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6" r:id="rId2"/>
    <p:sldId id="260" r:id="rId3"/>
    <p:sldId id="264" r:id="rId4"/>
    <p:sldId id="265" r:id="rId5"/>
    <p:sldId id="258" r:id="rId6"/>
    <p:sldId id="259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1BF43-6830-4562-BB3A-9B3A9CBEDA68}" type="doc">
      <dgm:prSet loTypeId="urn:microsoft.com/office/officeart/2005/8/layout/defaul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B6DD8CA2-241F-462D-A8F8-B24D162E5517}">
      <dgm:prSet phldrT="[テキスト]"/>
      <dgm:spPr/>
      <dgm:t>
        <a:bodyPr/>
        <a:lstStyle/>
        <a:p>
          <a:r>
            <a:rPr kumimoji="1" lang="en-US" altLang="ja-JP" dirty="0" smtClean="0"/>
            <a:t>Node = </a:t>
          </a:r>
          <a:r>
            <a:rPr kumimoji="1" lang="ja-JP" altLang="en-US" dirty="0" smtClean="0"/>
            <a:t>ノード</a:t>
          </a:r>
          <a:endParaRPr kumimoji="1" lang="en-US" altLang="ja-JP" dirty="0" smtClean="0"/>
        </a:p>
      </dgm:t>
    </dgm:pt>
    <dgm:pt modelId="{DE4AD24B-53D3-4851-B869-A53A2677953F}" type="parTrans" cxnId="{3EB71DC4-5BDB-4A3D-8AC9-E5C6FF7DB008}">
      <dgm:prSet/>
      <dgm:spPr/>
      <dgm:t>
        <a:bodyPr/>
        <a:lstStyle/>
        <a:p>
          <a:endParaRPr kumimoji="1" lang="ja-JP" altLang="en-US"/>
        </a:p>
      </dgm:t>
    </dgm:pt>
    <dgm:pt modelId="{23F89F21-CF61-4E0F-86F8-0740F7647708}" type="sibTrans" cxnId="{3EB71DC4-5BDB-4A3D-8AC9-E5C6FF7DB008}">
      <dgm:prSet/>
      <dgm:spPr/>
      <dgm:t>
        <a:bodyPr/>
        <a:lstStyle/>
        <a:p>
          <a:endParaRPr kumimoji="1" lang="ja-JP" altLang="en-US"/>
        </a:p>
      </dgm:t>
    </dgm:pt>
    <dgm:pt modelId="{A89C8800-C52F-4B5F-BD6D-E3603B5C3C32}">
      <dgm:prSet phldrT="[テキスト]"/>
      <dgm:spPr/>
      <dgm:t>
        <a:bodyPr/>
        <a:lstStyle/>
        <a:p>
          <a:r>
            <a:rPr lang="en-US" altLang="ja-JP" dirty="0" smtClean="0"/>
            <a:t>Magic = </a:t>
          </a:r>
          <a:r>
            <a:rPr lang="ja-JP" altLang="en-US" dirty="0" smtClean="0"/>
            <a:t>魔法</a:t>
          </a:r>
          <a:endParaRPr kumimoji="1" lang="ja-JP" altLang="en-US" dirty="0"/>
        </a:p>
      </dgm:t>
    </dgm:pt>
    <dgm:pt modelId="{104FA62D-1431-41BE-828F-B40B3825AE25}" type="parTrans" cxnId="{05E03C15-C9CA-4241-84E1-FDB0C9A33D4F}">
      <dgm:prSet/>
      <dgm:spPr/>
      <dgm:t>
        <a:bodyPr/>
        <a:lstStyle/>
        <a:p>
          <a:endParaRPr kumimoji="1" lang="ja-JP" altLang="en-US"/>
        </a:p>
      </dgm:t>
    </dgm:pt>
    <dgm:pt modelId="{2F82F687-4683-4A66-AEF2-5D7FFB15D6F8}" type="sibTrans" cxnId="{05E03C15-C9CA-4241-84E1-FDB0C9A33D4F}">
      <dgm:prSet/>
      <dgm:spPr/>
      <dgm:t>
        <a:bodyPr/>
        <a:lstStyle/>
        <a:p>
          <a:endParaRPr kumimoji="1" lang="ja-JP" altLang="en-US"/>
        </a:p>
      </dgm:t>
    </dgm:pt>
    <dgm:pt modelId="{C5660B46-9586-4C7F-93C4-B02124A4042A}">
      <dgm:prSet phldrT="[テキスト]"/>
      <dgm:spPr/>
      <dgm:t>
        <a:bodyPr/>
        <a:lstStyle/>
        <a:p>
          <a:r>
            <a:rPr lang="en-US" altLang="ja-JP" dirty="0" smtClean="0"/>
            <a:t>Node + Magic = </a:t>
          </a:r>
          <a:r>
            <a:rPr lang="en-US" altLang="ja-JP" dirty="0" err="1" smtClean="0"/>
            <a:t>Nogic</a:t>
          </a:r>
          <a:endParaRPr kumimoji="1" lang="ja-JP" altLang="en-US" dirty="0"/>
        </a:p>
      </dgm:t>
    </dgm:pt>
    <dgm:pt modelId="{1A6EB82B-6828-4D36-BF39-4C0CB928655D}" type="parTrans" cxnId="{A64588BD-9EF2-4A00-A6CC-C866759FD02D}">
      <dgm:prSet/>
      <dgm:spPr/>
      <dgm:t>
        <a:bodyPr/>
        <a:lstStyle/>
        <a:p>
          <a:endParaRPr kumimoji="1" lang="ja-JP" altLang="en-US"/>
        </a:p>
      </dgm:t>
    </dgm:pt>
    <dgm:pt modelId="{46F8B7E2-3D5E-486A-8707-090A4DB9531D}" type="sibTrans" cxnId="{A64588BD-9EF2-4A00-A6CC-C866759FD02D}">
      <dgm:prSet/>
      <dgm:spPr/>
      <dgm:t>
        <a:bodyPr/>
        <a:lstStyle/>
        <a:p>
          <a:endParaRPr kumimoji="1" lang="ja-JP" altLang="en-US"/>
        </a:p>
      </dgm:t>
    </dgm:pt>
    <dgm:pt modelId="{DE68D5ED-E3A5-4FB2-AD2F-D8160F1A9A5B}" type="pres">
      <dgm:prSet presAssocID="{1741BF43-6830-4562-BB3A-9B3A9CBEDA68}" presName="diagram" presStyleCnt="0">
        <dgm:presLayoutVars>
          <dgm:dir/>
          <dgm:resizeHandles val="exact"/>
        </dgm:presLayoutVars>
      </dgm:prSet>
      <dgm:spPr/>
    </dgm:pt>
    <dgm:pt modelId="{AE58EE40-FA9C-4AE4-9E31-8EC7E7436248}" type="pres">
      <dgm:prSet presAssocID="{B6DD8CA2-241F-462D-A8F8-B24D162E55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9894A2-18DB-4FC2-B4DE-E8F09C10960F}" type="pres">
      <dgm:prSet presAssocID="{23F89F21-CF61-4E0F-86F8-0740F7647708}" presName="sibTrans" presStyleCnt="0"/>
      <dgm:spPr/>
    </dgm:pt>
    <dgm:pt modelId="{6489B9B6-2B1C-4361-B8E6-A4B1B5D87BB8}" type="pres">
      <dgm:prSet presAssocID="{A89C8800-C52F-4B5F-BD6D-E3603B5C3C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F59081B-670B-462D-AC27-7F3B60AE290D}" type="pres">
      <dgm:prSet presAssocID="{2F82F687-4683-4A66-AEF2-5D7FFB15D6F8}" presName="sibTrans" presStyleCnt="0"/>
      <dgm:spPr/>
    </dgm:pt>
    <dgm:pt modelId="{0D7C2236-4B26-468F-9637-60A795F60833}" type="pres">
      <dgm:prSet presAssocID="{C5660B46-9586-4C7F-93C4-B02124A404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5E03C15-C9CA-4241-84E1-FDB0C9A33D4F}" srcId="{1741BF43-6830-4562-BB3A-9B3A9CBEDA68}" destId="{A89C8800-C52F-4B5F-BD6D-E3603B5C3C32}" srcOrd="1" destOrd="0" parTransId="{104FA62D-1431-41BE-828F-B40B3825AE25}" sibTransId="{2F82F687-4683-4A66-AEF2-5D7FFB15D6F8}"/>
    <dgm:cxn modelId="{B8ABDB2E-A5A0-4DF9-9A10-F0E59AB0538F}" type="presOf" srcId="{A89C8800-C52F-4B5F-BD6D-E3603B5C3C32}" destId="{6489B9B6-2B1C-4361-B8E6-A4B1B5D87BB8}" srcOrd="0" destOrd="0" presId="urn:microsoft.com/office/officeart/2005/8/layout/default"/>
    <dgm:cxn modelId="{E75019B5-3B51-4488-BCE9-CFBB3983D494}" type="presOf" srcId="{B6DD8CA2-241F-462D-A8F8-B24D162E5517}" destId="{AE58EE40-FA9C-4AE4-9E31-8EC7E7436248}" srcOrd="0" destOrd="0" presId="urn:microsoft.com/office/officeart/2005/8/layout/default"/>
    <dgm:cxn modelId="{AB2DA991-592D-47D5-A969-655FA1314594}" type="presOf" srcId="{1741BF43-6830-4562-BB3A-9B3A9CBEDA68}" destId="{DE68D5ED-E3A5-4FB2-AD2F-D8160F1A9A5B}" srcOrd="0" destOrd="0" presId="urn:microsoft.com/office/officeart/2005/8/layout/default"/>
    <dgm:cxn modelId="{3EB71DC4-5BDB-4A3D-8AC9-E5C6FF7DB008}" srcId="{1741BF43-6830-4562-BB3A-9B3A9CBEDA68}" destId="{B6DD8CA2-241F-462D-A8F8-B24D162E5517}" srcOrd="0" destOrd="0" parTransId="{DE4AD24B-53D3-4851-B869-A53A2677953F}" sibTransId="{23F89F21-CF61-4E0F-86F8-0740F7647708}"/>
    <dgm:cxn modelId="{F693DA47-8653-472E-B16A-7C7BD04F424A}" type="presOf" srcId="{C5660B46-9586-4C7F-93C4-B02124A4042A}" destId="{0D7C2236-4B26-468F-9637-60A795F60833}" srcOrd="0" destOrd="0" presId="urn:microsoft.com/office/officeart/2005/8/layout/default"/>
    <dgm:cxn modelId="{A64588BD-9EF2-4A00-A6CC-C866759FD02D}" srcId="{1741BF43-6830-4562-BB3A-9B3A9CBEDA68}" destId="{C5660B46-9586-4C7F-93C4-B02124A4042A}" srcOrd="2" destOrd="0" parTransId="{1A6EB82B-6828-4D36-BF39-4C0CB928655D}" sibTransId="{46F8B7E2-3D5E-486A-8707-090A4DB9531D}"/>
    <dgm:cxn modelId="{30A0D4BA-E8F2-497F-9BA1-3D61FB3A4C85}" type="presParOf" srcId="{DE68D5ED-E3A5-4FB2-AD2F-D8160F1A9A5B}" destId="{AE58EE40-FA9C-4AE4-9E31-8EC7E7436248}" srcOrd="0" destOrd="0" presId="urn:microsoft.com/office/officeart/2005/8/layout/default"/>
    <dgm:cxn modelId="{C6C13468-787C-4836-A344-30925C3816E3}" type="presParOf" srcId="{DE68D5ED-E3A5-4FB2-AD2F-D8160F1A9A5B}" destId="{2D9894A2-18DB-4FC2-B4DE-E8F09C10960F}" srcOrd="1" destOrd="0" presId="urn:microsoft.com/office/officeart/2005/8/layout/default"/>
    <dgm:cxn modelId="{671B36F8-4D96-4E33-A455-273A362C6DF2}" type="presParOf" srcId="{DE68D5ED-E3A5-4FB2-AD2F-D8160F1A9A5B}" destId="{6489B9B6-2B1C-4361-B8E6-A4B1B5D87BB8}" srcOrd="2" destOrd="0" presId="urn:microsoft.com/office/officeart/2005/8/layout/default"/>
    <dgm:cxn modelId="{2BBA7B13-582B-4EA8-8A6C-4581F1011A5A}" type="presParOf" srcId="{DE68D5ED-E3A5-4FB2-AD2F-D8160F1A9A5B}" destId="{FF59081B-670B-462D-AC27-7F3B60AE290D}" srcOrd="3" destOrd="0" presId="urn:microsoft.com/office/officeart/2005/8/layout/default"/>
    <dgm:cxn modelId="{9673F0DC-7951-4D7F-828F-F3D5DF253F87}" type="presParOf" srcId="{DE68D5ED-E3A5-4FB2-AD2F-D8160F1A9A5B}" destId="{0D7C2236-4B26-468F-9637-60A795F6083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BF5B6-F54E-4A8C-9AC0-4A54CBE699FD}" type="doc">
      <dgm:prSet loTypeId="urn:microsoft.com/office/officeart/2005/8/layout/defaul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A2AE72B-2FFE-4670-A68B-6E882F4F62FC}">
      <dgm:prSet phldrT="[テキスト]" custT="1"/>
      <dgm:spPr/>
      <dgm:t>
        <a:bodyPr/>
        <a:lstStyle/>
        <a:p>
          <a:r>
            <a:rPr kumimoji="1" lang="ja-JP" altLang="en-US" sz="2800" dirty="0" smtClean="0"/>
            <a:t>ジャンル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</a:t>
          </a:r>
          <a:r>
            <a:rPr kumimoji="1" lang="en-US" altLang="ja-JP" sz="2800" dirty="0" smtClean="0"/>
            <a:t>D</a:t>
          </a:r>
          <a:r>
            <a:rPr kumimoji="1" lang="ja-JP" altLang="en-US" sz="2800" dirty="0" smtClean="0"/>
            <a:t>パズルアクション</a:t>
          </a:r>
          <a:endParaRPr kumimoji="1" lang="ja-JP" altLang="en-US" sz="2800" dirty="0"/>
        </a:p>
      </dgm:t>
    </dgm:pt>
    <dgm:pt modelId="{D7B36357-0977-431C-8C8D-3DDBD55E07FC}" type="par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93D3311B-E580-4EE0-947D-2A6F5EACD2CB}" type="sib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AE3D94F6-BC55-4C76-8F68-429E599E8B60}">
      <dgm:prSet phldrT="[テキスト]" custT="1"/>
      <dgm:spPr/>
      <dgm:t>
        <a:bodyPr/>
        <a:lstStyle/>
        <a:p>
          <a:r>
            <a:rPr kumimoji="1" lang="ja-JP" altLang="en-US" sz="2800" dirty="0" smtClean="0"/>
            <a:t>コンセプト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攻撃をカスタム</a:t>
          </a:r>
          <a:endParaRPr kumimoji="1" lang="ja-JP" altLang="en-US" sz="2800" dirty="0"/>
        </a:p>
      </dgm:t>
    </dgm:pt>
    <dgm:pt modelId="{B8A9EA63-938D-408D-B3BF-C26F56AC4EB8}" type="par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56D447F0-0F04-4578-A568-498105B97C9C}" type="sib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33F0ABBC-E3DC-45F1-8084-11F96AF7B07E}">
      <dgm:prSet phldrT="[テキスト]" custT="1"/>
      <dgm:spPr/>
      <dgm:t>
        <a:bodyPr/>
        <a:lstStyle/>
        <a:p>
          <a:r>
            <a:rPr kumimoji="1" lang="ja-JP" altLang="en-US" sz="2800" dirty="0" smtClean="0"/>
            <a:t>プレイ人数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２～４人</a:t>
          </a:r>
          <a:endParaRPr kumimoji="1" lang="ja-JP" altLang="en-US" sz="2800" dirty="0"/>
        </a:p>
      </dgm:t>
    </dgm:pt>
    <dgm:pt modelId="{D7CCB3DD-5271-48F4-AA2D-B6F3F5B1DE36}" type="par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5ECB1B1C-AD26-46FD-80A0-D914A10D1145}" type="sib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4656D7CF-BFE4-4B22-A197-4DCBE14F571E}">
      <dgm:prSet phldrT="[テキスト]" custT="1"/>
      <dgm:spPr/>
      <dgm:t>
        <a:bodyPr/>
        <a:lstStyle/>
        <a:p>
          <a:r>
            <a:rPr kumimoji="1" lang="ja-JP" altLang="en-US" sz="2800" dirty="0" smtClean="0"/>
            <a:t>制作期間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２ヵ月</a:t>
          </a:r>
          <a:endParaRPr kumimoji="1" lang="ja-JP" altLang="en-US" sz="2800" dirty="0"/>
        </a:p>
      </dgm:t>
    </dgm:pt>
    <dgm:pt modelId="{FD60DB87-F1C9-4F51-9559-C0D949BBE421}" type="par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3FCCBED9-3AEF-4098-8F63-79FFD8E32A1D}" type="sib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E7FC7E6A-3797-40C0-8030-961400443B0A}" type="pres">
      <dgm:prSet presAssocID="{D63BF5B6-F54E-4A8C-9AC0-4A54CBE69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88A95B6-5612-4938-8715-64BC6C8C0F8F}" type="pres">
      <dgm:prSet presAssocID="{DA2AE72B-2FFE-4670-A68B-6E882F4F62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C48CC1-139C-4A4F-A955-258613B23AA3}" type="pres">
      <dgm:prSet presAssocID="{93D3311B-E580-4EE0-947D-2A6F5EACD2CB}" presName="sibTrans" presStyleCnt="0"/>
      <dgm:spPr/>
      <dgm:t>
        <a:bodyPr/>
        <a:lstStyle/>
        <a:p>
          <a:endParaRPr kumimoji="1" lang="ja-JP" altLang="en-US"/>
        </a:p>
      </dgm:t>
    </dgm:pt>
    <dgm:pt modelId="{AA6E677B-C50B-4E70-ADFB-D3C528C844E1}" type="pres">
      <dgm:prSet presAssocID="{AE3D94F6-BC55-4C76-8F68-429E599E8B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E20B1C-ADE9-498E-99A3-771F99172043}" type="pres">
      <dgm:prSet presAssocID="{56D447F0-0F04-4578-A568-498105B97C9C}" presName="sibTrans" presStyleCnt="0"/>
      <dgm:spPr/>
      <dgm:t>
        <a:bodyPr/>
        <a:lstStyle/>
        <a:p>
          <a:endParaRPr kumimoji="1" lang="ja-JP" altLang="en-US"/>
        </a:p>
      </dgm:t>
    </dgm:pt>
    <dgm:pt modelId="{0B20EE18-FB9E-4EE1-BAD0-F3ADF187A793}" type="pres">
      <dgm:prSet presAssocID="{33F0ABBC-E3DC-45F1-8084-11F96AF7B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C715E7-89D8-4293-9AF0-B46F31CF246B}" type="pres">
      <dgm:prSet presAssocID="{5ECB1B1C-AD26-46FD-80A0-D914A10D1145}" presName="sibTrans" presStyleCnt="0"/>
      <dgm:spPr/>
      <dgm:t>
        <a:bodyPr/>
        <a:lstStyle/>
        <a:p>
          <a:endParaRPr kumimoji="1" lang="ja-JP" altLang="en-US"/>
        </a:p>
      </dgm:t>
    </dgm:pt>
    <dgm:pt modelId="{13B90462-051A-45B1-B55D-B2D7F14FE6F9}" type="pres">
      <dgm:prSet presAssocID="{4656D7CF-BFE4-4B22-A197-4DCBE14F57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C0EE7B-3A3C-438D-B20F-2C1D9381E8A7}" srcId="{D63BF5B6-F54E-4A8C-9AC0-4A54CBE699FD}" destId="{DA2AE72B-2FFE-4670-A68B-6E882F4F62FC}" srcOrd="0" destOrd="0" parTransId="{D7B36357-0977-431C-8C8D-3DDBD55E07FC}" sibTransId="{93D3311B-E580-4EE0-947D-2A6F5EACD2CB}"/>
    <dgm:cxn modelId="{BF2CEFF3-FED2-41E3-AE79-098FC55F5B14}" type="presOf" srcId="{33F0ABBC-E3DC-45F1-8084-11F96AF7B07E}" destId="{0B20EE18-FB9E-4EE1-BAD0-F3ADF187A793}" srcOrd="0" destOrd="0" presId="urn:microsoft.com/office/officeart/2005/8/layout/default"/>
    <dgm:cxn modelId="{01035B61-C251-42B7-B7CC-373015491342}" srcId="{D63BF5B6-F54E-4A8C-9AC0-4A54CBE699FD}" destId="{4656D7CF-BFE4-4B22-A197-4DCBE14F571E}" srcOrd="3" destOrd="0" parTransId="{FD60DB87-F1C9-4F51-9559-C0D949BBE421}" sibTransId="{3FCCBED9-3AEF-4098-8F63-79FFD8E32A1D}"/>
    <dgm:cxn modelId="{D593100A-63E5-498A-B5EF-A788B3316A71}" srcId="{D63BF5B6-F54E-4A8C-9AC0-4A54CBE699FD}" destId="{33F0ABBC-E3DC-45F1-8084-11F96AF7B07E}" srcOrd="2" destOrd="0" parTransId="{D7CCB3DD-5271-48F4-AA2D-B6F3F5B1DE36}" sibTransId="{5ECB1B1C-AD26-46FD-80A0-D914A10D1145}"/>
    <dgm:cxn modelId="{0B7CDD93-0D0F-4764-8785-852E820B61E0}" type="presOf" srcId="{AE3D94F6-BC55-4C76-8F68-429E599E8B60}" destId="{AA6E677B-C50B-4E70-ADFB-D3C528C844E1}" srcOrd="0" destOrd="0" presId="urn:microsoft.com/office/officeart/2005/8/layout/default"/>
    <dgm:cxn modelId="{4C14D3F6-4743-44AC-A0A1-2FB6D0744807}" srcId="{D63BF5B6-F54E-4A8C-9AC0-4A54CBE699FD}" destId="{AE3D94F6-BC55-4C76-8F68-429E599E8B60}" srcOrd="1" destOrd="0" parTransId="{B8A9EA63-938D-408D-B3BF-C26F56AC4EB8}" sibTransId="{56D447F0-0F04-4578-A568-498105B97C9C}"/>
    <dgm:cxn modelId="{3FE4B675-B52B-4149-8753-EF9283CF0FBA}" type="presOf" srcId="{D63BF5B6-F54E-4A8C-9AC0-4A54CBE699FD}" destId="{E7FC7E6A-3797-40C0-8030-961400443B0A}" srcOrd="0" destOrd="0" presId="urn:microsoft.com/office/officeart/2005/8/layout/default"/>
    <dgm:cxn modelId="{08DF0171-5619-4A85-A79B-5D4C8308A912}" type="presOf" srcId="{DA2AE72B-2FFE-4670-A68B-6E882F4F62FC}" destId="{F88A95B6-5612-4938-8715-64BC6C8C0F8F}" srcOrd="0" destOrd="0" presId="urn:microsoft.com/office/officeart/2005/8/layout/default"/>
    <dgm:cxn modelId="{7F662C5A-9DB9-42F0-B94D-B107DAE2510C}" type="presOf" srcId="{4656D7CF-BFE4-4B22-A197-4DCBE14F571E}" destId="{13B90462-051A-45B1-B55D-B2D7F14FE6F9}" srcOrd="0" destOrd="0" presId="urn:microsoft.com/office/officeart/2005/8/layout/default"/>
    <dgm:cxn modelId="{C982546C-2ACD-4760-A3E7-8D49401712D6}" type="presParOf" srcId="{E7FC7E6A-3797-40C0-8030-961400443B0A}" destId="{F88A95B6-5612-4938-8715-64BC6C8C0F8F}" srcOrd="0" destOrd="0" presId="urn:microsoft.com/office/officeart/2005/8/layout/default"/>
    <dgm:cxn modelId="{E29CDFD3-A199-44A6-9858-BBD8904FA1BE}" type="presParOf" srcId="{E7FC7E6A-3797-40C0-8030-961400443B0A}" destId="{E4C48CC1-139C-4A4F-A955-258613B23AA3}" srcOrd="1" destOrd="0" presId="urn:microsoft.com/office/officeart/2005/8/layout/default"/>
    <dgm:cxn modelId="{DE842B47-C25D-4E6F-8967-355D287D2836}" type="presParOf" srcId="{E7FC7E6A-3797-40C0-8030-961400443B0A}" destId="{AA6E677B-C50B-4E70-ADFB-D3C528C844E1}" srcOrd="2" destOrd="0" presId="urn:microsoft.com/office/officeart/2005/8/layout/default"/>
    <dgm:cxn modelId="{E6EC3FD5-22B2-4238-9AC9-E1C23C97C578}" type="presParOf" srcId="{E7FC7E6A-3797-40C0-8030-961400443B0A}" destId="{47E20B1C-ADE9-498E-99A3-771F99172043}" srcOrd="3" destOrd="0" presId="urn:microsoft.com/office/officeart/2005/8/layout/default"/>
    <dgm:cxn modelId="{61ED9B42-931A-4FEF-BE7E-491FC32513F6}" type="presParOf" srcId="{E7FC7E6A-3797-40C0-8030-961400443B0A}" destId="{0B20EE18-FB9E-4EE1-BAD0-F3ADF187A793}" srcOrd="4" destOrd="0" presId="urn:microsoft.com/office/officeart/2005/8/layout/default"/>
    <dgm:cxn modelId="{BC29A2BD-89D6-4460-BE02-8FF137B53DA6}" type="presParOf" srcId="{E7FC7E6A-3797-40C0-8030-961400443B0A}" destId="{DEC715E7-89D8-4293-9AF0-B46F31CF246B}" srcOrd="5" destOrd="0" presId="urn:microsoft.com/office/officeart/2005/8/layout/default"/>
    <dgm:cxn modelId="{30343EB3-360D-4736-A7B7-E47154BBF6E7}" type="presParOf" srcId="{E7FC7E6A-3797-40C0-8030-961400443B0A}" destId="{13B90462-051A-45B1-B55D-B2D7F14FE6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8EE40-FA9C-4AE4-9E31-8EC7E7436248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400" kern="1200" dirty="0" smtClean="0"/>
            <a:t>Node = </a:t>
          </a:r>
          <a:r>
            <a:rPr kumimoji="1" lang="ja-JP" altLang="en-US" sz="4400" kern="1200" dirty="0" smtClean="0"/>
            <a:t>ノード</a:t>
          </a:r>
          <a:endParaRPr kumimoji="1" lang="en-US" altLang="ja-JP" sz="4400" kern="1200" dirty="0" smtClean="0"/>
        </a:p>
      </dsp:txBody>
      <dsp:txXfrm>
        <a:off x="460905" y="1047"/>
        <a:ext cx="3479899" cy="2087939"/>
      </dsp:txXfrm>
    </dsp:sp>
    <dsp:sp modelId="{6489B9B6-2B1C-4361-B8E6-A4B1B5D87BB8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400" kern="1200" dirty="0" smtClean="0"/>
            <a:t>Magic = </a:t>
          </a:r>
          <a:r>
            <a:rPr lang="ja-JP" altLang="en-US" sz="4400" kern="1200" dirty="0" smtClean="0"/>
            <a:t>魔法</a:t>
          </a:r>
          <a:endParaRPr kumimoji="1" lang="ja-JP" altLang="en-US" sz="4400" kern="1200" dirty="0"/>
        </a:p>
      </dsp:txBody>
      <dsp:txXfrm>
        <a:off x="4288794" y="1047"/>
        <a:ext cx="3479899" cy="2087939"/>
      </dsp:txXfrm>
    </dsp:sp>
    <dsp:sp modelId="{0D7C2236-4B26-468F-9637-60A795F60833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400" kern="1200" dirty="0" smtClean="0"/>
            <a:t>Node + Magic = </a:t>
          </a:r>
          <a:r>
            <a:rPr lang="en-US" altLang="ja-JP" sz="4400" kern="1200" dirty="0" err="1" smtClean="0"/>
            <a:t>Nogic</a:t>
          </a:r>
          <a:endParaRPr kumimoji="1" lang="ja-JP" altLang="en-US" sz="4400" kern="1200" dirty="0"/>
        </a:p>
      </dsp:txBody>
      <dsp:txXfrm>
        <a:off x="2374850" y="2436976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95B6-5612-4938-8715-64BC6C8C0F8F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ジャンル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</a:t>
          </a:r>
          <a:r>
            <a:rPr kumimoji="1" lang="en-US" altLang="ja-JP" sz="2800" kern="1200" dirty="0" smtClean="0"/>
            <a:t>D</a:t>
          </a:r>
          <a:r>
            <a:rPr kumimoji="1" lang="ja-JP" altLang="en-US" sz="2800" kern="1200" dirty="0" smtClean="0"/>
            <a:t>パズルアクション</a:t>
          </a:r>
          <a:endParaRPr kumimoji="1" lang="ja-JP" altLang="en-US" sz="2800" kern="1200" dirty="0"/>
        </a:p>
      </dsp:txBody>
      <dsp:txXfrm>
        <a:off x="460905" y="1047"/>
        <a:ext cx="3479899" cy="2087939"/>
      </dsp:txXfrm>
    </dsp:sp>
    <dsp:sp modelId="{AA6E677B-C50B-4E70-ADFB-D3C528C844E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コンセプト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攻撃をカスタム</a:t>
          </a:r>
          <a:endParaRPr kumimoji="1" lang="ja-JP" altLang="en-US" sz="2800" kern="1200" dirty="0"/>
        </a:p>
      </dsp:txBody>
      <dsp:txXfrm>
        <a:off x="4288794" y="1047"/>
        <a:ext cx="3479899" cy="2087939"/>
      </dsp:txXfrm>
    </dsp:sp>
    <dsp:sp modelId="{0B20EE18-FB9E-4EE1-BAD0-F3ADF187A793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プレイ人数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２～４人</a:t>
          </a:r>
          <a:endParaRPr kumimoji="1" lang="ja-JP" altLang="en-US" sz="2800" kern="1200" dirty="0"/>
        </a:p>
      </dsp:txBody>
      <dsp:txXfrm>
        <a:off x="460905" y="2436976"/>
        <a:ext cx="3479899" cy="2087939"/>
      </dsp:txXfrm>
    </dsp:sp>
    <dsp:sp modelId="{13B90462-051A-45B1-B55D-B2D7F14FE6F9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制作期間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２ヵ月</a:t>
          </a:r>
          <a:endParaRPr kumimoji="1" lang="ja-JP" alt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4E246-F5A2-4C49-87B4-59E42CB0589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9582-B9B3-42CC-BB5B-E2383EC344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A9582-B9B3-42CC-BB5B-E2383EC344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4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3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9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64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1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2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4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7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0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02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603B-3A0A-4203-89E8-3F546D138F54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ADC3-BDE3-4CC5-8787-726CE8141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357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073439" y="-84876"/>
            <a:ext cx="30588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Nogic</a:t>
            </a:r>
            <a:endParaRPr lang="ja-JP" altLang="en-US" sz="9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39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05344"/>
              </p:ext>
            </p:extLst>
          </p:nvPr>
        </p:nvGraphicFramePr>
        <p:xfrm>
          <a:off x="457200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94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4525963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/>
              <a:t>ノードで魔法を生み出すターン制の戦い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コマンドはアタックとサポートの２種類から選択できる</a:t>
            </a:r>
            <a:endParaRPr lang="en-US" altLang="ja-JP" sz="2800" dirty="0" smtClean="0"/>
          </a:p>
          <a:p>
            <a:r>
              <a:rPr lang="ja-JP" altLang="en-US" sz="2800" dirty="0"/>
              <a:t>攻めるとき</a:t>
            </a:r>
            <a:r>
              <a:rPr lang="ja-JP" altLang="en-US" sz="2800" dirty="0" smtClean="0"/>
              <a:t>はアタックを選択</a:t>
            </a:r>
            <a:endParaRPr lang="en-US" altLang="ja-JP" sz="2800" dirty="0"/>
          </a:p>
          <a:p>
            <a:r>
              <a:rPr lang="ja-JP" altLang="en-US" sz="2800" dirty="0" smtClean="0"/>
              <a:t>守りや回復を求めるならサポートを選択</a:t>
            </a:r>
            <a:endParaRPr lang="en-US" altLang="ja-JP" sz="2800" dirty="0" smtClean="0"/>
          </a:p>
          <a:p>
            <a:r>
              <a:rPr kumimoji="1" lang="ja-JP" altLang="en-US" sz="2800" dirty="0"/>
              <a:t>出現</a:t>
            </a:r>
            <a:r>
              <a:rPr kumimoji="1" lang="ja-JP" altLang="en-US" sz="2800" dirty="0" smtClean="0"/>
              <a:t>する４つのノードから素早く選択する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選択してはいけないノードも出現する為、慎重に選択する</a:t>
            </a:r>
            <a:endParaRPr kumimoji="1" lang="en-US" altLang="ja-JP" sz="2800" dirty="0" smtClean="0"/>
          </a:p>
          <a:p>
            <a:r>
              <a:rPr lang="ja-JP" altLang="en-US" sz="2800" dirty="0"/>
              <a:t>ノード</a:t>
            </a:r>
            <a:r>
              <a:rPr lang="ja-JP" altLang="en-US" sz="2800" dirty="0" smtClean="0"/>
              <a:t>を組めば組むほど、技がより強力に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体力を０にした側が勝ち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804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23728" y="-18256"/>
            <a:ext cx="4258816" cy="1143000"/>
          </a:xfrm>
        </p:spPr>
        <p:txBody>
          <a:bodyPr/>
          <a:lstStyle/>
          <a:p>
            <a:r>
              <a:rPr kumimoji="1" lang="ja-JP" altLang="en-US" dirty="0" smtClean="0"/>
              <a:t>ノードとは？</a:t>
            </a:r>
            <a:endParaRPr kumimoji="1" lang="ja-JP" altLang="en-US" dirty="0"/>
          </a:p>
        </p:txBody>
      </p:sp>
      <p:pic>
        <p:nvPicPr>
          <p:cNvPr id="3074" name="Picture 2" descr="C:\Users\Rinifisu\Desktop\ノードベー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72963"/>
            <a:ext cx="4848225" cy="58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504" y="1336700"/>
            <a:ext cx="40324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test ―――――</a:t>
            </a:r>
            <a:r>
              <a:rPr kumimoji="1" lang="ja-JP" altLang="en-US" sz="1600" b="1" dirty="0" smtClean="0"/>
              <a:t>＞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	</a:t>
            </a:r>
            <a:r>
              <a:rPr kumimoji="1" lang="ja-JP" altLang="en-US" sz="1600" b="1" dirty="0" smtClean="0"/>
              <a:t>シェーダ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Quad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――――</a:t>
            </a:r>
            <a:r>
              <a:rPr lang="ja-JP" altLang="en-US" sz="1600" b="1" dirty="0" smtClean="0"/>
              <a:t>＞</a:t>
            </a:r>
            <a:r>
              <a:rPr lang="en-US" altLang="ja-JP" sz="1600" b="1" dirty="0" smtClean="0"/>
              <a:t> 	</a:t>
            </a:r>
            <a:r>
              <a:rPr lang="ja-JP" altLang="en-US" sz="1600" b="1" dirty="0" smtClean="0"/>
              <a:t>四角形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err="1" smtClean="0"/>
              <a:t>FileTexture</a:t>
            </a:r>
            <a:r>
              <a:rPr kumimoji="1" lang="en-US" altLang="ja-JP" sz="1600" b="1" dirty="0" smtClean="0"/>
              <a:t> </a:t>
            </a:r>
            <a:r>
              <a:rPr lang="en-US" altLang="ja-JP" sz="1600" b="1" dirty="0" smtClean="0"/>
              <a:t>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</a:t>
            </a:r>
            <a:r>
              <a:rPr kumimoji="1" lang="ja-JP" altLang="en-US" sz="1600" b="1" dirty="0" smtClean="0"/>
              <a:t>画像を使用する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TransForm</a:t>
            </a:r>
            <a:r>
              <a:rPr lang="en-US" altLang="ja-JP" sz="1600" b="1" dirty="0" smtClean="0"/>
              <a:t> 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図形の変形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LFO </a:t>
            </a:r>
            <a:r>
              <a:rPr lang="en-US" altLang="ja-JP" sz="1600" b="1" dirty="0" smtClean="0"/>
              <a:t>―――――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0</a:t>
            </a:r>
            <a:r>
              <a:rPr kumimoji="1" lang="ja-JP" altLang="en-US" sz="1600" b="1" dirty="0" smtClean="0"/>
              <a:t>～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を加算ループ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RGB ―――――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色</a:t>
            </a:r>
            <a:endParaRPr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ja-JP" altLang="en-US" sz="1600" b="1" dirty="0" smtClean="0"/>
              <a:t>これらノード</a:t>
            </a:r>
            <a:r>
              <a:rPr lang="ja-JP" altLang="en-US" sz="1600" b="1" dirty="0" smtClean="0"/>
              <a:t>を</a:t>
            </a:r>
            <a:r>
              <a:rPr lang="ja-JP" altLang="en-US" sz="1600" b="1" dirty="0"/>
              <a:t>リンク</a:t>
            </a:r>
            <a:r>
              <a:rPr lang="ja-JP" altLang="en-US" sz="1600" b="1" dirty="0" smtClean="0"/>
              <a:t>で</a:t>
            </a:r>
            <a:r>
              <a:rPr lang="ja-JP" altLang="en-US" sz="1600" b="1" dirty="0" smtClean="0"/>
              <a:t>繋ぐ事によって、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結果</a:t>
            </a:r>
            <a:r>
              <a:rPr kumimoji="1" lang="ja-JP" altLang="en-US" sz="1600" b="1" dirty="0" smtClean="0"/>
              <a:t>に反映することができる</a:t>
            </a:r>
            <a:endParaRPr kumimoji="1"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6636072" y="5589240"/>
            <a:ext cx="16083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668344" y="1282504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8" idx="2"/>
          </p:cNvCxnSpPr>
          <p:nvPr/>
        </p:nvCxnSpPr>
        <p:spPr>
          <a:xfrm flipH="1">
            <a:off x="7812360" y="1858568"/>
            <a:ext cx="519176" cy="3462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7659096" y="2799192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リンク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6753510" y="2839192"/>
            <a:ext cx="905586" cy="24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7504" y="4005064"/>
            <a:ext cx="40324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右の画像のようにノードを繋ぐと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四角形に張り付けた画像が様々な変形</a:t>
            </a:r>
            <a:endParaRPr kumimoji="1" lang="en-US" altLang="ja-JP" b="1" dirty="0" smtClean="0"/>
          </a:p>
          <a:p>
            <a:r>
              <a:rPr lang="ja-JP" altLang="en-US" b="1" dirty="0" smtClean="0"/>
              <a:t>を起こしながら０</a:t>
            </a:r>
            <a:r>
              <a:rPr lang="en-US" altLang="ja-JP" b="1" dirty="0" smtClean="0"/>
              <a:t>%</a:t>
            </a:r>
            <a:r>
              <a:rPr lang="ja-JP" altLang="en-US" b="1" dirty="0" smtClean="0"/>
              <a:t>～１００％の状態変化でループする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dirty="0" smtClean="0"/>
              <a:t>と言った結果が出力される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83968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ノードベース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63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nifisu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808"/>
            <a:ext cx="2059670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inifisu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0" y="4655481"/>
            <a:ext cx="17430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7504" y="63720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プレイヤー　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HP 9999/9999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56364" y="5661248"/>
            <a:ext cx="2484276" cy="593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敵が現れた！</a:t>
            </a:r>
            <a:endParaRPr lang="en-US" altLang="ja-JP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447764" y="5661248"/>
            <a:ext cx="2484276" cy="593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アクション！</a:t>
            </a:r>
            <a:endParaRPr lang="en-US" altLang="ja-JP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07504" y="2780928"/>
            <a:ext cx="8784976" cy="3600400"/>
            <a:chOff x="121248" y="2771636"/>
            <a:chExt cx="8784976" cy="3600400"/>
          </a:xfrm>
        </p:grpSpPr>
        <p:sp>
          <p:nvSpPr>
            <p:cNvPr id="9" name="角丸四角形 8"/>
            <p:cNvSpPr/>
            <p:nvPr/>
          </p:nvSpPr>
          <p:spPr>
            <a:xfrm>
              <a:off x="121248" y="2771636"/>
              <a:ext cx="8784976" cy="36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65264" y="3347700"/>
              <a:ext cx="2664296" cy="28963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左矢印 13"/>
          <p:cNvSpPr/>
          <p:nvPr/>
        </p:nvSpPr>
        <p:spPr>
          <a:xfrm>
            <a:off x="337272" y="4203245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 rot="10800000">
            <a:off x="2449829" y="4931876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矢印 15"/>
          <p:cNvSpPr/>
          <p:nvPr/>
        </p:nvSpPr>
        <p:spPr>
          <a:xfrm rot="16200000">
            <a:off x="615016" y="5810301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矢印 16"/>
          <p:cNvSpPr/>
          <p:nvPr/>
        </p:nvSpPr>
        <p:spPr>
          <a:xfrm rot="5400000">
            <a:off x="2216884" y="3423257"/>
            <a:ext cx="408688" cy="368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059832" y="5550869"/>
            <a:ext cx="1008112" cy="6480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352772" y="4655481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火属性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553520" y="4247800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草属性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1127492" y="5550869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土属性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548984" y="4244596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ソード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122956" y="5547665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ナイフ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24" idx="0"/>
          </p:cNvCxnSpPr>
          <p:nvPr/>
        </p:nvCxnSpPr>
        <p:spPr>
          <a:xfrm flipV="1">
            <a:off x="3563888" y="4979517"/>
            <a:ext cx="288032" cy="571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935728" y="3388951"/>
            <a:ext cx="1244640" cy="6480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水属性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26664" y="3385747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4535464" y="4819218"/>
            <a:ext cx="684608" cy="626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348236" y="4652277"/>
            <a:ext cx="1244640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236932" y="908719"/>
            <a:ext cx="2839124" cy="2438981"/>
            <a:chOff x="2236932" y="908719"/>
            <a:chExt cx="2839124" cy="2438981"/>
          </a:xfrm>
        </p:grpSpPr>
        <p:sp>
          <p:nvSpPr>
            <p:cNvPr id="3" name="角丸四角形 2"/>
            <p:cNvSpPr/>
            <p:nvPr/>
          </p:nvSpPr>
          <p:spPr>
            <a:xfrm>
              <a:off x="2236932" y="908719"/>
              <a:ext cx="2839124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十字キーで選択して、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攻撃内容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をカスタマイズ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正確に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選べば</a:t>
              </a:r>
              <a:r>
                <a:rPr lang="ja-JP" altLang="en-US" dirty="0">
                  <a:solidFill>
                    <a:schemeClr val="tx1"/>
                  </a:solidFill>
                </a:rPr>
                <a:t>強力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な技に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3" idx="2"/>
            </p:cNvCxnSpPr>
            <p:nvPr/>
          </p:nvCxnSpPr>
          <p:spPr>
            <a:xfrm flipH="1">
              <a:off x="2605524" y="2282028"/>
              <a:ext cx="1050970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745959" y="2814864"/>
            <a:ext cx="13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ウォーター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64310" y="2814864"/>
            <a:ext cx="68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ボム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154964" y="476672"/>
            <a:ext cx="3129004" cy="2438981"/>
            <a:chOff x="2236932" y="908719"/>
            <a:chExt cx="3129004" cy="2438981"/>
          </a:xfrm>
        </p:grpSpPr>
        <p:sp>
          <p:nvSpPr>
            <p:cNvPr id="35" name="角丸四角形 34"/>
            <p:cNvSpPr/>
            <p:nvPr/>
          </p:nvSpPr>
          <p:spPr>
            <a:xfrm>
              <a:off x="2236932" y="908719"/>
              <a:ext cx="3129004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ノードが増えると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攻撃内容が変化！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最終的には強力な技に！？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矢印コネクタ 35"/>
            <p:cNvCxnSpPr>
              <a:stCxn id="35" idx="2"/>
            </p:cNvCxnSpPr>
            <p:nvPr/>
          </p:nvCxnSpPr>
          <p:spPr>
            <a:xfrm flipH="1">
              <a:off x="2605524" y="2282028"/>
              <a:ext cx="1195910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/>
          <p:cNvSpPr/>
          <p:nvPr/>
        </p:nvSpPr>
        <p:spPr>
          <a:xfrm>
            <a:off x="1558048" y="4247800"/>
            <a:ext cx="124464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1132020" y="5550869"/>
            <a:ext cx="124464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雷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935728" y="3388951"/>
            <a:ext cx="1244640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拡散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57300" y="4655481"/>
            <a:ext cx="1244640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単体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1143000"/>
          </a:xfrm>
        </p:spPr>
        <p:txBody>
          <a:bodyPr/>
          <a:lstStyle/>
          <a:p>
            <a:r>
              <a:rPr lang="ja-JP" altLang="en-US" dirty="0"/>
              <a:t>バトル</a:t>
            </a:r>
            <a:r>
              <a:rPr kumimoji="1" lang="ja-JP" altLang="en-US" dirty="0" smtClean="0"/>
              <a:t>シーン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5130062" y="5445224"/>
            <a:ext cx="2826314" cy="809029"/>
            <a:chOff x="5130062" y="5445224"/>
            <a:chExt cx="2826314" cy="809029"/>
          </a:xfrm>
        </p:grpSpPr>
        <p:sp>
          <p:nvSpPr>
            <p:cNvPr id="39" name="角丸四角形 38"/>
            <p:cNvSpPr/>
            <p:nvPr/>
          </p:nvSpPr>
          <p:spPr>
            <a:xfrm>
              <a:off x="5130062" y="5445224"/>
              <a:ext cx="2826314" cy="8090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小塚ゴシック Pro M" pitchFamily="34" charset="-128"/>
                  <a:ea typeface="小塚ゴシック Pro M" pitchFamily="34" charset="-128"/>
                </a:rPr>
                <a:t>アタックノード</a:t>
              </a:r>
              <a:endPara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小塚ゴシック Pro M" pitchFamily="34" charset="-128"/>
                  <a:ea typeface="小塚ゴシック Pro M" pitchFamily="34" charset="-128"/>
                </a:rPr>
                <a:t>サポートノード</a:t>
              </a:r>
              <a:endParaRPr lang="en-US" altLang="ja-JP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20" name="山形 19"/>
            <p:cNvSpPr/>
            <p:nvPr/>
          </p:nvSpPr>
          <p:spPr>
            <a:xfrm>
              <a:off x="5364088" y="5562677"/>
              <a:ext cx="288032" cy="242587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88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25886 0.1474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736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49635 0.11042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9" y="550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5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24" grpId="0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23" grpId="0" animBg="1"/>
      <p:bldP spid="23" grpId="1" animBg="1"/>
      <p:bldP spid="31" grpId="0" animBg="1"/>
      <p:bldP spid="31" grpId="1" animBg="1"/>
      <p:bldP spid="28" grpId="0" animBg="1"/>
      <p:bldP spid="28" grpId="1" animBg="1"/>
      <p:bldP spid="22" grpId="0" animBg="1"/>
      <p:bldP spid="22" grpId="1" animBg="1"/>
      <p:bldP spid="21" grpId="0" animBg="1"/>
      <p:bldP spid="21" grpId="1" animBg="1"/>
      <p:bldP spid="19" grpId="0"/>
      <p:bldP spid="33" grpId="0"/>
      <p:bldP spid="44" grpId="0" animBg="1"/>
      <p:bldP spid="45" grpId="0" animBg="1"/>
      <p:bldP spid="46" grpId="0" animBg="1"/>
      <p:bldP spid="4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inifisu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0" y="4655481"/>
            <a:ext cx="17430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121248" y="2771636"/>
            <a:ext cx="8784976" cy="3600400"/>
            <a:chOff x="121248" y="2771636"/>
            <a:chExt cx="8784976" cy="360040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121248" y="2771636"/>
              <a:ext cx="8784976" cy="3600400"/>
              <a:chOff x="121248" y="2771636"/>
              <a:chExt cx="8784976" cy="3600400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121248" y="2771636"/>
                <a:ext cx="8784976" cy="3600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65264" y="3347700"/>
                <a:ext cx="2664296" cy="28963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左矢印 13"/>
            <p:cNvSpPr/>
            <p:nvPr/>
          </p:nvSpPr>
          <p:spPr>
            <a:xfrm>
              <a:off x="337272" y="4203245"/>
              <a:ext cx="408688" cy="3685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左矢印 14"/>
            <p:cNvSpPr/>
            <p:nvPr/>
          </p:nvSpPr>
          <p:spPr>
            <a:xfrm rot="10800000">
              <a:off x="2449829" y="4931876"/>
              <a:ext cx="408688" cy="3685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左矢印 15"/>
            <p:cNvSpPr/>
            <p:nvPr/>
          </p:nvSpPr>
          <p:spPr>
            <a:xfrm rot="16200000">
              <a:off x="615016" y="5810301"/>
              <a:ext cx="408688" cy="3685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左矢印 16"/>
            <p:cNvSpPr/>
            <p:nvPr/>
          </p:nvSpPr>
          <p:spPr>
            <a:xfrm rot="5400000">
              <a:off x="2216884" y="3423257"/>
              <a:ext cx="408688" cy="3685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059832" y="5550869"/>
              <a:ext cx="1008112" cy="64807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コア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1553520" y="4247800"/>
              <a:ext cx="1244640" cy="64807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命中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1003657" y="5550869"/>
              <a:ext cx="1854860" cy="6480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吹き飛ばし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コネクタ 10"/>
            <p:cNvCxnSpPr>
              <a:stCxn id="24" idx="0"/>
              <a:endCxn id="37" idx="4"/>
            </p:cNvCxnSpPr>
            <p:nvPr/>
          </p:nvCxnSpPr>
          <p:spPr>
            <a:xfrm flipV="1">
              <a:off x="3563888" y="4976313"/>
              <a:ext cx="390744" cy="574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37" idx="5"/>
              <a:endCxn id="38" idx="1"/>
            </p:cNvCxnSpPr>
            <p:nvPr/>
          </p:nvCxnSpPr>
          <p:spPr>
            <a:xfrm>
              <a:off x="4394679" y="4881405"/>
              <a:ext cx="647626" cy="560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円/楕円 36"/>
            <p:cNvSpPr/>
            <p:nvPr/>
          </p:nvSpPr>
          <p:spPr>
            <a:xfrm>
              <a:off x="3332312" y="432824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水属性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4860032" y="5346524"/>
              <a:ext cx="1244640" cy="64807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ボム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5127560" y="4203245"/>
              <a:ext cx="1244640" cy="64807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拡散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34104" y="3229841"/>
              <a:ext cx="1244640" cy="648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５個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7479597" y="5635832"/>
              <a:ext cx="1244640" cy="6480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毒効果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6085208" y="3163825"/>
              <a:ext cx="1244640" cy="648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64680" y="4792135"/>
              <a:ext cx="1244640" cy="64807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煙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402035" y="3680169"/>
              <a:ext cx="1345210" cy="648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２ターン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コネクタ 44"/>
            <p:cNvCxnSpPr>
              <a:stCxn id="41" idx="0"/>
              <a:endCxn id="43" idx="5"/>
            </p:cNvCxnSpPr>
            <p:nvPr/>
          </p:nvCxnSpPr>
          <p:spPr>
            <a:xfrm flipH="1" flipV="1">
              <a:off x="7727047" y="5345299"/>
              <a:ext cx="374870" cy="2905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38" idx="0"/>
              <a:endCxn id="39" idx="4"/>
            </p:cNvCxnSpPr>
            <p:nvPr/>
          </p:nvCxnSpPr>
          <p:spPr>
            <a:xfrm flipV="1">
              <a:off x="5482352" y="4851317"/>
              <a:ext cx="267528" cy="4952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9" idx="1"/>
              <a:endCxn id="40" idx="5"/>
            </p:cNvCxnSpPr>
            <p:nvPr/>
          </p:nvCxnSpPr>
          <p:spPr>
            <a:xfrm flipH="1" flipV="1">
              <a:off x="4596471" y="3783005"/>
              <a:ext cx="713362" cy="515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39" idx="7"/>
              <a:endCxn id="42" idx="4"/>
            </p:cNvCxnSpPr>
            <p:nvPr/>
          </p:nvCxnSpPr>
          <p:spPr>
            <a:xfrm flipV="1">
              <a:off x="6189927" y="3811897"/>
              <a:ext cx="517601" cy="486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endCxn id="43" idx="3"/>
            </p:cNvCxnSpPr>
            <p:nvPr/>
          </p:nvCxnSpPr>
          <p:spPr>
            <a:xfrm flipV="1">
              <a:off x="6085208" y="5345299"/>
              <a:ext cx="761745" cy="266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44" idx="4"/>
              <a:endCxn id="43" idx="7"/>
            </p:cNvCxnSpPr>
            <p:nvPr/>
          </p:nvCxnSpPr>
          <p:spPr>
            <a:xfrm flipH="1">
              <a:off x="7727047" y="4328241"/>
              <a:ext cx="347593" cy="5588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爆発 1 75"/>
            <p:cNvSpPr/>
            <p:nvPr/>
          </p:nvSpPr>
          <p:spPr>
            <a:xfrm>
              <a:off x="611560" y="3403208"/>
              <a:ext cx="1737068" cy="745872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</a:rPr>
                <a:t>カッター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大波 76"/>
            <p:cNvSpPr/>
            <p:nvPr/>
          </p:nvSpPr>
          <p:spPr>
            <a:xfrm>
              <a:off x="385093" y="4733281"/>
              <a:ext cx="868534" cy="554389"/>
            </a:xfrm>
            <a:prstGeom prst="wav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ひるみ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" descr="C:\Users\Rinifis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808"/>
            <a:ext cx="2059670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7504" y="63720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プレイヤー　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>HP 9999/9999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15616" y="2742626"/>
            <a:ext cx="68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ファイブレインウォーターボム</a:t>
            </a:r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～ポイズンスモークのおまけつき！～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193320" y="908719"/>
            <a:ext cx="3018640" cy="2438981"/>
            <a:chOff x="2236932" y="908719"/>
            <a:chExt cx="3018640" cy="2438981"/>
          </a:xfrm>
        </p:grpSpPr>
        <p:sp>
          <p:nvSpPr>
            <p:cNvPr id="79" name="角丸四角形 78"/>
            <p:cNvSpPr/>
            <p:nvPr/>
          </p:nvSpPr>
          <p:spPr>
            <a:xfrm>
              <a:off x="2236932" y="908719"/>
              <a:ext cx="3018640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ノードが進むと、一定確率で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お邪魔ノードが出現！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選択すると</a:t>
              </a:r>
              <a:r>
                <a:rPr lang="ja-JP" altLang="en-US" dirty="0">
                  <a:solidFill>
                    <a:schemeClr val="tx1"/>
                  </a:solidFill>
                </a:rPr>
                <a:t>敵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のノードに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カッター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が加わってしまう！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矢印コネクタ 79"/>
            <p:cNvCxnSpPr>
              <a:stCxn id="79" idx="2"/>
            </p:cNvCxnSpPr>
            <p:nvPr/>
          </p:nvCxnSpPr>
          <p:spPr>
            <a:xfrm flipH="1">
              <a:off x="2605524" y="2282028"/>
              <a:ext cx="1140728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1409631" y="2701886"/>
            <a:ext cx="5019312" cy="2352053"/>
            <a:chOff x="427644" y="1437960"/>
            <a:chExt cx="5019312" cy="2352053"/>
          </a:xfrm>
        </p:grpSpPr>
        <p:sp>
          <p:nvSpPr>
            <p:cNvPr id="83" name="角丸四角形 82"/>
            <p:cNvSpPr/>
            <p:nvPr/>
          </p:nvSpPr>
          <p:spPr>
            <a:xfrm>
              <a:off x="2428316" y="1437960"/>
              <a:ext cx="3018640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これは選択すると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自身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にひるみの状態異常が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追加されてしまう</a:t>
              </a:r>
              <a:r>
                <a:rPr lang="ja-JP" altLang="en-US" dirty="0">
                  <a:solidFill>
                    <a:schemeClr val="tx1"/>
                  </a:solidFill>
                </a:rPr>
                <a:t>！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/>
            <p:cNvCxnSpPr>
              <a:stCxn id="83" idx="2"/>
            </p:cNvCxnSpPr>
            <p:nvPr/>
          </p:nvCxnSpPr>
          <p:spPr>
            <a:xfrm flipH="1">
              <a:off x="427644" y="2811269"/>
              <a:ext cx="3509992" cy="97874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爆発 2 2"/>
          <p:cNvSpPr/>
          <p:nvPr/>
        </p:nvSpPr>
        <p:spPr>
          <a:xfrm>
            <a:off x="4231311" y="908719"/>
            <a:ext cx="2769609" cy="1728192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連打防止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41616" y="1567588"/>
            <a:ext cx="1200632" cy="1200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あと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１０秒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1518775" y="126992"/>
            <a:ext cx="3018640" cy="1906145"/>
            <a:chOff x="2236932" y="908719"/>
            <a:chExt cx="3018640" cy="1906145"/>
          </a:xfrm>
        </p:grpSpPr>
        <p:sp>
          <p:nvSpPr>
            <p:cNvPr id="51" name="角丸四角形 50"/>
            <p:cNvSpPr/>
            <p:nvPr/>
          </p:nvSpPr>
          <p:spPr>
            <a:xfrm>
              <a:off x="2236932" y="908719"/>
              <a:ext cx="3018640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実際には</a:t>
              </a:r>
              <a:r>
                <a:rPr lang="ja-JP" altLang="en-US" dirty="0">
                  <a:solidFill>
                    <a:schemeClr val="tx1"/>
                  </a:solidFill>
                </a:rPr>
                <a:t>制限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時間があり、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０秒になる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と攻撃開始！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/>
            <p:cNvCxnSpPr>
              <a:stCxn id="51" idx="2"/>
            </p:cNvCxnSpPr>
            <p:nvPr/>
          </p:nvCxnSpPr>
          <p:spPr>
            <a:xfrm flipH="1">
              <a:off x="2460405" y="2282028"/>
              <a:ext cx="1285847" cy="53283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54" y="847950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37" y="-752475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0" y="342195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33" y="-1258230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17" y="902938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0" y="-697487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15" y="118357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98" y="-1482068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Rinifisu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63" y="-34043"/>
            <a:ext cx="1341792" cy="10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Rinifisu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46" y="-1634468"/>
            <a:ext cx="7572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星 32 24"/>
          <p:cNvSpPr/>
          <p:nvPr/>
        </p:nvSpPr>
        <p:spPr>
          <a:xfrm>
            <a:off x="4394679" y="343371"/>
            <a:ext cx="1923188" cy="1302177"/>
          </a:xfrm>
          <a:prstGeom prst="star3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1000</a:t>
            </a:r>
            <a:endParaRPr kumimoji="1" lang="ja-JP" altLang="en-US" sz="2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4743293" y="1766719"/>
            <a:ext cx="2736304" cy="985919"/>
            <a:chOff x="6516216" y="1949436"/>
            <a:chExt cx="2736304" cy="985919"/>
          </a:xfrm>
        </p:grpSpPr>
        <p:pic>
          <p:nvPicPr>
            <p:cNvPr id="64" name="Picture 2" descr="C:\Users\Rinifisu\Desktop\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949436"/>
              <a:ext cx="2736304" cy="98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6846953" y="2282028"/>
              <a:ext cx="175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毒効果２ターン</a:t>
              </a:r>
              <a:endParaRPr kumimoji="1" lang="ja-JP" altLang="en-US" dirty="0"/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162782" y="1567588"/>
            <a:ext cx="7840788" cy="479010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１．アタックノード（攻撃）かサポートノード（支援）を選ぶ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２</a:t>
            </a:r>
            <a:r>
              <a:rPr kumimoji="1"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ペナルティノード（妨害）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に注意しながら、ノードを十字キーで選ぶ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３</a:t>
            </a:r>
            <a:r>
              <a:rPr lang="ja-JP" altLang="en-US" dirty="0" smtClean="0">
                <a:solidFill>
                  <a:schemeClr val="tx1"/>
                </a:solidFill>
              </a:rPr>
              <a:t>．もし、ペナルティノードを選んでしまうと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</a:t>
            </a:r>
            <a:r>
              <a:rPr kumimoji="1" lang="ja-JP" altLang="en-US" dirty="0" smtClean="0">
                <a:solidFill>
                  <a:schemeClr val="tx1"/>
                </a:solidFill>
              </a:rPr>
              <a:t>・その場で状態異常が発生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</a:rPr>
              <a:t>・次の相手のターンで選んでしまったノードが相手側に行く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４</a:t>
            </a:r>
            <a:r>
              <a:rPr kumimoji="1" lang="ja-JP" altLang="en-US" dirty="0" smtClean="0">
                <a:solidFill>
                  <a:schemeClr val="tx1"/>
                </a:solidFill>
              </a:rPr>
              <a:t>．ノード結果がアタックやサポートに反映される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．相手のターンへ移動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６．１から繰り返す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敵の</a:t>
            </a:r>
            <a:r>
              <a:rPr lang="en-US" altLang="ja-JP" dirty="0" smtClean="0">
                <a:solidFill>
                  <a:schemeClr val="tx1"/>
                </a:solidFill>
              </a:rPr>
              <a:t>HP</a:t>
            </a:r>
            <a:r>
              <a:rPr lang="ja-JP" altLang="en-US" dirty="0" smtClean="0">
                <a:solidFill>
                  <a:schemeClr val="tx1"/>
                </a:solidFill>
              </a:rPr>
              <a:t>を０にすると勝ち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逆</a:t>
            </a:r>
            <a:r>
              <a:rPr lang="ja-JP" altLang="en-US" dirty="0" smtClean="0">
                <a:solidFill>
                  <a:schemeClr val="tx1"/>
                </a:solidFill>
              </a:rPr>
              <a:t>に０になると負け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32785" y="44820"/>
            <a:ext cx="6798739" cy="383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err="1" smtClean="0">
                <a:solidFill>
                  <a:schemeClr val="tx1"/>
                </a:solidFill>
              </a:rPr>
              <a:t>ｽｰﾊﾟｰﾌ</a:t>
            </a:r>
            <a:r>
              <a:rPr lang="ja-JP" altLang="en-US" dirty="0" smtClean="0">
                <a:solidFill>
                  <a:schemeClr val="tx1"/>
                </a:solidFill>
              </a:rPr>
              <a:t>ｧｲﾔｰﾚｲﾝﾎﾞｰﾙｸﾞﾗﾝﾄﾞｼｮｯﾄｶﾞﾝ</a:t>
            </a:r>
            <a:r>
              <a:rPr lang="en-US" altLang="ja-JP" dirty="0" smtClean="0">
                <a:solidFill>
                  <a:schemeClr val="tx1"/>
                </a:solidFill>
              </a:rPr>
              <a:t>Ex+</a:t>
            </a:r>
            <a:r>
              <a:rPr lang="ja-JP" altLang="en-US" dirty="0" smtClean="0">
                <a:solidFill>
                  <a:schemeClr val="tx1"/>
                </a:solidFill>
              </a:rPr>
              <a:t> ﾎﾟｲｽﾞﾝｽﾓｯｸﾞﾒﾃｵﾌｪｽﾃｨﾊﾞﾙ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995309" y="519263"/>
            <a:ext cx="6798739" cy="383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拡散型ウルトラガンマファイヤービームサーベル ～星の終わり～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412676" y="1004080"/>
            <a:ext cx="6798739" cy="383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ﾏｯｸｽﾊｲﾊﾟｰﾆﾝｼﾞｬｸﾗｯｼｭﾎﾞﾑ改　～ﾌﾞﾝｼﾝｶｯﾀｰでおし</a:t>
            </a:r>
            <a:r>
              <a:rPr lang="ja-JP" altLang="en-US" dirty="0" err="1" smtClean="0">
                <a:solidFill>
                  <a:schemeClr val="tx1"/>
                </a:solidFill>
              </a:rPr>
              <a:t>おきよっ</a:t>
            </a:r>
            <a:r>
              <a:rPr lang="ja-JP" altLang="en-US" dirty="0" smtClean="0">
                <a:solidFill>
                  <a:schemeClr val="tx1"/>
                </a:solidFill>
              </a:rPr>
              <a:t>！～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 rot="19565608">
            <a:off x="2708809" y="4638027"/>
            <a:ext cx="6798739" cy="383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err="1" smtClean="0">
                <a:solidFill>
                  <a:schemeClr val="tx1"/>
                </a:solidFill>
              </a:rPr>
              <a:t>ﾄﾘﾌﾟﾙﾑｰﾝﾌｫｰｽﾃﾞﾗｯｸｽﾗｲｼﾞﾝｸﾞﾏｼﾝ</a:t>
            </a:r>
            <a:r>
              <a:rPr lang="ja-JP" altLang="en-US" dirty="0" smtClean="0">
                <a:solidFill>
                  <a:schemeClr val="tx1"/>
                </a:solidFill>
              </a:rPr>
              <a:t>ｶﾞﾝﾈｵﾌﾟﾛﾌｪｯｼｮﾅﾙﾘﾀｰﾝｽﾞｽﾘｰ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8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9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9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4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9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9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3" grpId="1" animBg="1"/>
      <p:bldP spid="7" grpId="0" animBg="1"/>
      <p:bldP spid="7" grpId="1" animBg="1"/>
      <p:bldP spid="25" grpId="0" animBg="1"/>
      <p:bldP spid="28" grpId="0" animBg="1"/>
      <p:bldP spid="106" grpId="0" animBg="1"/>
      <p:bldP spid="63" grpId="0" animBg="1"/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キャラクターセレクト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467704" y="1889424"/>
            <a:ext cx="5478625" cy="3624468"/>
            <a:chOff x="3419871" y="2564904"/>
            <a:chExt cx="5478625" cy="3624468"/>
          </a:xfrm>
        </p:grpSpPr>
        <p:pic>
          <p:nvPicPr>
            <p:cNvPr id="2050" name="Picture 2" descr="C:\Users\Rinifisu\Desktop\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816" y="4410838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Rinifisu\Desktop\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015" y="4410838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Rinifisu\Desktop\A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1" y="2564904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Rinifisu\Desktop\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816" y="2564904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Rinifisu\Desktop\C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014" y="2564904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Rinifisu\Desktop\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438246"/>
              <a:ext cx="1772481" cy="175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/>
          <p:cNvSpPr txBox="1"/>
          <p:nvPr/>
        </p:nvSpPr>
        <p:spPr>
          <a:xfrm>
            <a:off x="107504" y="1772816"/>
            <a:ext cx="32403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・６人から選択可能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・各プレイヤーには特徴がある</a:t>
            </a:r>
            <a:endParaRPr lang="en-US" altLang="ja-JP" dirty="0" smtClean="0"/>
          </a:p>
          <a:p>
            <a:r>
              <a:rPr lang="ja-JP" altLang="en-US" dirty="0" smtClean="0"/>
              <a:t>例：</a:t>
            </a:r>
            <a:endParaRPr lang="en-US" altLang="ja-JP" dirty="0" smtClean="0"/>
          </a:p>
          <a:p>
            <a:r>
              <a:rPr lang="en-US" altLang="ja-JP" dirty="0" err="1" smtClean="0"/>
              <a:t>PlayerA</a:t>
            </a:r>
            <a:r>
              <a:rPr lang="ja-JP" altLang="en-US" dirty="0" smtClean="0"/>
              <a:t>は攻撃ノードが多い</a:t>
            </a:r>
            <a:endParaRPr lang="en-US" altLang="ja-JP" dirty="0" smtClean="0"/>
          </a:p>
          <a:p>
            <a:r>
              <a:rPr kumimoji="1" lang="en-US" altLang="ja-JP" dirty="0" err="1" smtClean="0"/>
              <a:t>PlayerB</a:t>
            </a:r>
            <a:r>
              <a:rPr kumimoji="1" lang="ja-JP" altLang="en-US" dirty="0" smtClean="0"/>
              <a:t>は状態異常ノードが多い</a:t>
            </a:r>
            <a:endParaRPr kumimoji="1" lang="en-US" altLang="ja-JP" dirty="0" smtClean="0"/>
          </a:p>
          <a:p>
            <a:r>
              <a:rPr lang="en-US" altLang="ja-JP" dirty="0" err="1" smtClean="0"/>
              <a:t>PlayerC</a:t>
            </a:r>
            <a:r>
              <a:rPr lang="ja-JP" altLang="en-US" dirty="0" smtClean="0"/>
              <a:t>は回復ノードが多い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・ノードは「ノードデッキ編集」で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細かな特徴の編集ができる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331640" y="4725144"/>
            <a:ext cx="1872208" cy="2016224"/>
            <a:chOff x="1331640" y="4725144"/>
            <a:chExt cx="1872208" cy="2016224"/>
          </a:xfrm>
        </p:grpSpPr>
        <p:sp>
          <p:nvSpPr>
            <p:cNvPr id="6" name="曲折矢印 5"/>
            <p:cNvSpPr/>
            <p:nvPr/>
          </p:nvSpPr>
          <p:spPr>
            <a:xfrm flipV="1">
              <a:off x="1331640" y="4725144"/>
              <a:ext cx="1872208" cy="2016224"/>
            </a:xfrm>
            <a:prstGeom prst="ben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907704" y="609329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つまり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491657" y="5788970"/>
            <a:ext cx="546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プレイヤーごとに出現するノードが違っているが、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気に入らない部分はプレイヤーの手で変更できる。</a:t>
            </a:r>
            <a:endParaRPr kumimoji="1" lang="en-US" altLang="ja-JP" dirty="0" smtClean="0"/>
          </a:p>
          <a:p>
            <a:r>
              <a:rPr lang="ja-JP" altLang="en-US" dirty="0" smtClean="0"/>
              <a:t>もちろんそのまま戦闘開始もできる</a:t>
            </a:r>
            <a:endParaRPr kumimoji="1" lang="en-US" altLang="ja-JP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211960" y="2636912"/>
            <a:ext cx="3960440" cy="2088232"/>
            <a:chOff x="4211960" y="2636912"/>
            <a:chExt cx="3960440" cy="2088232"/>
          </a:xfrm>
        </p:grpSpPr>
        <p:sp>
          <p:nvSpPr>
            <p:cNvPr id="9" name="角丸四角形 8"/>
            <p:cNvSpPr/>
            <p:nvPr/>
          </p:nvSpPr>
          <p:spPr>
            <a:xfrm>
              <a:off x="4211960" y="2636912"/>
              <a:ext cx="3960440" cy="20882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644008" y="2924944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ノードデッキを編集しますか？</a:t>
              </a:r>
              <a:endParaRPr kumimoji="1" lang="ja-JP" altLang="en-US" dirty="0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541705" y="3636538"/>
            <a:ext cx="1296144" cy="50853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編集する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516216" y="3636538"/>
            <a:ext cx="1296144" cy="508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そのまま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11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ノードデッキ編集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5496" y="2708920"/>
            <a:ext cx="4347256" cy="2812872"/>
            <a:chOff x="2967320" y="2056289"/>
            <a:chExt cx="4347256" cy="2812872"/>
          </a:xfrm>
        </p:grpSpPr>
        <p:sp>
          <p:nvSpPr>
            <p:cNvPr id="16" name="角丸四角形 15"/>
            <p:cNvSpPr/>
            <p:nvPr/>
          </p:nvSpPr>
          <p:spPr>
            <a:xfrm>
              <a:off x="2967320" y="2056289"/>
              <a:ext cx="4347256" cy="28128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11133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水属性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50837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火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590541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土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111336" y="3165344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闇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4508376" y="3165344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竜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905416" y="3165344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風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111336" y="3985248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光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4508376" y="3985248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無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905416" y="3985248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氷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10064" y="1275224"/>
            <a:ext cx="7920880" cy="576064"/>
            <a:chOff x="1043608" y="1916832"/>
            <a:chExt cx="5256584" cy="576064"/>
          </a:xfrm>
        </p:grpSpPr>
        <p:sp>
          <p:nvSpPr>
            <p:cNvPr id="26" name="角丸四角形 25"/>
            <p:cNvSpPr/>
            <p:nvPr/>
          </p:nvSpPr>
          <p:spPr>
            <a:xfrm>
              <a:off x="1043608" y="1916832"/>
              <a:ext cx="2592288" cy="576064"/>
            </a:xfrm>
            <a:prstGeom prst="round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攻撃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707904" y="1916832"/>
              <a:ext cx="2592288" cy="57606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回復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610064" y="1940840"/>
            <a:ext cx="7920880" cy="582528"/>
            <a:chOff x="1043608" y="1910368"/>
            <a:chExt cx="7920880" cy="5825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角丸四角形 30"/>
            <p:cNvSpPr/>
            <p:nvPr/>
          </p:nvSpPr>
          <p:spPr>
            <a:xfrm>
              <a:off x="1043608" y="1916832"/>
              <a:ext cx="2592288" cy="576064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レベル１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3707904" y="1916832"/>
              <a:ext cx="2592288" cy="5760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レベル</a:t>
              </a:r>
              <a:r>
                <a:rPr lang="ja-JP" altLang="en-US" dirty="0">
                  <a:solidFill>
                    <a:schemeClr val="tx1"/>
                  </a:solidFill>
                </a:rPr>
                <a:t>２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6372200" y="1910368"/>
              <a:ext cx="2592288" cy="5760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レベル</a:t>
              </a:r>
              <a:r>
                <a:rPr lang="ja-JP" altLang="en-US" dirty="0">
                  <a:solidFill>
                    <a:schemeClr val="tx1"/>
                  </a:solidFill>
                </a:rPr>
                <a:t>３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山形 33"/>
          <p:cNvSpPr/>
          <p:nvPr/>
        </p:nvSpPr>
        <p:spPr>
          <a:xfrm>
            <a:off x="8600388" y="1940840"/>
            <a:ext cx="504056" cy="576064"/>
          </a:xfrm>
          <a:prstGeom prst="chevr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山形 34"/>
          <p:cNvSpPr/>
          <p:nvPr/>
        </p:nvSpPr>
        <p:spPr>
          <a:xfrm rot="10800000">
            <a:off x="35496" y="1940840"/>
            <a:ext cx="504056" cy="576064"/>
          </a:xfrm>
          <a:prstGeom prst="chevr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44008" y="2690600"/>
            <a:ext cx="4347256" cy="2812872"/>
            <a:chOff x="2967320" y="2056289"/>
            <a:chExt cx="4347256" cy="2812872"/>
          </a:xfrm>
        </p:grpSpPr>
        <p:sp>
          <p:nvSpPr>
            <p:cNvPr id="48" name="角丸四角形 47"/>
            <p:cNvSpPr/>
            <p:nvPr/>
          </p:nvSpPr>
          <p:spPr>
            <a:xfrm>
              <a:off x="2967320" y="2056289"/>
              <a:ext cx="4347256" cy="28128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11133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神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50837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毒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905416" y="2344321"/>
              <a:ext cx="1244640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雷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角丸四角形 57"/>
          <p:cNvSpPr/>
          <p:nvPr/>
        </p:nvSpPr>
        <p:spPr>
          <a:xfrm>
            <a:off x="179512" y="5661248"/>
            <a:ext cx="403872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プレイヤーの手持ちノード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4813696" y="5661248"/>
            <a:ext cx="4038720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使用</a:t>
            </a:r>
            <a:r>
              <a:rPr lang="ja-JP" altLang="en-US" dirty="0" smtClean="0">
                <a:solidFill>
                  <a:schemeClr val="tx1"/>
                </a:solidFill>
              </a:rPr>
              <a:t>しない控えノード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560644" y="502984"/>
            <a:ext cx="3267676" cy="2438981"/>
            <a:chOff x="2236932" y="908719"/>
            <a:chExt cx="3267676" cy="2438981"/>
          </a:xfrm>
        </p:grpSpPr>
        <p:sp>
          <p:nvSpPr>
            <p:cNvPr id="61" name="角丸四角形 60"/>
            <p:cNvSpPr/>
            <p:nvPr/>
          </p:nvSpPr>
          <p:spPr>
            <a:xfrm>
              <a:off x="2236932" y="908719"/>
              <a:ext cx="3267676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最大９個までセットできる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ここ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にあるノードが戦闘で出現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矢印コネクタ 61"/>
            <p:cNvCxnSpPr>
              <a:stCxn id="61" idx="2"/>
            </p:cNvCxnSpPr>
            <p:nvPr/>
          </p:nvCxnSpPr>
          <p:spPr>
            <a:xfrm flipH="1">
              <a:off x="2605524" y="2282028"/>
              <a:ext cx="1265246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/>
          <p:cNvGrpSpPr/>
          <p:nvPr/>
        </p:nvGrpSpPr>
        <p:grpSpPr>
          <a:xfrm>
            <a:off x="5120748" y="502984"/>
            <a:ext cx="3267676" cy="2438981"/>
            <a:chOff x="2236932" y="908719"/>
            <a:chExt cx="3267676" cy="2438981"/>
          </a:xfrm>
        </p:grpSpPr>
        <p:sp>
          <p:nvSpPr>
            <p:cNvPr id="65" name="角丸四角形 64"/>
            <p:cNvSpPr/>
            <p:nvPr/>
          </p:nvSpPr>
          <p:spPr>
            <a:xfrm>
              <a:off x="2236932" y="908719"/>
              <a:ext cx="3267676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こちら側は控えノード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戦闘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に不要だと判断したノード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をこちら側に置く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矢印コネクタ 65"/>
            <p:cNvCxnSpPr>
              <a:stCxn id="65" idx="2"/>
            </p:cNvCxnSpPr>
            <p:nvPr/>
          </p:nvCxnSpPr>
          <p:spPr>
            <a:xfrm flipH="1">
              <a:off x="2605524" y="2282028"/>
              <a:ext cx="1265246" cy="10656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193248" y="2577469"/>
            <a:ext cx="3267676" cy="2384446"/>
            <a:chOff x="2236932" y="-102418"/>
            <a:chExt cx="3267676" cy="2384446"/>
          </a:xfrm>
        </p:grpSpPr>
        <p:sp>
          <p:nvSpPr>
            <p:cNvPr id="68" name="角丸四角形 67"/>
            <p:cNvSpPr/>
            <p:nvPr/>
          </p:nvSpPr>
          <p:spPr>
            <a:xfrm>
              <a:off x="2236932" y="908719"/>
              <a:ext cx="3267676" cy="1373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レベル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はコアから離れている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数で分類されている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レベル６まで存在する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直線矢印コネクタ 68"/>
            <p:cNvCxnSpPr>
              <a:stCxn id="68" idx="0"/>
            </p:cNvCxnSpPr>
            <p:nvPr/>
          </p:nvCxnSpPr>
          <p:spPr>
            <a:xfrm flipV="1">
              <a:off x="3870770" y="-102418"/>
              <a:ext cx="0" cy="10111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3460924" y="3145789"/>
            <a:ext cx="5144512" cy="2610608"/>
            <a:chOff x="3682232" y="3228762"/>
            <a:chExt cx="5144512" cy="2610608"/>
          </a:xfrm>
        </p:grpSpPr>
        <p:sp>
          <p:nvSpPr>
            <p:cNvPr id="82" name="角丸四角形 81"/>
            <p:cNvSpPr/>
            <p:nvPr/>
          </p:nvSpPr>
          <p:spPr>
            <a:xfrm>
              <a:off x="3682232" y="3228762"/>
              <a:ext cx="5144512" cy="26106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/>
            <p:cNvGrpSpPr/>
            <p:nvPr/>
          </p:nvGrpSpPr>
          <p:grpSpPr>
            <a:xfrm>
              <a:off x="3851920" y="3555173"/>
              <a:ext cx="4849488" cy="1995696"/>
              <a:chOff x="3851920" y="3555173"/>
              <a:chExt cx="4849488" cy="1995696"/>
            </a:xfrm>
          </p:grpSpPr>
          <p:sp>
            <p:nvSpPr>
              <p:cNvPr id="72" name="円/楕円 71"/>
              <p:cNvSpPr/>
              <p:nvPr/>
            </p:nvSpPr>
            <p:spPr>
              <a:xfrm>
                <a:off x="3851920" y="4902797"/>
                <a:ext cx="1008112" cy="64807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コア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直線コネクタ 72"/>
              <p:cNvCxnSpPr>
                <a:stCxn id="72" idx="0"/>
                <a:endCxn id="75" idx="4"/>
              </p:cNvCxnSpPr>
              <p:nvPr/>
            </p:nvCxnSpPr>
            <p:spPr>
              <a:xfrm flipV="1">
                <a:off x="4355976" y="4328241"/>
                <a:ext cx="390744" cy="5745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stCxn id="75" idx="5"/>
                <a:endCxn id="76" idx="1"/>
              </p:cNvCxnSpPr>
              <p:nvPr/>
            </p:nvCxnSpPr>
            <p:spPr>
              <a:xfrm>
                <a:off x="5186767" y="4233333"/>
                <a:ext cx="647626" cy="560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円/楕円 74"/>
              <p:cNvSpPr/>
              <p:nvPr/>
            </p:nvSpPr>
            <p:spPr>
              <a:xfrm>
                <a:off x="4124400" y="3680169"/>
                <a:ext cx="1244640" cy="64807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水属性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5652120" y="4698452"/>
                <a:ext cx="1244640" cy="64807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ボム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5919648" y="3555173"/>
                <a:ext cx="1244640" cy="6480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拡散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7456768" y="4144063"/>
                <a:ext cx="1244640" cy="64807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煙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コネクタ 78"/>
              <p:cNvCxnSpPr>
                <a:stCxn id="76" idx="0"/>
                <a:endCxn id="77" idx="4"/>
              </p:cNvCxnSpPr>
              <p:nvPr/>
            </p:nvCxnSpPr>
            <p:spPr>
              <a:xfrm flipV="1">
                <a:off x="6274440" y="4203245"/>
                <a:ext cx="267528" cy="4952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>
                <a:endCxn id="78" idx="3"/>
              </p:cNvCxnSpPr>
              <p:nvPr/>
            </p:nvCxnSpPr>
            <p:spPr>
              <a:xfrm flipV="1">
                <a:off x="6877296" y="4697227"/>
                <a:ext cx="761745" cy="266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テキスト ボックス 83"/>
          <p:cNvSpPr txBox="1"/>
          <p:nvPr/>
        </p:nvSpPr>
        <p:spPr>
          <a:xfrm>
            <a:off x="4063972" y="3286096"/>
            <a:ext cx="10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レベル１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537242" y="5285951"/>
            <a:ext cx="10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レベル２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841332" y="3145789"/>
            <a:ext cx="10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レベル３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375360" y="3717032"/>
            <a:ext cx="10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レベル３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610064" y="1275224"/>
            <a:ext cx="7920880" cy="576064"/>
            <a:chOff x="1043608" y="1916832"/>
            <a:chExt cx="5256584" cy="576064"/>
          </a:xfrm>
        </p:grpSpPr>
        <p:sp>
          <p:nvSpPr>
            <p:cNvPr id="109" name="角丸四角形 108"/>
            <p:cNvSpPr/>
            <p:nvPr/>
          </p:nvSpPr>
          <p:spPr>
            <a:xfrm>
              <a:off x="1043608" y="1916832"/>
              <a:ext cx="2592288" cy="576064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攻撃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3707904" y="1916832"/>
              <a:ext cx="2592288" cy="576064"/>
            </a:xfrm>
            <a:prstGeom prst="round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回復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5496" y="2708920"/>
            <a:ext cx="4347256" cy="2812872"/>
            <a:chOff x="2967320" y="2056289"/>
            <a:chExt cx="4347256" cy="2812872"/>
          </a:xfrm>
          <a:solidFill>
            <a:srgbClr val="92D050"/>
          </a:solidFill>
        </p:grpSpPr>
        <p:sp>
          <p:nvSpPr>
            <p:cNvPr id="112" name="角丸四角形 111"/>
            <p:cNvSpPr/>
            <p:nvPr/>
          </p:nvSpPr>
          <p:spPr>
            <a:xfrm>
              <a:off x="2967320" y="2056289"/>
              <a:ext cx="4347256" cy="28128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3111336" y="2344321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体力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4508376" y="2344321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状態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5905416" y="2344321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攻撃力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3111336" y="3165344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防御力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4508376" y="3165344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回避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5905416" y="3165344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属性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4644008" y="2679928"/>
            <a:ext cx="4347256" cy="2812872"/>
            <a:chOff x="2967320" y="2056289"/>
            <a:chExt cx="4347256" cy="2812872"/>
          </a:xfrm>
          <a:solidFill>
            <a:srgbClr val="92D050"/>
          </a:solidFill>
        </p:grpSpPr>
        <p:sp>
          <p:nvSpPr>
            <p:cNvPr id="123" name="角丸四角形 122"/>
            <p:cNvSpPr/>
            <p:nvPr/>
          </p:nvSpPr>
          <p:spPr>
            <a:xfrm>
              <a:off x="2967320" y="2056289"/>
              <a:ext cx="4347256" cy="28128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3111336" y="2344321"/>
              <a:ext cx="1244640" cy="6480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反撃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5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シーン構成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63788" y="1124744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タイトル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63788" y="2358032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キャラクターセレクト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32040" y="3573016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ノードデッキ編集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63788" y="4797152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バトル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3573016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ステージセレクト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63788" y="6021288"/>
            <a:ext cx="36724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リザルト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4175956" y="1772816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5580112" y="3003832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2843808" y="3003832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 rot="5400000">
            <a:off x="4175956" y="3601020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2843808" y="4221088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4175956" y="5445224"/>
            <a:ext cx="648072" cy="49717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" name="左カーブ矢印 15"/>
          <p:cNvSpPr/>
          <p:nvPr/>
        </p:nvSpPr>
        <p:spPr>
          <a:xfrm flipV="1">
            <a:off x="6516216" y="836712"/>
            <a:ext cx="2448272" cy="5760640"/>
          </a:xfrm>
          <a:prstGeom prst="curvedLeftArrow">
            <a:avLst>
              <a:gd name="adj1" fmla="val 17410"/>
              <a:gd name="adj2" fmla="val 50000"/>
              <a:gd name="adj3" fmla="val 25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560</Words>
  <Application>Microsoft Office PowerPoint</Application>
  <PresentationFormat>画面に合わせる (4:3)</PresentationFormat>
  <Paragraphs>195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概要</vt:lpstr>
      <vt:lpstr>ゲーム内容</vt:lpstr>
      <vt:lpstr>ノードとは？</vt:lpstr>
      <vt:lpstr>バトルシーン</vt:lpstr>
      <vt:lpstr>PowerPoint プレゼンテーション</vt:lpstr>
      <vt:lpstr>キャラクターセレクト</vt:lpstr>
      <vt:lpstr>ノードデッキ編集</vt:lpstr>
      <vt:lpstr>シーン構成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92</cp:revision>
  <dcterms:created xsi:type="dcterms:W3CDTF">2016-04-28T00:58:08Z</dcterms:created>
  <dcterms:modified xsi:type="dcterms:W3CDTF">2016-05-10T01:14:28Z</dcterms:modified>
</cp:coreProperties>
</file>