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中間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7"/>
  <ax:ocxPr ax:name="_cy" ax:value="14245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中間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7"/>
  <ax:ocxPr ax:name="_cy" ax:value="14245"/>
</ax:ocx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BF5B6-F54E-4A8C-9AC0-4A54CBE699FD}" type="doc">
      <dgm:prSet loTypeId="urn:microsoft.com/office/officeart/2005/8/layout/defaul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DA2AE72B-2FFE-4670-A68B-6E882F4F62FC}">
      <dgm:prSet phldrT="[テキスト]" custT="1"/>
      <dgm:spPr/>
      <dgm:t>
        <a:bodyPr/>
        <a:lstStyle/>
        <a:p>
          <a:r>
            <a:rPr kumimoji="1" lang="ja-JP" altLang="en-US" sz="2800" dirty="0" smtClean="0"/>
            <a:t>「ジャンル」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３</a:t>
          </a:r>
          <a:r>
            <a:rPr kumimoji="1" lang="en-US" altLang="ja-JP" sz="2800" dirty="0" smtClean="0"/>
            <a:t>D</a:t>
          </a:r>
          <a:r>
            <a:rPr kumimoji="1" lang="ja-JP" altLang="en-US" sz="2800" dirty="0" smtClean="0"/>
            <a:t>パズルアクション</a:t>
          </a:r>
          <a:endParaRPr kumimoji="1" lang="ja-JP" altLang="en-US" sz="2800" dirty="0"/>
        </a:p>
      </dgm:t>
    </dgm:pt>
    <dgm:pt modelId="{D7B36357-0977-431C-8C8D-3DDBD55E07FC}" type="par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93D3311B-E580-4EE0-947D-2A6F5EACD2CB}" type="sib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AE3D94F6-BC55-4C76-8F68-429E599E8B60}">
      <dgm:prSet phldrT="[テキスト]" custT="1"/>
      <dgm:spPr/>
      <dgm:t>
        <a:bodyPr/>
        <a:lstStyle/>
        <a:p>
          <a:r>
            <a:rPr kumimoji="1" lang="ja-JP" altLang="en-US" sz="2800" dirty="0" smtClean="0"/>
            <a:t>「コンセプト」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攻撃をカスタマイズ</a:t>
          </a:r>
          <a:endParaRPr kumimoji="1" lang="ja-JP" altLang="en-US" sz="2800" dirty="0"/>
        </a:p>
      </dgm:t>
    </dgm:pt>
    <dgm:pt modelId="{B8A9EA63-938D-408D-B3BF-C26F56AC4EB8}" type="par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56D447F0-0F04-4578-A568-498105B97C9C}" type="sib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33F0ABBC-E3DC-45F1-8084-11F96AF7B07E}">
      <dgm:prSet phldrT="[テキスト]" custT="1"/>
      <dgm:spPr/>
      <dgm:t>
        <a:bodyPr/>
        <a:lstStyle/>
        <a:p>
          <a:r>
            <a:rPr kumimoji="1" lang="ja-JP" altLang="en-US" sz="2800" dirty="0" smtClean="0"/>
            <a:t>「プレイ人数」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２人</a:t>
          </a:r>
          <a:endParaRPr kumimoji="1" lang="ja-JP" altLang="en-US" sz="2800" dirty="0"/>
        </a:p>
      </dgm:t>
    </dgm:pt>
    <dgm:pt modelId="{D7CCB3DD-5271-48F4-AA2D-B6F3F5B1DE36}" type="par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5ECB1B1C-AD26-46FD-80A0-D914A10D1145}" type="sib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4656D7CF-BFE4-4B22-A197-4DCBE14F571E}">
      <dgm:prSet phldrT="[テキスト]" custT="1"/>
      <dgm:spPr/>
      <dgm:t>
        <a:bodyPr/>
        <a:lstStyle/>
        <a:p>
          <a:r>
            <a:rPr kumimoji="1" lang="ja-JP" altLang="en-US" sz="2800" dirty="0" smtClean="0"/>
            <a:t>「制作期間」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３ヵ月</a:t>
          </a:r>
          <a:endParaRPr kumimoji="1" lang="ja-JP" altLang="en-US" sz="2800" dirty="0"/>
        </a:p>
      </dgm:t>
    </dgm:pt>
    <dgm:pt modelId="{FD60DB87-F1C9-4F51-9559-C0D949BBE421}" type="par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3FCCBED9-3AEF-4098-8F63-79FFD8E32A1D}" type="sib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E7FC7E6A-3797-40C0-8030-961400443B0A}" type="pres">
      <dgm:prSet presAssocID="{D63BF5B6-F54E-4A8C-9AC0-4A54CBE699F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88A95B6-5612-4938-8715-64BC6C8C0F8F}" type="pres">
      <dgm:prSet presAssocID="{DA2AE72B-2FFE-4670-A68B-6E882F4F62F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C48CC1-139C-4A4F-A955-258613B23AA3}" type="pres">
      <dgm:prSet presAssocID="{93D3311B-E580-4EE0-947D-2A6F5EACD2CB}" presName="sibTrans" presStyleCnt="0"/>
      <dgm:spPr/>
      <dgm:t>
        <a:bodyPr/>
        <a:lstStyle/>
        <a:p>
          <a:endParaRPr kumimoji="1" lang="ja-JP" altLang="en-US"/>
        </a:p>
      </dgm:t>
    </dgm:pt>
    <dgm:pt modelId="{AA6E677B-C50B-4E70-ADFB-D3C528C844E1}" type="pres">
      <dgm:prSet presAssocID="{AE3D94F6-BC55-4C76-8F68-429E599E8B6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E20B1C-ADE9-498E-99A3-771F99172043}" type="pres">
      <dgm:prSet presAssocID="{56D447F0-0F04-4578-A568-498105B97C9C}" presName="sibTrans" presStyleCnt="0"/>
      <dgm:spPr/>
      <dgm:t>
        <a:bodyPr/>
        <a:lstStyle/>
        <a:p>
          <a:endParaRPr kumimoji="1" lang="ja-JP" altLang="en-US"/>
        </a:p>
      </dgm:t>
    </dgm:pt>
    <dgm:pt modelId="{0B20EE18-FB9E-4EE1-BAD0-F3ADF187A793}" type="pres">
      <dgm:prSet presAssocID="{33F0ABBC-E3DC-45F1-8084-11F96AF7B0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C715E7-89D8-4293-9AF0-B46F31CF246B}" type="pres">
      <dgm:prSet presAssocID="{5ECB1B1C-AD26-46FD-80A0-D914A10D1145}" presName="sibTrans" presStyleCnt="0"/>
      <dgm:spPr/>
      <dgm:t>
        <a:bodyPr/>
        <a:lstStyle/>
        <a:p>
          <a:endParaRPr kumimoji="1" lang="ja-JP" altLang="en-US"/>
        </a:p>
      </dgm:t>
    </dgm:pt>
    <dgm:pt modelId="{13B90462-051A-45B1-B55D-B2D7F14FE6F9}" type="pres">
      <dgm:prSet presAssocID="{4656D7CF-BFE4-4B22-A197-4DCBE14F57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AC0EE7B-3A3C-438D-B20F-2C1D9381E8A7}" srcId="{D63BF5B6-F54E-4A8C-9AC0-4A54CBE699FD}" destId="{DA2AE72B-2FFE-4670-A68B-6E882F4F62FC}" srcOrd="0" destOrd="0" parTransId="{D7B36357-0977-431C-8C8D-3DDBD55E07FC}" sibTransId="{93D3311B-E580-4EE0-947D-2A6F5EACD2CB}"/>
    <dgm:cxn modelId="{D593100A-63E5-498A-B5EF-A788B3316A71}" srcId="{D63BF5B6-F54E-4A8C-9AC0-4A54CBE699FD}" destId="{33F0ABBC-E3DC-45F1-8084-11F96AF7B07E}" srcOrd="2" destOrd="0" parTransId="{D7CCB3DD-5271-48F4-AA2D-B6F3F5B1DE36}" sibTransId="{5ECB1B1C-AD26-46FD-80A0-D914A10D1145}"/>
    <dgm:cxn modelId="{6D83DB1B-062F-4DA8-8325-B0EABF3B169B}" type="presOf" srcId="{4656D7CF-BFE4-4B22-A197-4DCBE14F571E}" destId="{13B90462-051A-45B1-B55D-B2D7F14FE6F9}" srcOrd="0" destOrd="0" presId="urn:microsoft.com/office/officeart/2005/8/layout/default"/>
    <dgm:cxn modelId="{F128DFCC-A07A-45C0-AD04-8240506C573C}" type="presOf" srcId="{DA2AE72B-2FFE-4670-A68B-6E882F4F62FC}" destId="{F88A95B6-5612-4938-8715-64BC6C8C0F8F}" srcOrd="0" destOrd="0" presId="urn:microsoft.com/office/officeart/2005/8/layout/default"/>
    <dgm:cxn modelId="{37DD5E1F-8129-4C25-A103-293F66757D60}" type="presOf" srcId="{33F0ABBC-E3DC-45F1-8084-11F96AF7B07E}" destId="{0B20EE18-FB9E-4EE1-BAD0-F3ADF187A793}" srcOrd="0" destOrd="0" presId="urn:microsoft.com/office/officeart/2005/8/layout/default"/>
    <dgm:cxn modelId="{F608841A-A039-4DD3-8F8E-246340494FD1}" type="presOf" srcId="{AE3D94F6-BC55-4C76-8F68-429E599E8B60}" destId="{AA6E677B-C50B-4E70-ADFB-D3C528C844E1}" srcOrd="0" destOrd="0" presId="urn:microsoft.com/office/officeart/2005/8/layout/default"/>
    <dgm:cxn modelId="{4C14D3F6-4743-44AC-A0A1-2FB6D0744807}" srcId="{D63BF5B6-F54E-4A8C-9AC0-4A54CBE699FD}" destId="{AE3D94F6-BC55-4C76-8F68-429E599E8B60}" srcOrd="1" destOrd="0" parTransId="{B8A9EA63-938D-408D-B3BF-C26F56AC4EB8}" sibTransId="{56D447F0-0F04-4578-A568-498105B97C9C}"/>
    <dgm:cxn modelId="{1EE8BBD4-B070-4EDE-875E-8A296BEFA241}" type="presOf" srcId="{D63BF5B6-F54E-4A8C-9AC0-4A54CBE699FD}" destId="{E7FC7E6A-3797-40C0-8030-961400443B0A}" srcOrd="0" destOrd="0" presId="urn:microsoft.com/office/officeart/2005/8/layout/default"/>
    <dgm:cxn modelId="{01035B61-C251-42B7-B7CC-373015491342}" srcId="{D63BF5B6-F54E-4A8C-9AC0-4A54CBE699FD}" destId="{4656D7CF-BFE4-4B22-A197-4DCBE14F571E}" srcOrd="3" destOrd="0" parTransId="{FD60DB87-F1C9-4F51-9559-C0D949BBE421}" sibTransId="{3FCCBED9-3AEF-4098-8F63-79FFD8E32A1D}"/>
    <dgm:cxn modelId="{E6232280-7EAD-497E-A3CE-4DED42CCCB2B}" type="presParOf" srcId="{E7FC7E6A-3797-40C0-8030-961400443B0A}" destId="{F88A95B6-5612-4938-8715-64BC6C8C0F8F}" srcOrd="0" destOrd="0" presId="urn:microsoft.com/office/officeart/2005/8/layout/default"/>
    <dgm:cxn modelId="{5A860303-96A4-4393-BF52-01BBB60166FD}" type="presParOf" srcId="{E7FC7E6A-3797-40C0-8030-961400443B0A}" destId="{E4C48CC1-139C-4A4F-A955-258613B23AA3}" srcOrd="1" destOrd="0" presId="urn:microsoft.com/office/officeart/2005/8/layout/default"/>
    <dgm:cxn modelId="{E174D9E6-A720-4D4A-B250-E02ECF7A0FAD}" type="presParOf" srcId="{E7FC7E6A-3797-40C0-8030-961400443B0A}" destId="{AA6E677B-C50B-4E70-ADFB-D3C528C844E1}" srcOrd="2" destOrd="0" presId="urn:microsoft.com/office/officeart/2005/8/layout/default"/>
    <dgm:cxn modelId="{9DB95CB7-4AF8-44AF-945D-C0A9048DE30D}" type="presParOf" srcId="{E7FC7E6A-3797-40C0-8030-961400443B0A}" destId="{47E20B1C-ADE9-498E-99A3-771F99172043}" srcOrd="3" destOrd="0" presId="urn:microsoft.com/office/officeart/2005/8/layout/default"/>
    <dgm:cxn modelId="{EFA9D97A-A9F6-415D-9E9D-E2A1D7556A96}" type="presParOf" srcId="{E7FC7E6A-3797-40C0-8030-961400443B0A}" destId="{0B20EE18-FB9E-4EE1-BAD0-F3ADF187A793}" srcOrd="4" destOrd="0" presId="urn:microsoft.com/office/officeart/2005/8/layout/default"/>
    <dgm:cxn modelId="{AEF27E7B-DA79-42AB-9308-3441080DD866}" type="presParOf" srcId="{E7FC7E6A-3797-40C0-8030-961400443B0A}" destId="{DEC715E7-89D8-4293-9AF0-B46F31CF246B}" srcOrd="5" destOrd="0" presId="urn:microsoft.com/office/officeart/2005/8/layout/default"/>
    <dgm:cxn modelId="{41DE1AA0-246C-4C89-99E3-95D290BFC24C}" type="presParOf" srcId="{E7FC7E6A-3797-40C0-8030-961400443B0A}" destId="{13B90462-051A-45B1-B55D-B2D7F14FE6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A95B6-5612-4938-8715-64BC6C8C0F8F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「ジャンル」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３</a:t>
          </a:r>
          <a:r>
            <a:rPr kumimoji="1" lang="en-US" altLang="ja-JP" sz="2800" kern="1200" dirty="0" smtClean="0"/>
            <a:t>D</a:t>
          </a:r>
          <a:r>
            <a:rPr kumimoji="1" lang="ja-JP" altLang="en-US" sz="2800" kern="1200" dirty="0" smtClean="0"/>
            <a:t>パズルアクション</a:t>
          </a:r>
          <a:endParaRPr kumimoji="1" lang="ja-JP" altLang="en-US" sz="2800" kern="1200" dirty="0"/>
        </a:p>
      </dsp:txBody>
      <dsp:txXfrm>
        <a:off x="460905" y="1047"/>
        <a:ext cx="3479899" cy="2087939"/>
      </dsp:txXfrm>
    </dsp:sp>
    <dsp:sp modelId="{AA6E677B-C50B-4E70-ADFB-D3C528C844E1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「コンセプト」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攻撃をカスタマイズ</a:t>
          </a:r>
          <a:endParaRPr kumimoji="1" lang="ja-JP" altLang="en-US" sz="2800" kern="1200" dirty="0"/>
        </a:p>
      </dsp:txBody>
      <dsp:txXfrm>
        <a:off x="4288794" y="1047"/>
        <a:ext cx="3479899" cy="2087939"/>
      </dsp:txXfrm>
    </dsp:sp>
    <dsp:sp modelId="{0B20EE18-FB9E-4EE1-BAD0-F3ADF187A793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「プレイ人数」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２人</a:t>
          </a:r>
          <a:endParaRPr kumimoji="1" lang="ja-JP" altLang="en-US" sz="2800" kern="1200" dirty="0"/>
        </a:p>
      </dsp:txBody>
      <dsp:txXfrm>
        <a:off x="460905" y="2436976"/>
        <a:ext cx="3479899" cy="2087939"/>
      </dsp:txXfrm>
    </dsp:sp>
    <dsp:sp modelId="{13B90462-051A-45B1-B55D-B2D7F14FE6F9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「制作期間」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３ヵ月</a:t>
          </a:r>
          <a:endParaRPr kumimoji="1" lang="ja-JP" altLang="en-US" sz="28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3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46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7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1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6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99AE-6E35-4F9D-A547-4F54DF99CF88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6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4072"/>
            <a:ext cx="6500812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59632" y="4608544"/>
            <a:ext cx="6500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Team</a:t>
            </a:r>
            <a:r>
              <a:rPr lang="ja-JP" altLang="en-US" sz="8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8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Nogic</a:t>
            </a:r>
            <a:endParaRPr kumimoji="1" lang="ja-JP" altLang="en-US" sz="8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40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Nogic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とは？</a:t>
            </a:r>
            <a:endParaRPr kumimoji="1"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中間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発表時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のプレイ動画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プレイ動画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ノード選択について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各担当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ごと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の技術発表</a:t>
            </a:r>
            <a:endParaRPr kumimoji="1" lang="ja-JP" altLang="en-US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発表の流れ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7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　</a:t>
            </a:r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とは？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67544" y="1628800"/>
            <a:ext cx="3479899" cy="2087939"/>
            <a:chOff x="460905" y="1047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正方形/長方形 5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7" name="正方形/長方形 6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4400" kern="1200" dirty="0" smtClean="0"/>
                <a:t>Node = </a:t>
              </a:r>
              <a:r>
                <a:rPr kumimoji="1" lang="ja-JP" altLang="en-US" sz="4400" kern="1200" dirty="0" smtClean="0"/>
                <a:t>ノード</a:t>
              </a:r>
              <a:endParaRPr kumimoji="1" lang="en-US" altLang="ja-JP" sz="4400" kern="1200" dirty="0" smtClean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196557" y="1628799"/>
            <a:ext cx="3479899" cy="2087939"/>
            <a:chOff x="4288794" y="1047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9" name="正方形/長方形 8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正方形/長方形 9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4400" kern="1200" dirty="0" smtClean="0"/>
                <a:t>Magic = </a:t>
              </a:r>
              <a:r>
                <a:rPr lang="ja-JP" altLang="en-US" sz="4400" kern="1200" dirty="0" smtClean="0"/>
                <a:t>魔法</a:t>
              </a:r>
              <a:endParaRPr kumimoji="1" lang="ja-JP" altLang="en-US" sz="4400" kern="12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67544" y="1628801"/>
            <a:ext cx="8208912" cy="2160239"/>
            <a:chOff x="2374850" y="2436976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正方形/長方形 11"/>
            <p:cNvSpPr/>
            <p:nvPr/>
          </p:nvSpPr>
          <p:spPr>
            <a:xfrm>
              <a:off x="2374850" y="2436976"/>
              <a:ext cx="3479899" cy="20879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3" name="正方形/長方形 12"/>
            <p:cNvSpPr/>
            <p:nvPr/>
          </p:nvSpPr>
          <p:spPr>
            <a:xfrm>
              <a:off x="2374850" y="2436976"/>
              <a:ext cx="3479899" cy="20879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6000" kern="1200" dirty="0" smtClean="0"/>
                <a:t>Node + Magic = </a:t>
              </a:r>
              <a:r>
                <a:rPr lang="en-US" altLang="ja-JP" sz="6000" kern="1200" dirty="0" err="1" smtClean="0"/>
                <a:t>Nogic</a:t>
              </a:r>
              <a:endParaRPr kumimoji="1" lang="ja-JP" altLang="en-US" sz="6000" kern="1200" dirty="0"/>
            </a:p>
          </p:txBody>
        </p:sp>
      </p:grpSp>
      <p:pic>
        <p:nvPicPr>
          <p:cNvPr id="23" name="Picture 2" descr="C:\Users\Rinifisu\Desktop\ノードベー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800"/>
            <a:ext cx="4848225" cy="51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7504" y="1628800"/>
            <a:ext cx="40324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test ―――――</a:t>
            </a:r>
            <a:r>
              <a:rPr kumimoji="1" lang="ja-JP" altLang="en-US" sz="1600" b="1" dirty="0" smtClean="0"/>
              <a:t>＞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	</a:t>
            </a:r>
            <a:r>
              <a:rPr kumimoji="1" lang="ja-JP" altLang="en-US" sz="1600" b="1" dirty="0" smtClean="0"/>
              <a:t>シェーダ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Quad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――――</a:t>
            </a:r>
            <a:r>
              <a:rPr lang="ja-JP" altLang="en-US" sz="1600" b="1" dirty="0" smtClean="0"/>
              <a:t>＞</a:t>
            </a:r>
            <a:r>
              <a:rPr lang="en-US" altLang="ja-JP" sz="1600" b="1" dirty="0" smtClean="0"/>
              <a:t> 	</a:t>
            </a:r>
            <a:r>
              <a:rPr lang="ja-JP" altLang="en-US" sz="1600" b="1" dirty="0" smtClean="0"/>
              <a:t>四角形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err="1" smtClean="0"/>
              <a:t>FileTexture</a:t>
            </a:r>
            <a:r>
              <a:rPr kumimoji="1" lang="en-US" altLang="ja-JP" sz="1600" b="1" dirty="0" smtClean="0"/>
              <a:t> </a:t>
            </a:r>
            <a:r>
              <a:rPr lang="en-US" altLang="ja-JP" sz="1600" b="1" dirty="0" smtClean="0"/>
              <a:t>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</a:t>
            </a:r>
            <a:r>
              <a:rPr kumimoji="1" lang="ja-JP" altLang="en-US" sz="1600" b="1" dirty="0" smtClean="0"/>
              <a:t>画像を使用する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err="1" smtClean="0"/>
              <a:t>TransForm</a:t>
            </a:r>
            <a:r>
              <a:rPr lang="en-US" altLang="ja-JP" sz="1600" b="1" dirty="0" smtClean="0"/>
              <a:t> 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図形の変形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LFO </a:t>
            </a:r>
            <a:r>
              <a:rPr lang="en-US" altLang="ja-JP" sz="1600" b="1" dirty="0" smtClean="0"/>
              <a:t>―――――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0</a:t>
            </a:r>
            <a:r>
              <a:rPr kumimoji="1" lang="ja-JP" altLang="en-US" sz="1600" b="1" dirty="0" smtClean="0"/>
              <a:t>～</a:t>
            </a:r>
            <a:r>
              <a:rPr kumimoji="1" lang="en-US" altLang="ja-JP" sz="1600" b="1" dirty="0" smtClean="0"/>
              <a:t>1</a:t>
            </a:r>
            <a:r>
              <a:rPr kumimoji="1" lang="ja-JP" altLang="en-US" sz="1600" b="1" dirty="0" smtClean="0"/>
              <a:t>を加算ループ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RGB ―――――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色</a:t>
            </a:r>
            <a:endParaRPr lang="en-US" altLang="ja-JP" sz="1600" b="1" dirty="0" smtClean="0"/>
          </a:p>
          <a:p>
            <a:endParaRPr kumimoji="1" lang="en-US" altLang="ja-JP" sz="1600" b="1" dirty="0" smtClean="0"/>
          </a:p>
          <a:p>
            <a:r>
              <a:rPr lang="ja-JP" altLang="en-US" sz="1600" b="1" dirty="0" smtClean="0"/>
              <a:t>これらノードを</a:t>
            </a:r>
            <a:r>
              <a:rPr lang="ja-JP" altLang="en-US" sz="1600" b="1" dirty="0"/>
              <a:t>リンク</a:t>
            </a:r>
            <a:r>
              <a:rPr lang="ja-JP" altLang="en-US" sz="1600" b="1" dirty="0" smtClean="0"/>
              <a:t>で繋ぐ事によって、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結果</a:t>
            </a:r>
            <a:r>
              <a:rPr kumimoji="1" lang="ja-JP" altLang="en-US" sz="1600" b="1" dirty="0" smtClean="0"/>
              <a:t>に反映することができる</a:t>
            </a:r>
            <a:endParaRPr kumimoji="1" lang="en-US" altLang="ja-JP" sz="1600" b="1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6636072" y="5589240"/>
            <a:ext cx="16083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659096" y="1841481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ノード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6" idx="1"/>
          </p:cNvCxnSpPr>
          <p:nvPr/>
        </p:nvCxnSpPr>
        <p:spPr>
          <a:xfrm flipH="1">
            <a:off x="7308304" y="2129513"/>
            <a:ext cx="35079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7659096" y="2799192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リンク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8" idx="1"/>
          </p:cNvCxnSpPr>
          <p:nvPr/>
        </p:nvCxnSpPr>
        <p:spPr>
          <a:xfrm flipH="1" flipV="1">
            <a:off x="6516216" y="2672769"/>
            <a:ext cx="1142880" cy="4144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07504" y="4297164"/>
            <a:ext cx="40324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右の画像のようにノードを繋ぐと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四角形に張り付けた画像が様々な変形</a:t>
            </a:r>
            <a:endParaRPr kumimoji="1" lang="en-US" altLang="ja-JP" b="1" dirty="0" smtClean="0"/>
          </a:p>
          <a:p>
            <a:r>
              <a:rPr lang="ja-JP" altLang="en-US" b="1" dirty="0" smtClean="0"/>
              <a:t>を起こしながら０</a:t>
            </a:r>
            <a:r>
              <a:rPr lang="en-US" altLang="ja-JP" b="1" dirty="0" smtClean="0"/>
              <a:t>%</a:t>
            </a:r>
            <a:r>
              <a:rPr lang="ja-JP" altLang="en-US" b="1" dirty="0" smtClean="0"/>
              <a:t>～１００％の状態変化でループする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kumimoji="1" lang="ja-JP" altLang="en-US" dirty="0" smtClean="0"/>
              <a:t>と言った結果が出力される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83968" y="64533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ノードベース</a:t>
            </a:r>
            <a:endParaRPr kumimoji="1" lang="ja-JP" altLang="en-US" dirty="0"/>
          </a:p>
        </p:txBody>
      </p:sp>
      <p:pic>
        <p:nvPicPr>
          <p:cNvPr id="2050" name="Picture 2" descr="C:\Users\Rinifisu\Desktop\タイトルなし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72936"/>
            <a:ext cx="706138" cy="186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吹き出し 38"/>
          <p:cNvSpPr/>
          <p:nvPr/>
        </p:nvSpPr>
        <p:spPr>
          <a:xfrm>
            <a:off x="1619672" y="4297164"/>
            <a:ext cx="7128791" cy="1868140"/>
          </a:xfrm>
          <a:prstGeom prst="wedgeRectCallout">
            <a:avLst>
              <a:gd name="adj1" fmla="val -59405"/>
              <a:gd name="adj2" fmla="val -137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ノードで能力組み合わせて技を作り、攻撃し合う対戦ゲームを作れば面白いのでは？</a:t>
            </a:r>
            <a:endParaRPr kumimoji="1" lang="ja-JP" altLang="en-US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2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680" y="303809"/>
            <a:ext cx="1721320" cy="97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1" grpId="0"/>
      <p:bldP spid="31" grpId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中間発表時のプレイ動画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5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653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プレイ動画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9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254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37"/>
              </p:ext>
            </p:extLst>
          </p:nvPr>
        </p:nvGraphicFramePr>
        <p:xfrm>
          <a:off x="395536" y="170080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4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5" name="直線矢印コネクタ 4"/>
          <p:cNvCxnSpPr>
            <a:stCxn id="3" idx="1"/>
          </p:cNvCxnSpPr>
          <p:nvPr/>
        </p:nvCxnSpPr>
        <p:spPr>
          <a:xfrm flipH="1" flipV="1">
            <a:off x="1389200" y="2132907"/>
            <a:ext cx="446496" cy="4090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1835696" y="2201571"/>
            <a:ext cx="3683180" cy="1340561"/>
            <a:chOff x="2618616" y="2779124"/>
            <a:chExt cx="3683180" cy="1411297"/>
          </a:xfrm>
        </p:grpSpPr>
        <p:sp>
          <p:nvSpPr>
            <p:cNvPr id="3" name="角丸四角形 2"/>
            <p:cNvSpPr/>
            <p:nvPr/>
          </p:nvSpPr>
          <p:spPr>
            <a:xfrm>
              <a:off x="2618616" y="2779124"/>
              <a:ext cx="3683180" cy="7167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選択</a:t>
              </a:r>
              <a:r>
                <a:rPr lang="ja-JP" altLang="en-US" dirty="0">
                  <a:solidFill>
                    <a:schemeClr val="tx1"/>
                  </a:solidFill>
                </a:rPr>
                <a:t>可能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なノード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628880" y="3537201"/>
              <a:ext cx="3672916" cy="65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キーボードの上下左右で選択する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直線矢印コネクタ 18"/>
          <p:cNvCxnSpPr>
            <a:stCxn id="21" idx="1"/>
          </p:cNvCxnSpPr>
          <p:nvPr/>
        </p:nvCxnSpPr>
        <p:spPr>
          <a:xfrm flipH="1" flipV="1">
            <a:off x="2837412" y="3670746"/>
            <a:ext cx="446496" cy="4090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3283908" y="3739410"/>
            <a:ext cx="3683180" cy="1340561"/>
            <a:chOff x="2618616" y="2779124"/>
            <a:chExt cx="3683180" cy="1411297"/>
          </a:xfrm>
        </p:grpSpPr>
        <p:sp>
          <p:nvSpPr>
            <p:cNvPr id="21" name="角丸四角形 20"/>
            <p:cNvSpPr/>
            <p:nvPr/>
          </p:nvSpPr>
          <p:spPr>
            <a:xfrm>
              <a:off x="2618616" y="2779124"/>
              <a:ext cx="3683180" cy="71673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ペナルティ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ノード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2628880" y="3537201"/>
              <a:ext cx="3672916" cy="65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相手を強化してしまうので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選ばないように注意する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角丸四角形 22"/>
          <p:cNvSpPr/>
          <p:nvPr/>
        </p:nvSpPr>
        <p:spPr>
          <a:xfrm>
            <a:off x="915762" y="5451846"/>
            <a:ext cx="3683180" cy="6808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残り時間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>
            <a:off x="2757352" y="6132658"/>
            <a:ext cx="95402" cy="4713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5292080" y="5263840"/>
            <a:ext cx="3683180" cy="6808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攻撃技名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27" idx="2"/>
          </p:cNvCxnSpPr>
          <p:nvPr/>
        </p:nvCxnSpPr>
        <p:spPr>
          <a:xfrm>
            <a:off x="7133670" y="5944652"/>
            <a:ext cx="95402" cy="4713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5256600" y="1616147"/>
            <a:ext cx="3420976" cy="5167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ja-JP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奥の</a:t>
            </a:r>
            <a:r>
              <a:rPr lang="ja-JP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ノードはとても強力</a:t>
            </a:r>
            <a:endParaRPr kumimoji="1" lang="ja-JP" alt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0" name="右矢印 29"/>
          <p:cNvSpPr/>
          <p:nvPr/>
        </p:nvSpPr>
        <p:spPr>
          <a:xfrm rot="18900000">
            <a:off x="7089270" y="2247189"/>
            <a:ext cx="2808312" cy="196940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/>
              <a:t>強力</a:t>
            </a:r>
            <a:endParaRPr kumimoji="1" lang="ja-JP" altLang="en-US" sz="5400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-2412268" y="3739410"/>
            <a:ext cx="4824536" cy="805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ペナルティノードを選んでしまうと・・・</a:t>
            </a:r>
            <a:endParaRPr kumimoji="1" lang="ja-JP" altLang="en-US" sz="2400" dirty="0"/>
          </a:p>
        </p:txBody>
      </p:sp>
      <p:sp>
        <p:nvSpPr>
          <p:cNvPr id="32" name="角丸四角形 31"/>
          <p:cNvSpPr/>
          <p:nvPr/>
        </p:nvSpPr>
        <p:spPr>
          <a:xfrm>
            <a:off x="-2268760" y="404664"/>
            <a:ext cx="2268760" cy="134733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自分</a:t>
            </a:r>
            <a:endParaRPr kumimoji="1" lang="ja-JP" altLang="en-US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-2268760" y="1874527"/>
            <a:ext cx="2268760" cy="1347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相手</a:t>
            </a:r>
            <a:endParaRPr kumimoji="1" lang="ja-JP" altLang="en-US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47664" y="31409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メモ：ノードの画像を直接使用する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53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各担当ごとの技術発表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5122" name="Picture 2" descr="C:\Users\Rinifisu\Documents\Unity\Nogic\プレゼン\資料\Un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17898"/>
            <a:ext cx="6438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矢印吹き出し 1"/>
          <p:cNvSpPr/>
          <p:nvPr/>
        </p:nvSpPr>
        <p:spPr>
          <a:xfrm>
            <a:off x="1835696" y="4077072"/>
            <a:ext cx="5472608" cy="2736304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00" dirty="0" smtClean="0"/>
              <a:t>ゲームプログラマー</a:t>
            </a:r>
            <a:endParaRPr kumimoji="1" lang="en-US" altLang="ja-JP" sz="2300" dirty="0" smtClean="0"/>
          </a:p>
          <a:p>
            <a:pPr algn="ctr"/>
            <a:r>
              <a:rPr lang="ja-JP" altLang="en-US" sz="2300" dirty="0" smtClean="0"/>
              <a:t>ゲームプランナー</a:t>
            </a:r>
            <a:endParaRPr kumimoji="1" lang="en-US" altLang="ja-JP" sz="2300" dirty="0" smtClean="0"/>
          </a:p>
          <a:p>
            <a:pPr algn="ctr"/>
            <a:r>
              <a:rPr lang="en-US" altLang="ja-JP" sz="2300" dirty="0" smtClean="0"/>
              <a:t>2DUI</a:t>
            </a:r>
            <a:r>
              <a:rPr lang="ja-JP" altLang="en-US" sz="2300" dirty="0" smtClean="0"/>
              <a:t>デザイナー</a:t>
            </a:r>
            <a:endParaRPr lang="en-US" altLang="ja-JP" sz="2300" dirty="0" smtClean="0"/>
          </a:p>
          <a:p>
            <a:pPr algn="ctr"/>
            <a:r>
              <a:rPr kumimoji="1" lang="en-US" altLang="ja-JP" sz="2300" dirty="0" smtClean="0"/>
              <a:t>3D</a:t>
            </a:r>
            <a:r>
              <a:rPr kumimoji="1" lang="ja-JP" altLang="en-US" sz="2300" dirty="0" smtClean="0"/>
              <a:t>モデルデザイナー</a:t>
            </a:r>
            <a:endParaRPr kumimoji="1" lang="en-US" altLang="ja-JP" sz="2300" dirty="0" smtClean="0"/>
          </a:p>
          <a:p>
            <a:pPr algn="ctr"/>
            <a:r>
              <a:rPr lang="en-US" altLang="ja-JP" sz="2300" dirty="0" smtClean="0"/>
              <a:t>3D</a:t>
            </a:r>
            <a:r>
              <a:rPr lang="ja-JP" altLang="en-US" sz="2300" dirty="0" smtClean="0"/>
              <a:t>パーティクルデザイナー</a:t>
            </a:r>
            <a:endParaRPr kumimoji="1" lang="ja-JP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161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215</Words>
  <Application>Microsoft Office PowerPoint</Application>
  <PresentationFormat>画面に合わせる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Rinifisu</dc:creator>
  <cp:lastModifiedBy>Rinifisu</cp:lastModifiedBy>
  <cp:revision>27</cp:revision>
  <dcterms:created xsi:type="dcterms:W3CDTF">2016-07-27T04:42:28Z</dcterms:created>
  <dcterms:modified xsi:type="dcterms:W3CDTF">2016-07-27T06:11:38Z</dcterms:modified>
</cp:coreProperties>
</file>