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notesSlides/notesSlide4.xml" ContentType="application/vnd.openxmlformats-officedocument.presentationml.notesSlide+xml"/>
  <Override PartName="/ppt/activeX/activeX2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ctiveX/activeX3.xml" ContentType="application/vnd.ms-office.activeX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ctiveX/activeX4.xml" ContentType="application/vnd.ms-office.activeX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98" r:id="rId10"/>
    <p:sldId id="299" r:id="rId11"/>
    <p:sldId id="297" r:id="rId12"/>
    <p:sldId id="29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95" autoAdjust="0"/>
  </p:normalViewPr>
  <p:slideViewPr>
    <p:cSldViewPr>
      <p:cViewPr varScale="1">
        <p:scale>
          <a:sx n="71" d="100"/>
          <a:sy n="71" d="100"/>
        </p:scale>
        <p:origin x="-175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Nogic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Festival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Smoke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BF5B6-F54E-4A8C-9AC0-4A54CBE699FD}" type="doc">
      <dgm:prSet loTypeId="urn:microsoft.com/office/officeart/2005/8/layout/defaul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A2AE72B-2FFE-4670-A68B-6E882F4F62FC}">
      <dgm:prSet phldrT="[テキスト]" custT="1"/>
      <dgm:spPr/>
      <dgm:t>
        <a:bodyPr/>
        <a:lstStyle/>
        <a:p>
          <a:r>
            <a:rPr kumimoji="1" lang="ja-JP" altLang="en-US" sz="2800" dirty="0" smtClean="0"/>
            <a:t>「ジャンル」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</a:t>
          </a:r>
          <a:r>
            <a:rPr kumimoji="1" lang="en-US" altLang="ja-JP" sz="2800" dirty="0" smtClean="0"/>
            <a:t>D</a:t>
          </a:r>
          <a:r>
            <a:rPr kumimoji="1" lang="ja-JP" altLang="en-US" sz="2800" dirty="0" smtClean="0"/>
            <a:t>パズルアクション</a:t>
          </a:r>
          <a:endParaRPr kumimoji="1" lang="ja-JP" altLang="en-US" sz="2800" dirty="0"/>
        </a:p>
      </dgm:t>
    </dgm:pt>
    <dgm:pt modelId="{D7B36357-0977-431C-8C8D-3DDBD55E07FC}" type="par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93D3311B-E580-4EE0-947D-2A6F5EACD2CB}" type="sib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AE3D94F6-BC55-4C76-8F68-429E599E8B60}">
      <dgm:prSet phldrT="[テキスト]" custT="1"/>
      <dgm:spPr/>
      <dgm:t>
        <a:bodyPr/>
        <a:lstStyle/>
        <a:p>
          <a:r>
            <a:rPr kumimoji="1" lang="ja-JP" altLang="en-US" sz="2800" dirty="0" smtClean="0"/>
            <a:t>「コンセプト」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攻撃をカスタマイズ</a:t>
          </a:r>
          <a:endParaRPr kumimoji="1" lang="ja-JP" altLang="en-US" sz="2800" dirty="0"/>
        </a:p>
      </dgm:t>
    </dgm:pt>
    <dgm:pt modelId="{B8A9EA63-938D-408D-B3BF-C26F56AC4EB8}" type="par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56D447F0-0F04-4578-A568-498105B97C9C}" type="sib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33F0ABBC-E3DC-45F1-8084-11F96AF7B07E}">
      <dgm:prSet phldrT="[テキスト]" custT="1"/>
      <dgm:spPr/>
      <dgm:t>
        <a:bodyPr/>
        <a:lstStyle/>
        <a:p>
          <a:r>
            <a:rPr kumimoji="1" lang="ja-JP" altLang="en-US" sz="2800" dirty="0" smtClean="0"/>
            <a:t>「プレイ人数」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２人</a:t>
          </a:r>
          <a:endParaRPr kumimoji="1" lang="ja-JP" altLang="en-US" sz="2800" dirty="0"/>
        </a:p>
      </dgm:t>
    </dgm:pt>
    <dgm:pt modelId="{D7CCB3DD-5271-48F4-AA2D-B6F3F5B1DE36}" type="par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5ECB1B1C-AD26-46FD-80A0-D914A10D1145}" type="sib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4656D7CF-BFE4-4B22-A197-4DCBE14F571E}">
      <dgm:prSet phldrT="[テキスト]" custT="1"/>
      <dgm:spPr/>
      <dgm:t>
        <a:bodyPr/>
        <a:lstStyle/>
        <a:p>
          <a:r>
            <a:rPr kumimoji="1" lang="ja-JP" altLang="en-US" sz="2800" dirty="0" smtClean="0"/>
            <a:t>「制作期間」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３ヵ月</a:t>
          </a:r>
          <a:endParaRPr kumimoji="1" lang="ja-JP" altLang="en-US" sz="2800" dirty="0"/>
        </a:p>
      </dgm:t>
    </dgm:pt>
    <dgm:pt modelId="{FD60DB87-F1C9-4F51-9559-C0D949BBE421}" type="par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3FCCBED9-3AEF-4098-8F63-79FFD8E32A1D}" type="sib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E7FC7E6A-3797-40C0-8030-961400443B0A}" type="pres">
      <dgm:prSet presAssocID="{D63BF5B6-F54E-4A8C-9AC0-4A54CBE69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88A95B6-5612-4938-8715-64BC6C8C0F8F}" type="pres">
      <dgm:prSet presAssocID="{DA2AE72B-2FFE-4670-A68B-6E882F4F62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C48CC1-139C-4A4F-A955-258613B23AA3}" type="pres">
      <dgm:prSet presAssocID="{93D3311B-E580-4EE0-947D-2A6F5EACD2CB}" presName="sibTrans" presStyleCnt="0"/>
      <dgm:spPr/>
      <dgm:t>
        <a:bodyPr/>
        <a:lstStyle/>
        <a:p>
          <a:endParaRPr kumimoji="1" lang="ja-JP" altLang="en-US"/>
        </a:p>
      </dgm:t>
    </dgm:pt>
    <dgm:pt modelId="{AA6E677B-C50B-4E70-ADFB-D3C528C844E1}" type="pres">
      <dgm:prSet presAssocID="{AE3D94F6-BC55-4C76-8F68-429E599E8B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E20B1C-ADE9-498E-99A3-771F99172043}" type="pres">
      <dgm:prSet presAssocID="{56D447F0-0F04-4578-A568-498105B97C9C}" presName="sibTrans" presStyleCnt="0"/>
      <dgm:spPr/>
      <dgm:t>
        <a:bodyPr/>
        <a:lstStyle/>
        <a:p>
          <a:endParaRPr kumimoji="1" lang="ja-JP" altLang="en-US"/>
        </a:p>
      </dgm:t>
    </dgm:pt>
    <dgm:pt modelId="{0B20EE18-FB9E-4EE1-BAD0-F3ADF187A793}" type="pres">
      <dgm:prSet presAssocID="{33F0ABBC-E3DC-45F1-8084-11F96AF7B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C715E7-89D8-4293-9AF0-B46F31CF246B}" type="pres">
      <dgm:prSet presAssocID="{5ECB1B1C-AD26-46FD-80A0-D914A10D1145}" presName="sibTrans" presStyleCnt="0"/>
      <dgm:spPr/>
      <dgm:t>
        <a:bodyPr/>
        <a:lstStyle/>
        <a:p>
          <a:endParaRPr kumimoji="1" lang="ja-JP" altLang="en-US"/>
        </a:p>
      </dgm:t>
    </dgm:pt>
    <dgm:pt modelId="{13B90462-051A-45B1-B55D-B2D7F14FE6F9}" type="pres">
      <dgm:prSet presAssocID="{4656D7CF-BFE4-4B22-A197-4DCBE14F57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C0EE7B-3A3C-438D-B20F-2C1D9381E8A7}" srcId="{D63BF5B6-F54E-4A8C-9AC0-4A54CBE699FD}" destId="{DA2AE72B-2FFE-4670-A68B-6E882F4F62FC}" srcOrd="0" destOrd="0" parTransId="{D7B36357-0977-431C-8C8D-3DDBD55E07FC}" sibTransId="{93D3311B-E580-4EE0-947D-2A6F5EACD2CB}"/>
    <dgm:cxn modelId="{D593100A-63E5-498A-B5EF-A788B3316A71}" srcId="{D63BF5B6-F54E-4A8C-9AC0-4A54CBE699FD}" destId="{33F0ABBC-E3DC-45F1-8084-11F96AF7B07E}" srcOrd="2" destOrd="0" parTransId="{D7CCB3DD-5271-48F4-AA2D-B6F3F5B1DE36}" sibTransId="{5ECB1B1C-AD26-46FD-80A0-D914A10D1145}"/>
    <dgm:cxn modelId="{6D83DB1B-062F-4DA8-8325-B0EABF3B169B}" type="presOf" srcId="{4656D7CF-BFE4-4B22-A197-4DCBE14F571E}" destId="{13B90462-051A-45B1-B55D-B2D7F14FE6F9}" srcOrd="0" destOrd="0" presId="urn:microsoft.com/office/officeart/2005/8/layout/default"/>
    <dgm:cxn modelId="{F128DFCC-A07A-45C0-AD04-8240506C573C}" type="presOf" srcId="{DA2AE72B-2FFE-4670-A68B-6E882F4F62FC}" destId="{F88A95B6-5612-4938-8715-64BC6C8C0F8F}" srcOrd="0" destOrd="0" presId="urn:microsoft.com/office/officeart/2005/8/layout/default"/>
    <dgm:cxn modelId="{37DD5E1F-8129-4C25-A103-293F66757D60}" type="presOf" srcId="{33F0ABBC-E3DC-45F1-8084-11F96AF7B07E}" destId="{0B20EE18-FB9E-4EE1-BAD0-F3ADF187A793}" srcOrd="0" destOrd="0" presId="urn:microsoft.com/office/officeart/2005/8/layout/default"/>
    <dgm:cxn modelId="{F608841A-A039-4DD3-8F8E-246340494FD1}" type="presOf" srcId="{AE3D94F6-BC55-4C76-8F68-429E599E8B60}" destId="{AA6E677B-C50B-4E70-ADFB-D3C528C844E1}" srcOrd="0" destOrd="0" presId="urn:microsoft.com/office/officeart/2005/8/layout/default"/>
    <dgm:cxn modelId="{4C14D3F6-4743-44AC-A0A1-2FB6D0744807}" srcId="{D63BF5B6-F54E-4A8C-9AC0-4A54CBE699FD}" destId="{AE3D94F6-BC55-4C76-8F68-429E599E8B60}" srcOrd="1" destOrd="0" parTransId="{B8A9EA63-938D-408D-B3BF-C26F56AC4EB8}" sibTransId="{56D447F0-0F04-4578-A568-498105B97C9C}"/>
    <dgm:cxn modelId="{1EE8BBD4-B070-4EDE-875E-8A296BEFA241}" type="presOf" srcId="{D63BF5B6-F54E-4A8C-9AC0-4A54CBE699FD}" destId="{E7FC7E6A-3797-40C0-8030-961400443B0A}" srcOrd="0" destOrd="0" presId="urn:microsoft.com/office/officeart/2005/8/layout/default"/>
    <dgm:cxn modelId="{01035B61-C251-42B7-B7CC-373015491342}" srcId="{D63BF5B6-F54E-4A8C-9AC0-4A54CBE699FD}" destId="{4656D7CF-BFE4-4B22-A197-4DCBE14F571E}" srcOrd="3" destOrd="0" parTransId="{FD60DB87-F1C9-4F51-9559-C0D949BBE421}" sibTransId="{3FCCBED9-3AEF-4098-8F63-79FFD8E32A1D}"/>
    <dgm:cxn modelId="{E6232280-7EAD-497E-A3CE-4DED42CCCB2B}" type="presParOf" srcId="{E7FC7E6A-3797-40C0-8030-961400443B0A}" destId="{F88A95B6-5612-4938-8715-64BC6C8C0F8F}" srcOrd="0" destOrd="0" presId="urn:microsoft.com/office/officeart/2005/8/layout/default"/>
    <dgm:cxn modelId="{5A860303-96A4-4393-BF52-01BBB60166FD}" type="presParOf" srcId="{E7FC7E6A-3797-40C0-8030-961400443B0A}" destId="{E4C48CC1-139C-4A4F-A955-258613B23AA3}" srcOrd="1" destOrd="0" presId="urn:microsoft.com/office/officeart/2005/8/layout/default"/>
    <dgm:cxn modelId="{E174D9E6-A720-4D4A-B250-E02ECF7A0FAD}" type="presParOf" srcId="{E7FC7E6A-3797-40C0-8030-961400443B0A}" destId="{AA6E677B-C50B-4E70-ADFB-D3C528C844E1}" srcOrd="2" destOrd="0" presId="urn:microsoft.com/office/officeart/2005/8/layout/default"/>
    <dgm:cxn modelId="{9DB95CB7-4AF8-44AF-945D-C0A9048DE30D}" type="presParOf" srcId="{E7FC7E6A-3797-40C0-8030-961400443B0A}" destId="{47E20B1C-ADE9-498E-99A3-771F99172043}" srcOrd="3" destOrd="0" presId="urn:microsoft.com/office/officeart/2005/8/layout/default"/>
    <dgm:cxn modelId="{EFA9D97A-A9F6-415D-9E9D-E2A1D7556A96}" type="presParOf" srcId="{E7FC7E6A-3797-40C0-8030-961400443B0A}" destId="{0B20EE18-FB9E-4EE1-BAD0-F3ADF187A793}" srcOrd="4" destOrd="0" presId="urn:microsoft.com/office/officeart/2005/8/layout/default"/>
    <dgm:cxn modelId="{AEF27E7B-DA79-42AB-9308-3441080DD866}" type="presParOf" srcId="{E7FC7E6A-3797-40C0-8030-961400443B0A}" destId="{DEC715E7-89D8-4293-9AF0-B46F31CF246B}" srcOrd="5" destOrd="0" presId="urn:microsoft.com/office/officeart/2005/8/layout/default"/>
    <dgm:cxn modelId="{41DE1AA0-246C-4C89-99E3-95D290BFC24C}" type="presParOf" srcId="{E7FC7E6A-3797-40C0-8030-961400443B0A}" destId="{13B90462-051A-45B1-B55D-B2D7F14FE6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9064A-9932-4BBA-859A-7FBC3328FE68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539024CC-1478-412E-BA1B-8396A853D633}">
      <dgm:prSet phldrT="[テキスト]" custT="1"/>
      <dgm:spPr/>
      <dgm:t>
        <a:bodyPr/>
        <a:lstStyle/>
        <a:p>
          <a:r>
            <a:rPr kumimoji="1" lang="ja-JP" altLang="en-US" sz="2800" dirty="0" smtClean="0"/>
            <a:t>ホールド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ノードを長押し選択する手間が増える</a:t>
          </a:r>
          <a:endParaRPr kumimoji="1" lang="en-US" altLang="ja-JP" sz="2800" dirty="0" smtClean="0"/>
        </a:p>
      </dgm:t>
    </dgm:pt>
    <dgm:pt modelId="{E0C81FE2-8D7B-49DB-9D7D-52B6B38E1CC5}" type="par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BE728A42-D195-4666-9A79-F59B4470680E}" type="sib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FE8A01AD-F7D3-4E1C-8332-FE036F0ED2E7}">
      <dgm:prSet phldrT="[テキスト]" custT="1"/>
      <dgm:spPr/>
      <dgm:t>
        <a:bodyPr/>
        <a:lstStyle/>
        <a:p>
          <a:r>
            <a:rPr kumimoji="1" lang="ja-JP" altLang="en-US" sz="2800" dirty="0" smtClean="0"/>
            <a:t>フェスティバル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紙吹雪や音符などのお祭り騒ぎ妨害</a:t>
          </a:r>
          <a:endParaRPr kumimoji="1" lang="en-US" altLang="ja-JP" sz="2800" dirty="0" smtClean="0"/>
        </a:p>
      </dgm:t>
    </dgm:pt>
    <dgm:pt modelId="{0D521F61-F4B1-4151-A16F-A94EC98F8153}" type="par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F5BD8597-C7BB-492A-AECD-45C91A55920B}" type="sib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D4898671-BBB1-431E-A5F5-E28DF8C4413F}" type="pres">
      <dgm:prSet presAssocID="{23C9064A-9932-4BBA-859A-7FBC3328FE68}" presName="Name0" presStyleCnt="0">
        <dgm:presLayoutVars>
          <dgm:dir/>
          <dgm:resizeHandles val="exact"/>
        </dgm:presLayoutVars>
      </dgm:prSet>
      <dgm:spPr/>
    </dgm:pt>
    <dgm:pt modelId="{FA256960-A758-4D5F-BCDA-F496A77645AA}" type="pres">
      <dgm:prSet presAssocID="{23C9064A-9932-4BBA-859A-7FBC3328FE68}" presName="bkgdShp" presStyleLbl="alignAccFollowNode1" presStyleIdx="0" presStyleCnt="1" custLinFactNeighborX="-669" custLinFactNeighborY="-3419"/>
      <dgm:spPr/>
    </dgm:pt>
    <dgm:pt modelId="{45337FB8-9AEF-40D4-A799-97DAE46DD6B8}" type="pres">
      <dgm:prSet presAssocID="{23C9064A-9932-4BBA-859A-7FBC3328FE68}" presName="linComp" presStyleCnt="0"/>
      <dgm:spPr/>
    </dgm:pt>
    <dgm:pt modelId="{54070BE1-DF83-48C7-BE34-7CCC19C0CE5B}" type="pres">
      <dgm:prSet presAssocID="{539024CC-1478-412E-BA1B-8396A853D633}" presName="compNode" presStyleCnt="0"/>
      <dgm:spPr/>
    </dgm:pt>
    <dgm:pt modelId="{222EB681-34AE-4951-ADE8-13FC11316E2E}" type="pres">
      <dgm:prSet presAssocID="{539024CC-1478-412E-BA1B-8396A853D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DF268D-D861-410C-8BA7-D308054897F5}" type="pres">
      <dgm:prSet presAssocID="{539024CC-1478-412E-BA1B-8396A853D633}" presName="invisiNode" presStyleLbl="node1" presStyleIdx="0" presStyleCnt="2"/>
      <dgm:spPr/>
    </dgm:pt>
    <dgm:pt modelId="{50A0E703-5A48-4B28-968A-B8EA3E94915F}" type="pres">
      <dgm:prSet presAssocID="{539024CC-1478-412E-BA1B-8396A853D63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9163141-DEA8-480E-8919-FF9980782EB1}" type="pres">
      <dgm:prSet presAssocID="{BE728A42-D195-4666-9A79-F59B4470680E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3EBA4B17-67FB-4B4E-8C3E-5260F21527CC}" type="pres">
      <dgm:prSet presAssocID="{FE8A01AD-F7D3-4E1C-8332-FE036F0ED2E7}" presName="compNode" presStyleCnt="0"/>
      <dgm:spPr/>
    </dgm:pt>
    <dgm:pt modelId="{CFC32893-750B-49D2-A855-80BCFE9F1475}" type="pres">
      <dgm:prSet presAssocID="{FE8A01AD-F7D3-4E1C-8332-FE036F0ED2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AB1BC1-3668-431B-AE6D-6030FDC88263}" type="pres">
      <dgm:prSet presAssocID="{FE8A01AD-F7D3-4E1C-8332-FE036F0ED2E7}" presName="invisiNode" presStyleLbl="node1" presStyleIdx="1" presStyleCnt="2"/>
      <dgm:spPr/>
    </dgm:pt>
    <dgm:pt modelId="{11C5B782-B711-407D-BD0C-6121D1E38052}" type="pres">
      <dgm:prSet presAssocID="{FE8A01AD-F7D3-4E1C-8332-FE036F0ED2E7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42F76CC1-CDCB-4DD5-B147-23D56D504BD8}" type="presOf" srcId="{FE8A01AD-F7D3-4E1C-8332-FE036F0ED2E7}" destId="{CFC32893-750B-49D2-A855-80BCFE9F1475}" srcOrd="0" destOrd="0" presId="urn:microsoft.com/office/officeart/2005/8/layout/pList2"/>
    <dgm:cxn modelId="{1E3318DE-A08A-43F3-BC78-1A1F90E5D96A}" type="presOf" srcId="{539024CC-1478-412E-BA1B-8396A853D633}" destId="{222EB681-34AE-4951-ADE8-13FC11316E2E}" srcOrd="0" destOrd="0" presId="urn:microsoft.com/office/officeart/2005/8/layout/pList2"/>
    <dgm:cxn modelId="{85DCF52B-1C06-438C-8918-67BEDC3768CC}" type="presOf" srcId="{BE728A42-D195-4666-9A79-F59B4470680E}" destId="{C9163141-DEA8-480E-8919-FF9980782EB1}" srcOrd="0" destOrd="0" presId="urn:microsoft.com/office/officeart/2005/8/layout/pList2"/>
    <dgm:cxn modelId="{4FE2F56F-E12E-454D-9770-06A2F2C282FB}" type="presOf" srcId="{23C9064A-9932-4BBA-859A-7FBC3328FE68}" destId="{D4898671-BBB1-431E-A5F5-E28DF8C4413F}" srcOrd="0" destOrd="0" presId="urn:microsoft.com/office/officeart/2005/8/layout/pList2"/>
    <dgm:cxn modelId="{8C9EB1B3-4A00-44BA-A508-BC793EE6D0AC}" srcId="{23C9064A-9932-4BBA-859A-7FBC3328FE68}" destId="{FE8A01AD-F7D3-4E1C-8332-FE036F0ED2E7}" srcOrd="1" destOrd="0" parTransId="{0D521F61-F4B1-4151-A16F-A94EC98F8153}" sibTransId="{F5BD8597-C7BB-492A-AECD-45C91A55920B}"/>
    <dgm:cxn modelId="{0AAA5C8A-5680-4344-BC7D-8DB73178DB29}" srcId="{23C9064A-9932-4BBA-859A-7FBC3328FE68}" destId="{539024CC-1478-412E-BA1B-8396A853D633}" srcOrd="0" destOrd="0" parTransId="{E0C81FE2-8D7B-49DB-9D7D-52B6B38E1CC5}" sibTransId="{BE728A42-D195-4666-9A79-F59B4470680E}"/>
    <dgm:cxn modelId="{D50F2D38-2FDD-4AA3-B7B6-53D6DD5F42DF}" type="presParOf" srcId="{D4898671-BBB1-431E-A5F5-E28DF8C4413F}" destId="{FA256960-A758-4D5F-BCDA-F496A77645AA}" srcOrd="0" destOrd="0" presId="urn:microsoft.com/office/officeart/2005/8/layout/pList2"/>
    <dgm:cxn modelId="{5EF59DA6-DAFB-450A-A38C-0184E57B383A}" type="presParOf" srcId="{D4898671-BBB1-431E-A5F5-E28DF8C4413F}" destId="{45337FB8-9AEF-40D4-A799-97DAE46DD6B8}" srcOrd="1" destOrd="0" presId="urn:microsoft.com/office/officeart/2005/8/layout/pList2"/>
    <dgm:cxn modelId="{4589CD95-18E9-468A-A0E5-8025B1854F46}" type="presParOf" srcId="{45337FB8-9AEF-40D4-A799-97DAE46DD6B8}" destId="{54070BE1-DF83-48C7-BE34-7CCC19C0CE5B}" srcOrd="0" destOrd="0" presId="urn:microsoft.com/office/officeart/2005/8/layout/pList2"/>
    <dgm:cxn modelId="{AFA9EF64-398A-43FB-97C6-8CB69F6FFC68}" type="presParOf" srcId="{54070BE1-DF83-48C7-BE34-7CCC19C0CE5B}" destId="{222EB681-34AE-4951-ADE8-13FC11316E2E}" srcOrd="0" destOrd="0" presId="urn:microsoft.com/office/officeart/2005/8/layout/pList2"/>
    <dgm:cxn modelId="{5A9863D1-26D0-4F3B-910B-8219C739EB84}" type="presParOf" srcId="{54070BE1-DF83-48C7-BE34-7CCC19C0CE5B}" destId="{E4DF268D-D861-410C-8BA7-D308054897F5}" srcOrd="1" destOrd="0" presId="urn:microsoft.com/office/officeart/2005/8/layout/pList2"/>
    <dgm:cxn modelId="{9366641D-A67E-4CF5-92E1-6C1DD70F350A}" type="presParOf" srcId="{54070BE1-DF83-48C7-BE34-7CCC19C0CE5B}" destId="{50A0E703-5A48-4B28-968A-B8EA3E94915F}" srcOrd="2" destOrd="0" presId="urn:microsoft.com/office/officeart/2005/8/layout/pList2"/>
    <dgm:cxn modelId="{22657489-ED44-4AAF-9C76-CFD75FAF861D}" type="presParOf" srcId="{45337FB8-9AEF-40D4-A799-97DAE46DD6B8}" destId="{C9163141-DEA8-480E-8919-FF9980782EB1}" srcOrd="1" destOrd="0" presId="urn:microsoft.com/office/officeart/2005/8/layout/pList2"/>
    <dgm:cxn modelId="{0BF8761A-5247-40F8-AB4E-34B00D98CCFF}" type="presParOf" srcId="{45337FB8-9AEF-40D4-A799-97DAE46DD6B8}" destId="{3EBA4B17-67FB-4B4E-8C3E-5260F21527CC}" srcOrd="2" destOrd="0" presId="urn:microsoft.com/office/officeart/2005/8/layout/pList2"/>
    <dgm:cxn modelId="{8428279C-E0B1-430A-A938-EDE7AF0FFAA2}" type="presParOf" srcId="{3EBA4B17-67FB-4B4E-8C3E-5260F21527CC}" destId="{CFC32893-750B-49D2-A855-80BCFE9F1475}" srcOrd="0" destOrd="0" presId="urn:microsoft.com/office/officeart/2005/8/layout/pList2"/>
    <dgm:cxn modelId="{0235BE62-F1EE-48D9-9D62-01CEE38C251D}" type="presParOf" srcId="{3EBA4B17-67FB-4B4E-8C3E-5260F21527CC}" destId="{88AB1BC1-3668-431B-AE6D-6030FDC88263}" srcOrd="1" destOrd="0" presId="urn:microsoft.com/office/officeart/2005/8/layout/pList2"/>
    <dgm:cxn modelId="{6DBE5547-3EFB-420A-AFBE-A5F7D0B37EC8}" type="presParOf" srcId="{3EBA4B17-67FB-4B4E-8C3E-5260F21527CC}" destId="{11C5B782-B711-407D-BD0C-6121D1E3805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9064A-9932-4BBA-859A-7FBC3328FE68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539024CC-1478-412E-BA1B-8396A853D633}">
      <dgm:prSet phldrT="[テキスト]" custT="1"/>
      <dgm:spPr/>
      <dgm:t>
        <a:bodyPr/>
        <a:lstStyle/>
        <a:p>
          <a:r>
            <a:rPr kumimoji="1" lang="ja-JP" altLang="en-US" sz="2800" dirty="0" smtClean="0"/>
            <a:t>カオス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ノードが様々な方向に動き回る選択妨害</a:t>
          </a:r>
          <a:endParaRPr kumimoji="1" lang="en-US" altLang="ja-JP" sz="2800" dirty="0" smtClean="0"/>
        </a:p>
      </dgm:t>
    </dgm:pt>
    <dgm:pt modelId="{E0C81FE2-8D7B-49DB-9D7D-52B6B38E1CC5}" type="par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BE728A42-D195-4666-9A79-F59B4470680E}" type="sib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FE8A01AD-F7D3-4E1C-8332-FE036F0ED2E7}">
      <dgm:prSet phldrT="[テキスト]" custT="1"/>
      <dgm:spPr/>
      <dgm:t>
        <a:bodyPr/>
        <a:lstStyle/>
        <a:p>
          <a:r>
            <a:rPr kumimoji="1" lang="ja-JP" altLang="en-US" sz="2800" dirty="0" smtClean="0"/>
            <a:t>スモーク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煙で視界を悪くされ選択効率が落ちる</a:t>
          </a:r>
          <a:endParaRPr kumimoji="1" lang="en-US" altLang="ja-JP" sz="2800" dirty="0" smtClean="0"/>
        </a:p>
      </dgm:t>
    </dgm:pt>
    <dgm:pt modelId="{0D521F61-F4B1-4151-A16F-A94EC98F8153}" type="par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F5BD8597-C7BB-492A-AECD-45C91A55920B}" type="sib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D4898671-BBB1-431E-A5F5-E28DF8C4413F}" type="pres">
      <dgm:prSet presAssocID="{23C9064A-9932-4BBA-859A-7FBC3328FE68}" presName="Name0" presStyleCnt="0">
        <dgm:presLayoutVars>
          <dgm:dir/>
          <dgm:resizeHandles val="exact"/>
        </dgm:presLayoutVars>
      </dgm:prSet>
      <dgm:spPr/>
    </dgm:pt>
    <dgm:pt modelId="{FA256960-A758-4D5F-BCDA-F496A77645AA}" type="pres">
      <dgm:prSet presAssocID="{23C9064A-9932-4BBA-859A-7FBC3328FE68}" presName="bkgdShp" presStyleLbl="alignAccFollowNode1" presStyleIdx="0" presStyleCnt="1" custLinFactNeighborX="-669" custLinFactNeighborY="-3419"/>
      <dgm:spPr/>
    </dgm:pt>
    <dgm:pt modelId="{45337FB8-9AEF-40D4-A799-97DAE46DD6B8}" type="pres">
      <dgm:prSet presAssocID="{23C9064A-9932-4BBA-859A-7FBC3328FE68}" presName="linComp" presStyleCnt="0"/>
      <dgm:spPr/>
    </dgm:pt>
    <dgm:pt modelId="{54070BE1-DF83-48C7-BE34-7CCC19C0CE5B}" type="pres">
      <dgm:prSet presAssocID="{539024CC-1478-412E-BA1B-8396A853D633}" presName="compNode" presStyleCnt="0"/>
      <dgm:spPr/>
    </dgm:pt>
    <dgm:pt modelId="{222EB681-34AE-4951-ADE8-13FC11316E2E}" type="pres">
      <dgm:prSet presAssocID="{539024CC-1478-412E-BA1B-8396A853D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DF268D-D861-410C-8BA7-D308054897F5}" type="pres">
      <dgm:prSet presAssocID="{539024CC-1478-412E-BA1B-8396A853D633}" presName="invisiNode" presStyleLbl="node1" presStyleIdx="0" presStyleCnt="2"/>
      <dgm:spPr/>
    </dgm:pt>
    <dgm:pt modelId="{50A0E703-5A48-4B28-968A-B8EA3E94915F}" type="pres">
      <dgm:prSet presAssocID="{539024CC-1478-412E-BA1B-8396A853D63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9163141-DEA8-480E-8919-FF9980782EB1}" type="pres">
      <dgm:prSet presAssocID="{BE728A42-D195-4666-9A79-F59B4470680E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3EBA4B17-67FB-4B4E-8C3E-5260F21527CC}" type="pres">
      <dgm:prSet presAssocID="{FE8A01AD-F7D3-4E1C-8332-FE036F0ED2E7}" presName="compNode" presStyleCnt="0"/>
      <dgm:spPr/>
    </dgm:pt>
    <dgm:pt modelId="{CFC32893-750B-49D2-A855-80BCFE9F1475}" type="pres">
      <dgm:prSet presAssocID="{FE8A01AD-F7D3-4E1C-8332-FE036F0ED2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AB1BC1-3668-431B-AE6D-6030FDC88263}" type="pres">
      <dgm:prSet presAssocID="{FE8A01AD-F7D3-4E1C-8332-FE036F0ED2E7}" presName="invisiNode" presStyleLbl="node1" presStyleIdx="1" presStyleCnt="2"/>
      <dgm:spPr/>
    </dgm:pt>
    <dgm:pt modelId="{11C5B782-B711-407D-BD0C-6121D1E38052}" type="pres">
      <dgm:prSet presAssocID="{FE8A01AD-F7D3-4E1C-8332-FE036F0ED2E7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4F100317-D620-4854-ADAB-5BD024E4B9D7}" type="presOf" srcId="{BE728A42-D195-4666-9A79-F59B4470680E}" destId="{C9163141-DEA8-480E-8919-FF9980782EB1}" srcOrd="0" destOrd="0" presId="urn:microsoft.com/office/officeart/2005/8/layout/pList2"/>
    <dgm:cxn modelId="{41AEF5F5-6519-4B5B-93D2-FCC49A71A8C5}" type="presOf" srcId="{539024CC-1478-412E-BA1B-8396A853D633}" destId="{222EB681-34AE-4951-ADE8-13FC11316E2E}" srcOrd="0" destOrd="0" presId="urn:microsoft.com/office/officeart/2005/8/layout/pList2"/>
    <dgm:cxn modelId="{738A8F47-DC33-43F0-9D58-0D00665E7BC5}" type="presOf" srcId="{FE8A01AD-F7D3-4E1C-8332-FE036F0ED2E7}" destId="{CFC32893-750B-49D2-A855-80BCFE9F1475}" srcOrd="0" destOrd="0" presId="urn:microsoft.com/office/officeart/2005/8/layout/pList2"/>
    <dgm:cxn modelId="{24861F89-8A43-4A1F-99B2-2DF20B372EDA}" type="presOf" srcId="{23C9064A-9932-4BBA-859A-7FBC3328FE68}" destId="{D4898671-BBB1-431E-A5F5-E28DF8C4413F}" srcOrd="0" destOrd="0" presId="urn:microsoft.com/office/officeart/2005/8/layout/pList2"/>
    <dgm:cxn modelId="{8C9EB1B3-4A00-44BA-A508-BC793EE6D0AC}" srcId="{23C9064A-9932-4BBA-859A-7FBC3328FE68}" destId="{FE8A01AD-F7D3-4E1C-8332-FE036F0ED2E7}" srcOrd="1" destOrd="0" parTransId="{0D521F61-F4B1-4151-A16F-A94EC98F8153}" sibTransId="{F5BD8597-C7BB-492A-AECD-45C91A55920B}"/>
    <dgm:cxn modelId="{0AAA5C8A-5680-4344-BC7D-8DB73178DB29}" srcId="{23C9064A-9932-4BBA-859A-7FBC3328FE68}" destId="{539024CC-1478-412E-BA1B-8396A853D633}" srcOrd="0" destOrd="0" parTransId="{E0C81FE2-8D7B-49DB-9D7D-52B6B38E1CC5}" sibTransId="{BE728A42-D195-4666-9A79-F59B4470680E}"/>
    <dgm:cxn modelId="{25A4223F-79AF-4176-BF8E-03BA2A64DE5D}" type="presParOf" srcId="{D4898671-BBB1-431E-A5F5-E28DF8C4413F}" destId="{FA256960-A758-4D5F-BCDA-F496A77645AA}" srcOrd="0" destOrd="0" presId="urn:microsoft.com/office/officeart/2005/8/layout/pList2"/>
    <dgm:cxn modelId="{521475EA-875F-4233-A216-EB050AD537FC}" type="presParOf" srcId="{D4898671-BBB1-431E-A5F5-E28DF8C4413F}" destId="{45337FB8-9AEF-40D4-A799-97DAE46DD6B8}" srcOrd="1" destOrd="0" presId="urn:microsoft.com/office/officeart/2005/8/layout/pList2"/>
    <dgm:cxn modelId="{DBE85451-A6E8-4180-9C10-6EE67B7B7E9A}" type="presParOf" srcId="{45337FB8-9AEF-40D4-A799-97DAE46DD6B8}" destId="{54070BE1-DF83-48C7-BE34-7CCC19C0CE5B}" srcOrd="0" destOrd="0" presId="urn:microsoft.com/office/officeart/2005/8/layout/pList2"/>
    <dgm:cxn modelId="{D47D3CDA-1269-4D18-9300-3FA9F6E9C1D6}" type="presParOf" srcId="{54070BE1-DF83-48C7-BE34-7CCC19C0CE5B}" destId="{222EB681-34AE-4951-ADE8-13FC11316E2E}" srcOrd="0" destOrd="0" presId="urn:microsoft.com/office/officeart/2005/8/layout/pList2"/>
    <dgm:cxn modelId="{00B6DAFD-B916-43F2-BC0D-BBA4966737D9}" type="presParOf" srcId="{54070BE1-DF83-48C7-BE34-7CCC19C0CE5B}" destId="{E4DF268D-D861-410C-8BA7-D308054897F5}" srcOrd="1" destOrd="0" presId="urn:microsoft.com/office/officeart/2005/8/layout/pList2"/>
    <dgm:cxn modelId="{73003175-854E-4784-9746-4E4AB3647CB3}" type="presParOf" srcId="{54070BE1-DF83-48C7-BE34-7CCC19C0CE5B}" destId="{50A0E703-5A48-4B28-968A-B8EA3E94915F}" srcOrd="2" destOrd="0" presId="urn:microsoft.com/office/officeart/2005/8/layout/pList2"/>
    <dgm:cxn modelId="{CE308F3B-9DFA-4CDD-8735-3A1A35251779}" type="presParOf" srcId="{45337FB8-9AEF-40D4-A799-97DAE46DD6B8}" destId="{C9163141-DEA8-480E-8919-FF9980782EB1}" srcOrd="1" destOrd="0" presId="urn:microsoft.com/office/officeart/2005/8/layout/pList2"/>
    <dgm:cxn modelId="{AF59E197-B647-40DB-BE6E-473E2279243B}" type="presParOf" srcId="{45337FB8-9AEF-40D4-A799-97DAE46DD6B8}" destId="{3EBA4B17-67FB-4B4E-8C3E-5260F21527CC}" srcOrd="2" destOrd="0" presId="urn:microsoft.com/office/officeart/2005/8/layout/pList2"/>
    <dgm:cxn modelId="{A8661075-B613-4897-8979-88CD92A0F7B0}" type="presParOf" srcId="{3EBA4B17-67FB-4B4E-8C3E-5260F21527CC}" destId="{CFC32893-750B-49D2-A855-80BCFE9F1475}" srcOrd="0" destOrd="0" presId="urn:microsoft.com/office/officeart/2005/8/layout/pList2"/>
    <dgm:cxn modelId="{5AF31AC2-246B-4CA8-8DD7-D7E4078CED55}" type="presParOf" srcId="{3EBA4B17-67FB-4B4E-8C3E-5260F21527CC}" destId="{88AB1BC1-3668-431B-AE6D-6030FDC88263}" srcOrd="1" destOrd="0" presId="urn:microsoft.com/office/officeart/2005/8/layout/pList2"/>
    <dgm:cxn modelId="{88D52EC8-3F87-4868-815C-197FF6FD0A28}" type="presParOf" srcId="{3EBA4B17-67FB-4B4E-8C3E-5260F21527CC}" destId="{11C5B782-B711-407D-BD0C-6121D1E3805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95B6-5612-4938-8715-64BC6C8C0F8F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「ジャンル」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</a:t>
          </a:r>
          <a:r>
            <a:rPr kumimoji="1" lang="en-US" altLang="ja-JP" sz="2800" kern="1200" dirty="0" smtClean="0"/>
            <a:t>D</a:t>
          </a:r>
          <a:r>
            <a:rPr kumimoji="1" lang="ja-JP" altLang="en-US" sz="2800" kern="1200" dirty="0" smtClean="0"/>
            <a:t>パズルアクション</a:t>
          </a:r>
          <a:endParaRPr kumimoji="1" lang="ja-JP" altLang="en-US" sz="2800" kern="1200" dirty="0"/>
        </a:p>
      </dsp:txBody>
      <dsp:txXfrm>
        <a:off x="460905" y="1047"/>
        <a:ext cx="3479899" cy="2087939"/>
      </dsp:txXfrm>
    </dsp:sp>
    <dsp:sp modelId="{AA6E677B-C50B-4E70-ADFB-D3C528C844E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「コンセプト」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攻撃をカスタマイズ</a:t>
          </a:r>
          <a:endParaRPr kumimoji="1" lang="ja-JP" altLang="en-US" sz="2800" kern="1200" dirty="0"/>
        </a:p>
      </dsp:txBody>
      <dsp:txXfrm>
        <a:off x="4288794" y="1047"/>
        <a:ext cx="3479899" cy="2087939"/>
      </dsp:txXfrm>
    </dsp:sp>
    <dsp:sp modelId="{0B20EE18-FB9E-4EE1-BAD0-F3ADF187A793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「プレイ人数」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２人</a:t>
          </a:r>
          <a:endParaRPr kumimoji="1" lang="ja-JP" altLang="en-US" sz="2800" kern="1200" dirty="0"/>
        </a:p>
      </dsp:txBody>
      <dsp:txXfrm>
        <a:off x="460905" y="2436976"/>
        <a:ext cx="3479899" cy="2087939"/>
      </dsp:txXfrm>
    </dsp:sp>
    <dsp:sp modelId="{13B90462-051A-45B1-B55D-B2D7F14FE6F9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「制作期間」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３ヵ月</a:t>
          </a:r>
          <a:endParaRPr kumimoji="1" lang="ja-JP" alt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960-A758-4D5F-BCDA-F496A77645AA}">
      <dsp:nvSpPr>
        <dsp:cNvPr id="0" name=""/>
        <dsp:cNvSpPr/>
      </dsp:nvSpPr>
      <dsp:spPr>
        <a:xfrm>
          <a:off x="0" y="0"/>
          <a:ext cx="8206604" cy="2333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E703-5A48-4B28-968A-B8EA3E94915F}">
      <dsp:nvSpPr>
        <dsp:cNvPr id="0" name=""/>
        <dsp:cNvSpPr/>
      </dsp:nvSpPr>
      <dsp:spPr>
        <a:xfrm>
          <a:off x="247139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B681-34AE-4951-ADE8-13FC11316E2E}">
      <dsp:nvSpPr>
        <dsp:cNvPr id="0" name=""/>
        <dsp:cNvSpPr/>
      </dsp:nvSpPr>
      <dsp:spPr>
        <a:xfrm rot="10800000">
          <a:off x="247139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ホールド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ノードを長押し選択する手間が増える</a:t>
          </a:r>
          <a:endParaRPr kumimoji="1" lang="en-US" altLang="ja-JP" sz="2800" kern="1200" dirty="0" smtClean="0"/>
        </a:p>
      </dsp:txBody>
      <dsp:txXfrm rot="10800000">
        <a:off x="334833" y="2333059"/>
        <a:ext cx="3497147" cy="2763822"/>
      </dsp:txXfrm>
    </dsp:sp>
    <dsp:sp modelId="{11C5B782-B711-407D-BD0C-6121D1E38052}">
      <dsp:nvSpPr>
        <dsp:cNvPr id="0" name=""/>
        <dsp:cNvSpPr/>
      </dsp:nvSpPr>
      <dsp:spPr>
        <a:xfrm>
          <a:off x="4286928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2893-750B-49D2-A855-80BCFE9F1475}">
      <dsp:nvSpPr>
        <dsp:cNvPr id="0" name=""/>
        <dsp:cNvSpPr/>
      </dsp:nvSpPr>
      <dsp:spPr>
        <a:xfrm rot="10800000">
          <a:off x="4286928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フェスティバル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紙吹雪や音符などのお祭り騒ぎ妨害</a:t>
          </a:r>
          <a:endParaRPr kumimoji="1" lang="en-US" altLang="ja-JP" sz="2800" kern="1200" dirty="0" smtClean="0"/>
        </a:p>
      </dsp:txBody>
      <dsp:txXfrm rot="10800000">
        <a:off x="4374622" y="2333059"/>
        <a:ext cx="3497147" cy="2763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960-A758-4D5F-BCDA-F496A77645AA}">
      <dsp:nvSpPr>
        <dsp:cNvPr id="0" name=""/>
        <dsp:cNvSpPr/>
      </dsp:nvSpPr>
      <dsp:spPr>
        <a:xfrm>
          <a:off x="0" y="0"/>
          <a:ext cx="8206604" cy="2333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E703-5A48-4B28-968A-B8EA3E94915F}">
      <dsp:nvSpPr>
        <dsp:cNvPr id="0" name=""/>
        <dsp:cNvSpPr/>
      </dsp:nvSpPr>
      <dsp:spPr>
        <a:xfrm>
          <a:off x="247139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B681-34AE-4951-ADE8-13FC11316E2E}">
      <dsp:nvSpPr>
        <dsp:cNvPr id="0" name=""/>
        <dsp:cNvSpPr/>
      </dsp:nvSpPr>
      <dsp:spPr>
        <a:xfrm rot="10800000">
          <a:off x="247139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カオス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ノードが様々な方向に動き回る選択妨害</a:t>
          </a:r>
          <a:endParaRPr kumimoji="1" lang="en-US" altLang="ja-JP" sz="2800" kern="1200" dirty="0" smtClean="0"/>
        </a:p>
      </dsp:txBody>
      <dsp:txXfrm rot="10800000">
        <a:off x="334833" y="2333059"/>
        <a:ext cx="3497147" cy="2763822"/>
      </dsp:txXfrm>
    </dsp:sp>
    <dsp:sp modelId="{11C5B782-B711-407D-BD0C-6121D1E38052}">
      <dsp:nvSpPr>
        <dsp:cNvPr id="0" name=""/>
        <dsp:cNvSpPr/>
      </dsp:nvSpPr>
      <dsp:spPr>
        <a:xfrm>
          <a:off x="4286928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2893-750B-49D2-A855-80BCFE9F1475}">
      <dsp:nvSpPr>
        <dsp:cNvPr id="0" name=""/>
        <dsp:cNvSpPr/>
      </dsp:nvSpPr>
      <dsp:spPr>
        <a:xfrm rot="10800000">
          <a:off x="4286928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スモーク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煙で視界を悪くされ選択効率が落ちる</a:t>
          </a:r>
          <a:endParaRPr kumimoji="1" lang="en-US" altLang="ja-JP" sz="2800" kern="1200" dirty="0" smtClean="0"/>
        </a:p>
      </dsp:txBody>
      <dsp:txXfrm rot="10800000">
        <a:off x="4374622" y="2333059"/>
        <a:ext cx="3497147" cy="2763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C3D7-996F-42EC-9CA3-4DB33DB48B9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76FFE-9BD8-4D84-BDA6-0EB78EAF3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今から、制作した「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」を発表します。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よろしくお願いします。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64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（動画が終わったら）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このようにノード選択の正確さや素早さ、妨害の内容によって勝敗が大きく変わります。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他にもターンごとに少量のダメージを受ける「ポイズン」や「パラサイト」や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ノード選択の入力が反転してしまう「リバース」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一部のノードが封印される「フリーズ」など、沢山の妨害があります。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これらをうまく利用し、最終的に一番ダメージを与えたプレイヤーが勝利、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逆に言えば一番ダメージを受けてしまったプレイヤーが敗北します。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3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8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今回の発表の流れです。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このようになっています。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都合により収まりきらなかった、各メンバーごとの技術紹介資料は配布した資料に載せていますので、空いている時間にご覧ください。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5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まずは「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」とは何かを紹介したいと思います。（クリック）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このゲームは「ノード」と呼ばれるものをベースにしています。（クリック）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枚の画像にノードを使って様々な効果が出るように設定しています。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左上に記載している効果がノード１つ１つにあり、繋げることによって画像に変化が起こります。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細かな説明は時間の都合で割愛しますが、右の画像の組み合わせで実行すると、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四角形に張り付けた画像が様々な変形を起こしながら０</a:t>
            </a:r>
            <a:r>
              <a:rPr kumimoji="1" lang="en-US" altLang="ja-JP" dirty="0" smtClean="0"/>
              <a:t>%</a:t>
            </a:r>
            <a:r>
              <a:rPr kumimoji="1" lang="ja-JP" altLang="en-US" dirty="0" smtClean="0"/>
              <a:t>～１００％の状態変化でループする結果が出力されます。（クリック）</a:t>
            </a:r>
          </a:p>
          <a:p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このノードで（クリック）ファイヤーやアイスなどの魔法を組み合わせて、強力な技を生み出して戦うゲームを作れば面白いのではと思い（クリック）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このゲームの企画と「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」というタイトル名が出来上がりました。（クリック）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次のスライドでは、中間発表時点での動画をお見せします。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その後、完成した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の動画をお見せして、どれだけ変わっているか比較を行いたいと思います。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（動画終了後）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最初にプレイヤーが簡単な登場演出を行い、プレイヤー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人がノードを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秒以内で選択を行い攻撃する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中間発表時はこのようになっていました。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全体的に物足りない状態だったのが中間発表時だったのに対し、完成した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はかなり変わっています。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のプレイ動画をお見せします。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発表時間の都合により、本来よりターン数を大幅に減らしています。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77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6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ノードを素早く選ぶアクション性が強いため、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ではなく、パズルアクションです。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コンセプトは攻撃をカスタマイズすることです。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プレイ人数は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人、制作期間は企画発表時から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か月間です。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4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次にノード選択の細かな説明に入ります。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まず、スライドにある画像がノード選択画面です。（クリック）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４つあるブロックが選択できるノードです。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星の数が多いほど強力な効果があります。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キーボードの上下左右を使用して、素早く選んでいきます。（クリック）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素早く選ぶ理由として、選択できる残り時間があります。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秒間でどれだけ選べたかによって、勝敗が大きく変化します。（クリック）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選択したノードは下にある技名で確認できます。（クリック）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警告マークのついているノードは、そのまま相手にノードを送信して強化してしまう、ペナルティノードです。（クリック）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選択してしまうと、</a:t>
            </a:r>
            <a:r>
              <a:rPr kumimoji="1" lang="en-US" altLang="ja-JP" dirty="0" smtClean="0"/>
              <a:t>Bad</a:t>
            </a:r>
            <a:r>
              <a:rPr kumimoji="1" lang="ja-JP" altLang="en-US" dirty="0" smtClean="0"/>
              <a:t>判定と共にノード一覧に加わってしまい（クリック）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次のターンで相手のノードに加わってしまいます。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しかし、送信したノードは相手のノード一覧に上書きするシステムであるため、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星の低いノードを選択し、送信することで星の高いノードが選べないことによる弱体化もできます。（クリック）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ノードは最大で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個組むことができます。（クリック）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最初にあるノードから奥に進むに連れ強力であるため、素早く星の高いノードを選ぶことが勝利のコツです。（クリック）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全てのノードが揃えば、画像の効果一覧や技名のようになります。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9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ノード選択によって発生する効果や状態異常について説明します。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まず始めに「ホールド」と「フェスティバル」です。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ホールドは、キーボードを押すだけでノードを選択できていたものを、長押し状態に変化させます。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フェスティバルは、選択画面に紙吹雪や音符などの妨害を加えます。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どちらも星が４つで出現率はかなり低めですが、その分強力です。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この効果を同時に受けるとこのようになります。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05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あと２つ紹介します。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カオスはノードが様々な方向に動き回り、選択ミスする可能性が上昇します。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スモークは煙が選択画面を包み込み、視界が非常に悪くなります。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こちらも星が４つで強力です。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この効果を同時に受けるとこのようになります。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5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1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99AE-6E35-4F9D-A547-4F54DF99CF88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9632" y="4608544"/>
            <a:ext cx="6500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Team</a:t>
            </a:r>
            <a:r>
              <a:rPr lang="ja-JP" altLang="en-US" sz="8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8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Nogic</a:t>
            </a:r>
            <a:endParaRPr kumimoji="1" lang="ja-JP" altLang="en-US" sz="8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1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900612363"/>
              </p:ext>
            </p:extLst>
          </p:nvPr>
        </p:nvGraphicFramePr>
        <p:xfrm>
          <a:off x="469852" y="1484784"/>
          <a:ext cx="82066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7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7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1606" y="5085184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ご清聴ありがとうございました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4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40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Nogic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発表時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発表の流れ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67544" y="1628800"/>
            <a:ext cx="3479899" cy="2087939"/>
            <a:chOff x="460905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正方形/長方形 5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4400" kern="1200" dirty="0" smtClean="0"/>
                <a:t>Node = </a:t>
              </a:r>
              <a:r>
                <a:rPr kumimoji="1" lang="ja-JP" altLang="en-US" sz="4400" kern="1200" dirty="0" smtClean="0"/>
                <a:t>ノード</a:t>
              </a:r>
              <a:endParaRPr kumimoji="1" lang="en-US" altLang="ja-JP" sz="4400" kern="1200" dirty="0" smtClean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96557" y="1628799"/>
            <a:ext cx="3479899" cy="2087939"/>
            <a:chOff x="4288794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9" name="正方形/長方形 8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4400" kern="1200" dirty="0" smtClean="0"/>
                <a:t>Magic = </a:t>
              </a:r>
              <a:r>
                <a:rPr lang="ja-JP" altLang="en-US" sz="4400" kern="1200" dirty="0" smtClean="0"/>
                <a:t>魔法</a:t>
              </a:r>
              <a:endParaRPr kumimoji="1" lang="ja-JP" altLang="en-US" sz="4400" kern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544" y="1628801"/>
            <a:ext cx="8208912" cy="2160239"/>
            <a:chOff x="2374850" y="2436976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正方形/長方形 11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3" name="正方形/長方形 12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6000" kern="1200" dirty="0" smtClean="0"/>
                <a:t>Node + Magic = </a:t>
              </a:r>
              <a:r>
                <a:rPr lang="en-US" altLang="ja-JP" sz="6000" kern="1200" dirty="0" err="1" smtClean="0"/>
                <a:t>Nogic</a:t>
              </a:r>
              <a:endParaRPr kumimoji="1" lang="ja-JP" altLang="en-US" sz="6000" kern="1200" dirty="0"/>
            </a:p>
          </p:txBody>
        </p:sp>
      </p:grpSp>
      <p:pic>
        <p:nvPicPr>
          <p:cNvPr id="23" name="Picture 2" descr="C:\Users\Rinifisu\Desktop\ノードベー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848225" cy="51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7504" y="1628800"/>
            <a:ext cx="40324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test ―――――</a:t>
            </a:r>
            <a:r>
              <a:rPr kumimoji="1" lang="ja-JP" altLang="en-US" sz="1600" b="1" dirty="0" smtClean="0"/>
              <a:t>＞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	</a:t>
            </a:r>
            <a:r>
              <a:rPr kumimoji="1" lang="ja-JP" altLang="en-US" sz="1600" b="1" dirty="0" smtClean="0"/>
              <a:t>シェーダ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Quad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――――</a:t>
            </a:r>
            <a:r>
              <a:rPr lang="ja-JP" altLang="en-US" sz="1600" b="1" dirty="0" smtClean="0"/>
              <a:t>＞</a:t>
            </a:r>
            <a:r>
              <a:rPr lang="en-US" altLang="ja-JP" sz="1600" b="1" dirty="0" smtClean="0"/>
              <a:t> 	</a:t>
            </a:r>
            <a:r>
              <a:rPr lang="ja-JP" altLang="en-US" sz="1600" b="1" dirty="0" smtClean="0"/>
              <a:t>四角形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err="1" smtClean="0"/>
              <a:t>FileTexture</a:t>
            </a:r>
            <a:r>
              <a:rPr kumimoji="1" lang="en-US" altLang="ja-JP" sz="1600" b="1" dirty="0" smtClean="0"/>
              <a:t> </a:t>
            </a:r>
            <a:r>
              <a:rPr lang="en-US" altLang="ja-JP" sz="1600" b="1" dirty="0" smtClean="0"/>
              <a:t>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</a:t>
            </a:r>
            <a:r>
              <a:rPr kumimoji="1" lang="ja-JP" altLang="en-US" sz="1600" b="1" dirty="0" smtClean="0"/>
              <a:t>画像を使用する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TransForm</a:t>
            </a:r>
            <a:r>
              <a:rPr lang="en-US" altLang="ja-JP" sz="1600" b="1" dirty="0" smtClean="0"/>
              <a:t> 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図形の変形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LFO </a:t>
            </a:r>
            <a:r>
              <a:rPr lang="en-US" altLang="ja-JP" sz="1600" b="1" dirty="0" smtClean="0"/>
              <a:t>―――――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0</a:t>
            </a:r>
            <a:r>
              <a:rPr kumimoji="1" lang="ja-JP" altLang="en-US" sz="1600" b="1" dirty="0" smtClean="0"/>
              <a:t>～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を加算ループ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RGB ―――――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色</a:t>
            </a:r>
            <a:endParaRPr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ja-JP" altLang="en-US" sz="1600" b="1" dirty="0" smtClean="0"/>
              <a:t>これらノードを</a:t>
            </a:r>
            <a:r>
              <a:rPr lang="ja-JP" altLang="en-US" sz="1600" b="1" dirty="0"/>
              <a:t>リンク</a:t>
            </a:r>
            <a:r>
              <a:rPr lang="ja-JP" altLang="en-US" sz="1600" b="1" dirty="0" smtClean="0"/>
              <a:t>で繋ぐ事によって、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結果</a:t>
            </a:r>
            <a:r>
              <a:rPr kumimoji="1" lang="ja-JP" altLang="en-US" sz="1600" b="1" dirty="0" smtClean="0"/>
              <a:t>に反映することができる</a:t>
            </a:r>
            <a:endParaRPr kumimoji="1" lang="en-US" altLang="ja-JP" sz="1600" b="1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6636072" y="5589240"/>
            <a:ext cx="16083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59096" y="1841481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7308304" y="2129513"/>
            <a:ext cx="35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659096" y="2799192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リンク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6516216" y="2672769"/>
            <a:ext cx="1142880" cy="414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7504" y="4297164"/>
            <a:ext cx="40324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右の画像のようにノードを繋ぐと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四角形に張り付けた画像が様々な変形</a:t>
            </a:r>
            <a:endParaRPr kumimoji="1" lang="en-US" altLang="ja-JP" b="1" dirty="0" smtClean="0"/>
          </a:p>
          <a:p>
            <a:r>
              <a:rPr lang="ja-JP" altLang="en-US" b="1" dirty="0" smtClean="0"/>
              <a:t>を起こしながら０</a:t>
            </a:r>
            <a:r>
              <a:rPr lang="en-US" altLang="ja-JP" b="1" dirty="0" smtClean="0"/>
              <a:t>%</a:t>
            </a:r>
            <a:r>
              <a:rPr lang="ja-JP" altLang="en-US" b="1" dirty="0" smtClean="0"/>
              <a:t>～１００％の状態変化でループする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dirty="0" smtClean="0"/>
              <a:t>と言った結果が出力される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3968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ノードベース</a:t>
            </a:r>
            <a:endParaRPr kumimoji="1" lang="ja-JP" altLang="en-US" dirty="0"/>
          </a:p>
        </p:txBody>
      </p:sp>
      <p:pic>
        <p:nvPicPr>
          <p:cNvPr id="2050" name="Picture 2" descr="C:\Users\Rinifisu\Desktop\タイトルなし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2936"/>
            <a:ext cx="706138" cy="18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1619672" y="4297164"/>
            <a:ext cx="7128791" cy="1868140"/>
          </a:xfrm>
          <a:prstGeom prst="wedgeRectCallout">
            <a:avLst>
              <a:gd name="adj1" fmla="val -59405"/>
              <a:gd name="adj2" fmla="val -137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ノードで能力組み合わせて技を作り、攻撃し合う対戦ゲームを作れば面白いのでは？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2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80" y="303809"/>
            <a:ext cx="1721320" cy="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中間発表時のプレイ動画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2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65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6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54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37"/>
              </p:ext>
            </p:extLst>
          </p:nvPr>
        </p:nvGraphicFramePr>
        <p:xfrm>
          <a:off x="395536" y="17008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4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Action!\Screensho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6021"/>
            <a:ext cx="7056784" cy="52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Action!\Screenshot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30854"/>
            <a:ext cx="7050329" cy="52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Action!\Screenshots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26021"/>
            <a:ext cx="7056783" cy="52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1"/>
          </p:cNvCxnSpPr>
          <p:nvPr/>
        </p:nvCxnSpPr>
        <p:spPr>
          <a:xfrm flipH="1">
            <a:off x="2915816" y="1803032"/>
            <a:ext cx="720080" cy="1000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3635896" y="1462626"/>
            <a:ext cx="3683180" cy="1340561"/>
            <a:chOff x="2618616" y="2779124"/>
            <a:chExt cx="3683180" cy="1411297"/>
          </a:xfrm>
        </p:grpSpPr>
        <p:sp>
          <p:nvSpPr>
            <p:cNvPr id="3" name="角丸四角形 2"/>
            <p:cNvSpPr/>
            <p:nvPr/>
          </p:nvSpPr>
          <p:spPr>
            <a:xfrm>
              <a:off x="2618616" y="2779124"/>
              <a:ext cx="3683180" cy="7167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選択</a:t>
              </a:r>
              <a:r>
                <a:rPr lang="ja-JP" altLang="en-US" dirty="0">
                  <a:solidFill>
                    <a:schemeClr val="tx1"/>
                  </a:solidFill>
                </a:rPr>
                <a:t>可能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キーボードの上下左右で選択する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矢印コネクタ 18"/>
          <p:cNvCxnSpPr>
            <a:stCxn id="21" idx="1"/>
          </p:cNvCxnSpPr>
          <p:nvPr/>
        </p:nvCxnSpPr>
        <p:spPr>
          <a:xfrm flipH="1" flipV="1">
            <a:off x="4139952" y="3401865"/>
            <a:ext cx="762298" cy="409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4902250" y="3470528"/>
            <a:ext cx="3683180" cy="1340562"/>
            <a:chOff x="2618616" y="2779123"/>
            <a:chExt cx="3683180" cy="1411298"/>
          </a:xfrm>
        </p:grpSpPr>
        <p:sp>
          <p:nvSpPr>
            <p:cNvPr id="21" name="角丸四角形 20"/>
            <p:cNvSpPr/>
            <p:nvPr/>
          </p:nvSpPr>
          <p:spPr>
            <a:xfrm>
              <a:off x="2618616" y="2779123"/>
              <a:ext cx="3683180" cy="71673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ペナルティ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相手を強化してしまうので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選ばないように注意する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1219070" y="4255473"/>
            <a:ext cx="3683180" cy="680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残り時間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>
            <a:off x="3060660" y="4936285"/>
            <a:ext cx="1007284" cy="868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5292080" y="4769731"/>
            <a:ext cx="3683180" cy="6808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攻撃技名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27" idx="2"/>
          </p:cNvCxnSpPr>
          <p:nvPr/>
        </p:nvCxnSpPr>
        <p:spPr>
          <a:xfrm flipH="1">
            <a:off x="5796136" y="5450543"/>
            <a:ext cx="1337534" cy="8251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152034" y="1497510"/>
            <a:ext cx="4824536" cy="805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ペナルティノードを選んでしまうと・・・</a:t>
            </a:r>
            <a:endParaRPr kumimoji="1" lang="ja-JP" altLang="en-US" sz="2400" dirty="0"/>
          </a:p>
        </p:txBody>
      </p:sp>
      <p:sp>
        <p:nvSpPr>
          <p:cNvPr id="32" name="角丸四角形 31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自分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相手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43125" y="2593537"/>
            <a:ext cx="2160240" cy="80832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60660" y="6165305"/>
            <a:ext cx="2915910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5" name="Picture 5" descr="C:\Action!\Screenshot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30855"/>
            <a:ext cx="7059858" cy="52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1259632" y="1861317"/>
            <a:ext cx="3420976" cy="5167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奥の</a:t>
            </a:r>
            <a:r>
              <a:rPr lang="ja-JP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ノードはとても強力</a:t>
            </a:r>
            <a:endParaRPr kumimoji="1" lang="ja-JP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右矢印 29"/>
          <p:cNvSpPr/>
          <p:nvPr/>
        </p:nvSpPr>
        <p:spPr>
          <a:xfrm rot="18900000">
            <a:off x="285021" y="6980216"/>
            <a:ext cx="2808312" cy="19694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強力</a:t>
            </a:r>
            <a:endParaRPr kumimoji="1" lang="ja-JP" altLang="en-US" sz="5400" b="1" dirty="0"/>
          </a:p>
        </p:txBody>
      </p:sp>
      <p:pic>
        <p:nvPicPr>
          <p:cNvPr id="5126" name="Picture 6" descr="C:\Action!\Screenshots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8" y="1412776"/>
            <a:ext cx="7074468" cy="52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2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6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19306 0.4409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44097 L 0.19132 0.5039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66962 -0.87129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-4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29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342427225"/>
              </p:ext>
            </p:extLst>
          </p:nvPr>
        </p:nvGraphicFramePr>
        <p:xfrm>
          <a:off x="469852" y="1484784"/>
          <a:ext cx="82066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71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05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1199</Words>
  <Application>Microsoft Office PowerPoint</Application>
  <PresentationFormat>画面に合わせる (4:3)</PresentationFormat>
  <Paragraphs>233</Paragraphs>
  <Slides>12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110</cp:revision>
  <dcterms:created xsi:type="dcterms:W3CDTF">2016-07-27T04:42:28Z</dcterms:created>
  <dcterms:modified xsi:type="dcterms:W3CDTF">2016-07-29T01:46:48Z</dcterms:modified>
</cp:coreProperties>
</file>