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4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Rinifisu\Documents\Unity\Nogic\プレゼン\動画\中間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8"/>
  <ax:ocxPr ax:name="_cy" ax:value="14248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Rinifisu\Documents\Unity\Nogic\プレゼン\動画\中間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7"/>
  <ax:ocxPr ax:name="_cy" ax:value="14245"/>
</ax:ocx>
</file>

<file path=ppt/activeX/activeX3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Rinifisu\Documents\Unity\Nogic\プレゼン\動画\中間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8"/>
  <ax:ocxPr ax:name="_cy" ax:value="14248"/>
</ax:ocx>
</file>

<file path=ppt/activeX/activeX4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Rinifisu\Documents\Unity\Nogic\プレゼン\動画\中間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8"/>
  <ax:ocxPr ax:name="_cy" ax:value="14248"/>
</ax:ocx>
</file>

<file path=ppt/activeX/activeX5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Rinifisu\Documents\Unity\Nogic\プレゼン\動画\中間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10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2798"/>
  <ax:ocxPr ax:name="_cy" ax:value="14248"/>
</ax:ocx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BF5B6-F54E-4A8C-9AC0-4A54CBE699FD}" type="doc">
      <dgm:prSet loTypeId="urn:microsoft.com/office/officeart/2005/8/layout/defaul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DA2AE72B-2FFE-4670-A68B-6E882F4F62FC}">
      <dgm:prSet phldrT="[テキスト]" custT="1"/>
      <dgm:spPr/>
      <dgm:t>
        <a:bodyPr/>
        <a:lstStyle/>
        <a:p>
          <a:r>
            <a:rPr kumimoji="1" lang="ja-JP" altLang="en-US" sz="2800" dirty="0" smtClean="0"/>
            <a:t>「ジャンル」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３</a:t>
          </a:r>
          <a:r>
            <a:rPr kumimoji="1" lang="en-US" altLang="ja-JP" sz="2800" dirty="0" smtClean="0"/>
            <a:t>D</a:t>
          </a:r>
          <a:r>
            <a:rPr kumimoji="1" lang="ja-JP" altLang="en-US" sz="2800" dirty="0" smtClean="0"/>
            <a:t>パズルアクション</a:t>
          </a:r>
          <a:endParaRPr kumimoji="1" lang="ja-JP" altLang="en-US" sz="2800" dirty="0"/>
        </a:p>
      </dgm:t>
    </dgm:pt>
    <dgm:pt modelId="{D7B36357-0977-431C-8C8D-3DDBD55E07FC}" type="parTrans" cxnId="{CAC0EE7B-3A3C-438D-B20F-2C1D9381E8A7}">
      <dgm:prSet/>
      <dgm:spPr/>
      <dgm:t>
        <a:bodyPr/>
        <a:lstStyle/>
        <a:p>
          <a:endParaRPr kumimoji="1" lang="ja-JP" altLang="en-US" sz="2800"/>
        </a:p>
      </dgm:t>
    </dgm:pt>
    <dgm:pt modelId="{93D3311B-E580-4EE0-947D-2A6F5EACD2CB}" type="sibTrans" cxnId="{CAC0EE7B-3A3C-438D-B20F-2C1D9381E8A7}">
      <dgm:prSet/>
      <dgm:spPr/>
      <dgm:t>
        <a:bodyPr/>
        <a:lstStyle/>
        <a:p>
          <a:endParaRPr kumimoji="1" lang="ja-JP" altLang="en-US" sz="2800"/>
        </a:p>
      </dgm:t>
    </dgm:pt>
    <dgm:pt modelId="{AE3D94F6-BC55-4C76-8F68-429E599E8B60}">
      <dgm:prSet phldrT="[テキスト]" custT="1"/>
      <dgm:spPr/>
      <dgm:t>
        <a:bodyPr/>
        <a:lstStyle/>
        <a:p>
          <a:r>
            <a:rPr kumimoji="1" lang="ja-JP" altLang="en-US" sz="2800" dirty="0" smtClean="0"/>
            <a:t>「コンセプト」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攻撃をカスタマイズ</a:t>
          </a:r>
          <a:endParaRPr kumimoji="1" lang="ja-JP" altLang="en-US" sz="2800" dirty="0"/>
        </a:p>
      </dgm:t>
    </dgm:pt>
    <dgm:pt modelId="{B8A9EA63-938D-408D-B3BF-C26F56AC4EB8}" type="parTrans" cxnId="{4C14D3F6-4743-44AC-A0A1-2FB6D0744807}">
      <dgm:prSet/>
      <dgm:spPr/>
      <dgm:t>
        <a:bodyPr/>
        <a:lstStyle/>
        <a:p>
          <a:endParaRPr kumimoji="1" lang="ja-JP" altLang="en-US" sz="2800"/>
        </a:p>
      </dgm:t>
    </dgm:pt>
    <dgm:pt modelId="{56D447F0-0F04-4578-A568-498105B97C9C}" type="sibTrans" cxnId="{4C14D3F6-4743-44AC-A0A1-2FB6D0744807}">
      <dgm:prSet/>
      <dgm:spPr/>
      <dgm:t>
        <a:bodyPr/>
        <a:lstStyle/>
        <a:p>
          <a:endParaRPr kumimoji="1" lang="ja-JP" altLang="en-US" sz="2800"/>
        </a:p>
      </dgm:t>
    </dgm:pt>
    <dgm:pt modelId="{33F0ABBC-E3DC-45F1-8084-11F96AF7B07E}">
      <dgm:prSet phldrT="[テキスト]" custT="1"/>
      <dgm:spPr/>
      <dgm:t>
        <a:bodyPr/>
        <a:lstStyle/>
        <a:p>
          <a:r>
            <a:rPr kumimoji="1" lang="ja-JP" altLang="en-US" sz="2800" dirty="0" smtClean="0"/>
            <a:t>「プレイ人数」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２人</a:t>
          </a:r>
          <a:endParaRPr kumimoji="1" lang="ja-JP" altLang="en-US" sz="2800" dirty="0"/>
        </a:p>
      </dgm:t>
    </dgm:pt>
    <dgm:pt modelId="{D7CCB3DD-5271-48F4-AA2D-B6F3F5B1DE36}" type="parTrans" cxnId="{D593100A-63E5-498A-B5EF-A788B3316A71}">
      <dgm:prSet/>
      <dgm:spPr/>
      <dgm:t>
        <a:bodyPr/>
        <a:lstStyle/>
        <a:p>
          <a:endParaRPr kumimoji="1" lang="ja-JP" altLang="en-US" sz="2800"/>
        </a:p>
      </dgm:t>
    </dgm:pt>
    <dgm:pt modelId="{5ECB1B1C-AD26-46FD-80A0-D914A10D1145}" type="sibTrans" cxnId="{D593100A-63E5-498A-B5EF-A788B3316A71}">
      <dgm:prSet/>
      <dgm:spPr/>
      <dgm:t>
        <a:bodyPr/>
        <a:lstStyle/>
        <a:p>
          <a:endParaRPr kumimoji="1" lang="ja-JP" altLang="en-US" sz="2800"/>
        </a:p>
      </dgm:t>
    </dgm:pt>
    <dgm:pt modelId="{4656D7CF-BFE4-4B22-A197-4DCBE14F571E}">
      <dgm:prSet phldrT="[テキスト]" custT="1"/>
      <dgm:spPr/>
      <dgm:t>
        <a:bodyPr/>
        <a:lstStyle/>
        <a:p>
          <a:r>
            <a:rPr kumimoji="1" lang="ja-JP" altLang="en-US" sz="2800" dirty="0" smtClean="0"/>
            <a:t>「制作期間」</a:t>
          </a:r>
          <a:endParaRPr kumimoji="1" lang="en-US" altLang="ja-JP" sz="2800" dirty="0" smtClean="0"/>
        </a:p>
        <a:p>
          <a:r>
            <a:rPr kumimoji="1" lang="ja-JP" altLang="en-US" sz="2800" dirty="0" smtClean="0"/>
            <a:t>３ヵ月</a:t>
          </a:r>
          <a:endParaRPr kumimoji="1" lang="ja-JP" altLang="en-US" sz="2800" dirty="0"/>
        </a:p>
      </dgm:t>
    </dgm:pt>
    <dgm:pt modelId="{FD60DB87-F1C9-4F51-9559-C0D949BBE421}" type="parTrans" cxnId="{01035B61-C251-42B7-B7CC-373015491342}">
      <dgm:prSet/>
      <dgm:spPr/>
      <dgm:t>
        <a:bodyPr/>
        <a:lstStyle/>
        <a:p>
          <a:endParaRPr kumimoji="1" lang="ja-JP" altLang="en-US" sz="2800"/>
        </a:p>
      </dgm:t>
    </dgm:pt>
    <dgm:pt modelId="{3FCCBED9-3AEF-4098-8F63-79FFD8E32A1D}" type="sibTrans" cxnId="{01035B61-C251-42B7-B7CC-373015491342}">
      <dgm:prSet/>
      <dgm:spPr/>
      <dgm:t>
        <a:bodyPr/>
        <a:lstStyle/>
        <a:p>
          <a:endParaRPr kumimoji="1" lang="ja-JP" altLang="en-US" sz="2800"/>
        </a:p>
      </dgm:t>
    </dgm:pt>
    <dgm:pt modelId="{E7FC7E6A-3797-40C0-8030-961400443B0A}" type="pres">
      <dgm:prSet presAssocID="{D63BF5B6-F54E-4A8C-9AC0-4A54CBE699F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88A95B6-5612-4938-8715-64BC6C8C0F8F}" type="pres">
      <dgm:prSet presAssocID="{DA2AE72B-2FFE-4670-A68B-6E882F4F62F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4C48CC1-139C-4A4F-A955-258613B23AA3}" type="pres">
      <dgm:prSet presAssocID="{93D3311B-E580-4EE0-947D-2A6F5EACD2CB}" presName="sibTrans" presStyleCnt="0"/>
      <dgm:spPr/>
      <dgm:t>
        <a:bodyPr/>
        <a:lstStyle/>
        <a:p>
          <a:endParaRPr kumimoji="1" lang="ja-JP" altLang="en-US"/>
        </a:p>
      </dgm:t>
    </dgm:pt>
    <dgm:pt modelId="{AA6E677B-C50B-4E70-ADFB-D3C528C844E1}" type="pres">
      <dgm:prSet presAssocID="{AE3D94F6-BC55-4C76-8F68-429E599E8B6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E20B1C-ADE9-498E-99A3-771F99172043}" type="pres">
      <dgm:prSet presAssocID="{56D447F0-0F04-4578-A568-498105B97C9C}" presName="sibTrans" presStyleCnt="0"/>
      <dgm:spPr/>
      <dgm:t>
        <a:bodyPr/>
        <a:lstStyle/>
        <a:p>
          <a:endParaRPr kumimoji="1" lang="ja-JP" altLang="en-US"/>
        </a:p>
      </dgm:t>
    </dgm:pt>
    <dgm:pt modelId="{0B20EE18-FB9E-4EE1-BAD0-F3ADF187A793}" type="pres">
      <dgm:prSet presAssocID="{33F0ABBC-E3DC-45F1-8084-11F96AF7B0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EC715E7-89D8-4293-9AF0-B46F31CF246B}" type="pres">
      <dgm:prSet presAssocID="{5ECB1B1C-AD26-46FD-80A0-D914A10D1145}" presName="sibTrans" presStyleCnt="0"/>
      <dgm:spPr/>
      <dgm:t>
        <a:bodyPr/>
        <a:lstStyle/>
        <a:p>
          <a:endParaRPr kumimoji="1" lang="ja-JP" altLang="en-US"/>
        </a:p>
      </dgm:t>
    </dgm:pt>
    <dgm:pt modelId="{13B90462-051A-45B1-B55D-B2D7F14FE6F9}" type="pres">
      <dgm:prSet presAssocID="{4656D7CF-BFE4-4B22-A197-4DCBE14F571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AC0EE7B-3A3C-438D-B20F-2C1D9381E8A7}" srcId="{D63BF5B6-F54E-4A8C-9AC0-4A54CBE699FD}" destId="{DA2AE72B-2FFE-4670-A68B-6E882F4F62FC}" srcOrd="0" destOrd="0" parTransId="{D7B36357-0977-431C-8C8D-3DDBD55E07FC}" sibTransId="{93D3311B-E580-4EE0-947D-2A6F5EACD2CB}"/>
    <dgm:cxn modelId="{D593100A-63E5-498A-B5EF-A788B3316A71}" srcId="{D63BF5B6-F54E-4A8C-9AC0-4A54CBE699FD}" destId="{33F0ABBC-E3DC-45F1-8084-11F96AF7B07E}" srcOrd="2" destOrd="0" parTransId="{D7CCB3DD-5271-48F4-AA2D-B6F3F5B1DE36}" sibTransId="{5ECB1B1C-AD26-46FD-80A0-D914A10D1145}"/>
    <dgm:cxn modelId="{6D83DB1B-062F-4DA8-8325-B0EABF3B169B}" type="presOf" srcId="{4656D7CF-BFE4-4B22-A197-4DCBE14F571E}" destId="{13B90462-051A-45B1-B55D-B2D7F14FE6F9}" srcOrd="0" destOrd="0" presId="urn:microsoft.com/office/officeart/2005/8/layout/default"/>
    <dgm:cxn modelId="{F128DFCC-A07A-45C0-AD04-8240506C573C}" type="presOf" srcId="{DA2AE72B-2FFE-4670-A68B-6E882F4F62FC}" destId="{F88A95B6-5612-4938-8715-64BC6C8C0F8F}" srcOrd="0" destOrd="0" presId="urn:microsoft.com/office/officeart/2005/8/layout/default"/>
    <dgm:cxn modelId="{37DD5E1F-8129-4C25-A103-293F66757D60}" type="presOf" srcId="{33F0ABBC-E3DC-45F1-8084-11F96AF7B07E}" destId="{0B20EE18-FB9E-4EE1-BAD0-F3ADF187A793}" srcOrd="0" destOrd="0" presId="urn:microsoft.com/office/officeart/2005/8/layout/default"/>
    <dgm:cxn modelId="{F608841A-A039-4DD3-8F8E-246340494FD1}" type="presOf" srcId="{AE3D94F6-BC55-4C76-8F68-429E599E8B60}" destId="{AA6E677B-C50B-4E70-ADFB-D3C528C844E1}" srcOrd="0" destOrd="0" presId="urn:microsoft.com/office/officeart/2005/8/layout/default"/>
    <dgm:cxn modelId="{4C14D3F6-4743-44AC-A0A1-2FB6D0744807}" srcId="{D63BF5B6-F54E-4A8C-9AC0-4A54CBE699FD}" destId="{AE3D94F6-BC55-4C76-8F68-429E599E8B60}" srcOrd="1" destOrd="0" parTransId="{B8A9EA63-938D-408D-B3BF-C26F56AC4EB8}" sibTransId="{56D447F0-0F04-4578-A568-498105B97C9C}"/>
    <dgm:cxn modelId="{1EE8BBD4-B070-4EDE-875E-8A296BEFA241}" type="presOf" srcId="{D63BF5B6-F54E-4A8C-9AC0-4A54CBE699FD}" destId="{E7FC7E6A-3797-40C0-8030-961400443B0A}" srcOrd="0" destOrd="0" presId="urn:microsoft.com/office/officeart/2005/8/layout/default"/>
    <dgm:cxn modelId="{01035B61-C251-42B7-B7CC-373015491342}" srcId="{D63BF5B6-F54E-4A8C-9AC0-4A54CBE699FD}" destId="{4656D7CF-BFE4-4B22-A197-4DCBE14F571E}" srcOrd="3" destOrd="0" parTransId="{FD60DB87-F1C9-4F51-9559-C0D949BBE421}" sibTransId="{3FCCBED9-3AEF-4098-8F63-79FFD8E32A1D}"/>
    <dgm:cxn modelId="{E6232280-7EAD-497E-A3CE-4DED42CCCB2B}" type="presParOf" srcId="{E7FC7E6A-3797-40C0-8030-961400443B0A}" destId="{F88A95B6-5612-4938-8715-64BC6C8C0F8F}" srcOrd="0" destOrd="0" presId="urn:microsoft.com/office/officeart/2005/8/layout/default"/>
    <dgm:cxn modelId="{5A860303-96A4-4393-BF52-01BBB60166FD}" type="presParOf" srcId="{E7FC7E6A-3797-40C0-8030-961400443B0A}" destId="{E4C48CC1-139C-4A4F-A955-258613B23AA3}" srcOrd="1" destOrd="0" presId="urn:microsoft.com/office/officeart/2005/8/layout/default"/>
    <dgm:cxn modelId="{E174D9E6-A720-4D4A-B250-E02ECF7A0FAD}" type="presParOf" srcId="{E7FC7E6A-3797-40C0-8030-961400443B0A}" destId="{AA6E677B-C50B-4E70-ADFB-D3C528C844E1}" srcOrd="2" destOrd="0" presId="urn:microsoft.com/office/officeart/2005/8/layout/default"/>
    <dgm:cxn modelId="{9DB95CB7-4AF8-44AF-945D-C0A9048DE30D}" type="presParOf" srcId="{E7FC7E6A-3797-40C0-8030-961400443B0A}" destId="{47E20B1C-ADE9-498E-99A3-771F99172043}" srcOrd="3" destOrd="0" presId="urn:microsoft.com/office/officeart/2005/8/layout/default"/>
    <dgm:cxn modelId="{EFA9D97A-A9F6-415D-9E9D-E2A1D7556A96}" type="presParOf" srcId="{E7FC7E6A-3797-40C0-8030-961400443B0A}" destId="{0B20EE18-FB9E-4EE1-BAD0-F3ADF187A793}" srcOrd="4" destOrd="0" presId="urn:microsoft.com/office/officeart/2005/8/layout/default"/>
    <dgm:cxn modelId="{AEF27E7B-DA79-42AB-9308-3441080DD866}" type="presParOf" srcId="{E7FC7E6A-3797-40C0-8030-961400443B0A}" destId="{DEC715E7-89D8-4293-9AF0-B46F31CF246B}" srcOrd="5" destOrd="0" presId="urn:microsoft.com/office/officeart/2005/8/layout/default"/>
    <dgm:cxn modelId="{41DE1AA0-246C-4C89-99E3-95D290BFC24C}" type="presParOf" srcId="{E7FC7E6A-3797-40C0-8030-961400443B0A}" destId="{13B90462-051A-45B1-B55D-B2D7F14FE6F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A95B6-5612-4938-8715-64BC6C8C0F8F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「ジャンル」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３</a:t>
          </a:r>
          <a:r>
            <a:rPr kumimoji="1" lang="en-US" altLang="ja-JP" sz="2800" kern="1200" dirty="0" smtClean="0"/>
            <a:t>D</a:t>
          </a:r>
          <a:r>
            <a:rPr kumimoji="1" lang="ja-JP" altLang="en-US" sz="2800" kern="1200" dirty="0" smtClean="0"/>
            <a:t>パズルアクション</a:t>
          </a:r>
          <a:endParaRPr kumimoji="1" lang="ja-JP" altLang="en-US" sz="2800" kern="1200" dirty="0"/>
        </a:p>
      </dsp:txBody>
      <dsp:txXfrm>
        <a:off x="460905" y="1047"/>
        <a:ext cx="3479899" cy="2087939"/>
      </dsp:txXfrm>
    </dsp:sp>
    <dsp:sp modelId="{AA6E677B-C50B-4E70-ADFB-D3C528C844E1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shade val="51000"/>
                <a:satMod val="130000"/>
              </a:schemeClr>
            </a:gs>
            <a:gs pos="80000">
              <a:schemeClr val="accent2">
                <a:hueOff val="1560506"/>
                <a:satOff val="-1946"/>
                <a:lumOff val="458"/>
                <a:alphaOff val="0"/>
                <a:shade val="93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「コンセプト」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攻撃をカスタマイズ</a:t>
          </a:r>
          <a:endParaRPr kumimoji="1" lang="ja-JP" altLang="en-US" sz="2800" kern="1200" dirty="0"/>
        </a:p>
      </dsp:txBody>
      <dsp:txXfrm>
        <a:off x="4288794" y="1047"/>
        <a:ext cx="3479899" cy="2087939"/>
      </dsp:txXfrm>
    </dsp:sp>
    <dsp:sp modelId="{0B20EE18-FB9E-4EE1-BAD0-F3ADF187A793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shade val="51000"/>
                <a:satMod val="130000"/>
              </a:schemeClr>
            </a:gs>
            <a:gs pos="80000">
              <a:schemeClr val="accent2">
                <a:hueOff val="3121013"/>
                <a:satOff val="-3893"/>
                <a:lumOff val="915"/>
                <a:alphaOff val="0"/>
                <a:shade val="93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「プレイ人数」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２人</a:t>
          </a:r>
          <a:endParaRPr kumimoji="1" lang="ja-JP" altLang="en-US" sz="2800" kern="1200" dirty="0"/>
        </a:p>
      </dsp:txBody>
      <dsp:txXfrm>
        <a:off x="460905" y="2436976"/>
        <a:ext cx="3479899" cy="2087939"/>
      </dsp:txXfrm>
    </dsp:sp>
    <dsp:sp modelId="{13B90462-051A-45B1-B55D-B2D7F14FE6F9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「制作期間」</a:t>
          </a:r>
          <a:endParaRPr kumimoji="1" lang="en-US" altLang="ja-JP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３ヵ月</a:t>
          </a:r>
          <a:endParaRPr kumimoji="1" lang="ja-JP" altLang="en-US" sz="2800" kern="1200" dirty="0"/>
        </a:p>
      </dsp:txBody>
      <dsp:txXfrm>
        <a:off x="4288794" y="2436976"/>
        <a:ext cx="3479899" cy="208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FC3D7-996F-42EC-9CA3-4DB33DB48B9A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76FFE-9BD8-4D84-BDA6-0EB78EAF3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81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76FFE-9BD8-4D84-BDA6-0EB78EAF3B6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64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31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46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17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11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00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53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8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06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0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99AE-6E35-4F9D-A547-4F54DF99CF88}" type="datetimeFigureOut">
              <a:rPr kumimoji="1" lang="ja-JP" altLang="en-US" smtClean="0"/>
              <a:t>2016/7/28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E76C-E42C-49A7-B0CD-ABF416823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6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inifisu\Documents\Unity\Nogic\Assets\Title\Sprit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4072"/>
            <a:ext cx="6500812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259632" y="4608544"/>
            <a:ext cx="65008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Team</a:t>
            </a:r>
            <a:r>
              <a:rPr lang="ja-JP" altLang="en-US" sz="8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8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Nogic</a:t>
            </a:r>
            <a:endParaRPr kumimoji="1" lang="ja-JP" altLang="en-US" sz="8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17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194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582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各担当ごとの技術発表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5122" name="Picture 2" descr="C:\Users\Rinifisu\Documents\Unity\Nogic\プレゼン\資料\Un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17898"/>
            <a:ext cx="64389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下矢印吹き出し 1"/>
          <p:cNvSpPr/>
          <p:nvPr/>
        </p:nvSpPr>
        <p:spPr>
          <a:xfrm>
            <a:off x="1835696" y="4077072"/>
            <a:ext cx="5472608" cy="2736304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300" dirty="0" smtClean="0"/>
              <a:t>ゲームプログラマー</a:t>
            </a:r>
            <a:endParaRPr kumimoji="1" lang="en-US" altLang="ja-JP" sz="2300" dirty="0" smtClean="0"/>
          </a:p>
          <a:p>
            <a:pPr algn="ctr"/>
            <a:r>
              <a:rPr lang="ja-JP" altLang="en-US" sz="2300" dirty="0" smtClean="0"/>
              <a:t>ゲームプランナー</a:t>
            </a:r>
            <a:endParaRPr kumimoji="1" lang="en-US" altLang="ja-JP" sz="2300" dirty="0" smtClean="0"/>
          </a:p>
          <a:p>
            <a:pPr algn="ctr"/>
            <a:r>
              <a:rPr lang="en-US" altLang="ja-JP" sz="2300" dirty="0" smtClean="0"/>
              <a:t>2DUI</a:t>
            </a:r>
            <a:r>
              <a:rPr lang="ja-JP" altLang="en-US" sz="2300" dirty="0" smtClean="0"/>
              <a:t>デザイナー</a:t>
            </a:r>
            <a:endParaRPr lang="en-US" altLang="ja-JP" sz="2300" dirty="0" smtClean="0"/>
          </a:p>
          <a:p>
            <a:pPr algn="ctr"/>
            <a:r>
              <a:rPr kumimoji="1" lang="en-US" altLang="ja-JP" sz="2300" dirty="0" smtClean="0"/>
              <a:t>3D</a:t>
            </a:r>
            <a:r>
              <a:rPr kumimoji="1" lang="ja-JP" altLang="en-US" sz="2300" dirty="0" smtClean="0"/>
              <a:t>モデルデザイナー</a:t>
            </a:r>
            <a:endParaRPr kumimoji="1" lang="en-US" altLang="ja-JP" sz="2300" dirty="0" smtClean="0"/>
          </a:p>
          <a:p>
            <a:pPr algn="ctr"/>
            <a:r>
              <a:rPr lang="en-US" altLang="ja-JP" sz="2300" dirty="0" smtClean="0"/>
              <a:t>3D</a:t>
            </a:r>
            <a:r>
              <a:rPr lang="ja-JP" altLang="en-US" sz="2300" dirty="0" smtClean="0"/>
              <a:t>パーティクルデザイナー</a:t>
            </a:r>
            <a:endParaRPr kumimoji="1" lang="ja-JP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01612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inifisu\Documents\Unity\Nogic\Assets\Title\Sprit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4072"/>
            <a:ext cx="6500812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259632" y="4797152"/>
            <a:ext cx="6500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大西 優太</a:t>
            </a:r>
            <a:endParaRPr kumimoji="1" lang="ja-JP" altLang="en-US" sz="4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302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今回担当したもの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ゲームプランニング</a:t>
            </a:r>
            <a:endParaRPr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400050" lvl="1" indent="0">
              <a:buNone/>
            </a:pPr>
            <a:r>
              <a:rPr kumimoji="1" lang="en-US" altLang="ja-JP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システム構築</a:t>
            </a:r>
            <a:r>
              <a:rPr kumimoji="1"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	</a:t>
            </a:r>
            <a:r>
              <a:rPr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ノードの種類決め</a:t>
            </a:r>
            <a:endParaRPr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400050" lvl="1" indent="0">
              <a:buNone/>
            </a:pPr>
            <a:r>
              <a:rPr kumimoji="1" lang="en-US" altLang="ja-JP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シーン管理</a:t>
            </a:r>
            <a:r>
              <a:rPr kumimoji="1"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	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ゲームバランス管理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400050" lvl="1" indent="0">
              <a:buNone/>
            </a:pPr>
            <a:r>
              <a:rPr kumimoji="1" lang="en-US" altLang="ja-JP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サウンド割り当て</a:t>
            </a:r>
            <a:r>
              <a:rPr kumimoji="1"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必要なグラフィックの洗い出し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400050" lvl="1" indent="0">
              <a:buNone/>
            </a:pP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メインゲームプログラミング</a:t>
            </a:r>
            <a:endParaRPr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400050" lvl="1" indent="0">
              <a:buNone/>
            </a:pPr>
            <a:r>
              <a:rPr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カメラ演出</a:t>
            </a:r>
            <a:r>
              <a:rPr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	</a:t>
            </a:r>
            <a:r>
              <a:rPr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UI</a:t>
            </a:r>
            <a:r>
              <a:rPr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アニメーション</a:t>
            </a:r>
            <a:endParaRPr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400050" lvl="1" indent="0">
              <a:buNone/>
            </a:pPr>
            <a:r>
              <a:rPr lang="en-US" altLang="ja-JP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ノード選択</a:t>
            </a:r>
            <a:r>
              <a:rPr lang="en-US" altLang="ja-JP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</a:t>
            </a:r>
            <a:r>
              <a:rPr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パラメータシステム</a:t>
            </a:r>
            <a:endParaRPr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400050" lvl="1" indent="0">
              <a:buNone/>
            </a:pPr>
            <a:r>
              <a:rPr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シーン管理</a:t>
            </a:r>
            <a:r>
              <a:rPr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	</a:t>
            </a:r>
            <a:r>
              <a:rPr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パーティクル管理</a:t>
            </a:r>
            <a:endParaRPr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400050" lvl="1" indent="0">
              <a:buNone/>
            </a:pPr>
            <a:r>
              <a:rPr lang="en-US" altLang="ja-JP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送信専用クラス</a:t>
            </a:r>
            <a:r>
              <a:rPr lang="en-US" altLang="ja-JP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	</a:t>
            </a:r>
            <a:r>
              <a:rPr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合計</a:t>
            </a:r>
            <a:r>
              <a:rPr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ダメージ</a:t>
            </a:r>
            <a:endParaRPr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400050" lvl="1" indent="0">
              <a:buNone/>
            </a:pPr>
            <a:endParaRPr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2DUI</a:t>
            </a:r>
            <a:r>
              <a:rPr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デザイン</a:t>
            </a:r>
            <a:endParaRPr lang="en-US" altLang="ja-JP" sz="2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400050" lvl="1" indent="0">
              <a:buNone/>
            </a:pPr>
            <a:r>
              <a:rPr kumimoji="1" lang="en-US" altLang="ja-JP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</a:t>
            </a:r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カオス、リバース、フリーズ、ホールド通知画像</a:t>
            </a:r>
            <a:endParaRPr kumimoji="1" lang="en-US" altLang="ja-JP" sz="2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400050" lvl="1" indent="0">
              <a:buNone/>
            </a:pPr>
            <a:r>
              <a:rPr lang="en-US" altLang="ja-JP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妨害通知画像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741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/>
          <p:cNvSpPr/>
          <p:nvPr/>
        </p:nvSpPr>
        <p:spPr>
          <a:xfrm>
            <a:off x="6172128" y="2541656"/>
            <a:ext cx="2504328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　制作したシーン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67544" y="3632456"/>
            <a:ext cx="8208912" cy="27488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ゲームの</a:t>
            </a:r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流れ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572000" y="1484784"/>
            <a:ext cx="2304256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タイトル</a:t>
            </a:r>
            <a:endParaRPr kumimoji="1" lang="ja-JP" altLang="en-US" sz="2400" dirty="0"/>
          </a:p>
        </p:txBody>
      </p:sp>
      <p:sp>
        <p:nvSpPr>
          <p:cNvPr id="7" name="角丸四角形 6"/>
          <p:cNvSpPr/>
          <p:nvPr/>
        </p:nvSpPr>
        <p:spPr>
          <a:xfrm>
            <a:off x="467544" y="1484784"/>
            <a:ext cx="3086072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キャラクターセレクト</a:t>
            </a:r>
            <a:endParaRPr kumimoji="1" lang="ja-JP" altLang="en-US" sz="2400" dirty="0"/>
          </a:p>
        </p:txBody>
      </p:sp>
      <p:sp>
        <p:nvSpPr>
          <p:cNvPr id="8" name="角丸四角形 7"/>
          <p:cNvSpPr/>
          <p:nvPr/>
        </p:nvSpPr>
        <p:spPr>
          <a:xfrm>
            <a:off x="858452" y="3200408"/>
            <a:ext cx="2304256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メインゲーム</a:t>
            </a:r>
            <a:endParaRPr kumimoji="1" lang="ja-JP" altLang="en-US" sz="2400" dirty="0"/>
          </a:p>
        </p:txBody>
      </p:sp>
      <p:sp>
        <p:nvSpPr>
          <p:cNvPr id="10" name="右矢印 9"/>
          <p:cNvSpPr/>
          <p:nvPr/>
        </p:nvSpPr>
        <p:spPr>
          <a:xfrm rot="10800000">
            <a:off x="3707904" y="1592796"/>
            <a:ext cx="720080" cy="6480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5400000">
            <a:off x="1650540" y="2456892"/>
            <a:ext cx="720080" cy="6480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858452" y="4365104"/>
            <a:ext cx="1337284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登場演出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858452" y="5445224"/>
            <a:ext cx="1337284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VS</a:t>
            </a:r>
            <a:r>
              <a:rPr kumimoji="1" lang="ja-JP" altLang="en-US" dirty="0" smtClean="0"/>
              <a:t>表示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2809532" y="5445224"/>
            <a:ext cx="1337284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プレイヤーチェンジ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4746884" y="5445224"/>
            <a:ext cx="1337284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ノード選択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691100" y="5445224"/>
            <a:ext cx="1337284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選択結果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6691100" y="4365104"/>
            <a:ext cx="13372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攻撃演出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746884" y="4365104"/>
            <a:ext cx="13372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状態異常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13" idx="2"/>
            <a:endCxn id="14" idx="0"/>
          </p:cNvCxnSpPr>
          <p:nvPr/>
        </p:nvCxnSpPr>
        <p:spPr>
          <a:xfrm>
            <a:off x="1527094" y="4941168"/>
            <a:ext cx="0" cy="5040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2"/>
            <a:endCxn id="13" idx="0"/>
          </p:cNvCxnSpPr>
          <p:nvPr/>
        </p:nvCxnSpPr>
        <p:spPr>
          <a:xfrm flipH="1">
            <a:off x="1527094" y="4064504"/>
            <a:ext cx="483486" cy="300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2809532" y="4365104"/>
            <a:ext cx="1337284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勝敗結果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14" idx="3"/>
            <a:endCxn id="15" idx="1"/>
          </p:cNvCxnSpPr>
          <p:nvPr/>
        </p:nvCxnSpPr>
        <p:spPr>
          <a:xfrm>
            <a:off x="2195736" y="5733256"/>
            <a:ext cx="61379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5" idx="3"/>
            <a:endCxn id="16" idx="1"/>
          </p:cNvCxnSpPr>
          <p:nvPr/>
        </p:nvCxnSpPr>
        <p:spPr>
          <a:xfrm>
            <a:off x="4146816" y="5733256"/>
            <a:ext cx="60006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6" idx="3"/>
            <a:endCxn id="17" idx="1"/>
          </p:cNvCxnSpPr>
          <p:nvPr/>
        </p:nvCxnSpPr>
        <p:spPr>
          <a:xfrm>
            <a:off x="6084168" y="5733256"/>
            <a:ext cx="60693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7" idx="0"/>
            <a:endCxn id="18" idx="2"/>
          </p:cNvCxnSpPr>
          <p:nvPr/>
        </p:nvCxnSpPr>
        <p:spPr>
          <a:xfrm flipV="1">
            <a:off x="7359742" y="4941168"/>
            <a:ext cx="0" cy="5040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8" idx="1"/>
            <a:endCxn id="19" idx="3"/>
          </p:cNvCxnSpPr>
          <p:nvPr/>
        </p:nvCxnSpPr>
        <p:spPr>
          <a:xfrm flipH="1">
            <a:off x="6084168" y="4653136"/>
            <a:ext cx="60693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9" idx="1"/>
            <a:endCxn id="15" idx="0"/>
          </p:cNvCxnSpPr>
          <p:nvPr/>
        </p:nvCxnSpPr>
        <p:spPr>
          <a:xfrm flipH="1">
            <a:off x="3478174" y="4653136"/>
            <a:ext cx="1268710" cy="7920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9" idx="1"/>
            <a:endCxn id="27" idx="3"/>
          </p:cNvCxnSpPr>
          <p:nvPr/>
        </p:nvCxnSpPr>
        <p:spPr>
          <a:xfrm flipH="1">
            <a:off x="4146816" y="4653136"/>
            <a:ext cx="60006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27" idx="0"/>
            <a:endCxn id="8" idx="3"/>
          </p:cNvCxnSpPr>
          <p:nvPr/>
        </p:nvCxnSpPr>
        <p:spPr>
          <a:xfrm flipH="1" flipV="1">
            <a:off x="3162708" y="3632456"/>
            <a:ext cx="315466" cy="73264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右矢印 53"/>
          <p:cNvSpPr/>
          <p:nvPr/>
        </p:nvSpPr>
        <p:spPr>
          <a:xfrm rot="19800000">
            <a:off x="3242896" y="2548675"/>
            <a:ext cx="1390692" cy="6480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5868144" y="2541656"/>
            <a:ext cx="432048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172128" y="3068960"/>
            <a:ext cx="2504328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　制作していないシーン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868144" y="3068960"/>
            <a:ext cx="43204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388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制作</a:t>
            </a:r>
            <a:r>
              <a:rPr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したスクリプト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9218" name="Picture 2" descr="C:\Action!\Screenshot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71" y="1519882"/>
            <a:ext cx="2104608" cy="522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Action!\Screenshots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279" y="1519882"/>
            <a:ext cx="2104608" cy="522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Action!\Screenshots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87" y="1519882"/>
            <a:ext cx="2104609" cy="522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340768"/>
            <a:ext cx="2458616" cy="55172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カメラ移動</a:t>
            </a:r>
            <a:endParaRPr kumimoji="1"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ノード単体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管理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ノード全体</a:t>
            </a:r>
            <a:r>
              <a:rPr kumimoji="1"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管理</a:t>
            </a:r>
            <a:endParaRPr kumimoji="1"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カメラ監視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ノード生成</a:t>
            </a:r>
            <a:endParaRPr kumimoji="1"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全体シーン管理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サウンド再生管理</a:t>
            </a:r>
            <a:endParaRPr kumimoji="1"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サウンドフェード</a:t>
            </a:r>
            <a:endParaRPr kumimoji="1"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パラメータ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管理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パーティクル自動消去</a:t>
            </a:r>
            <a:endParaRPr kumimoji="1"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不透明度自動操作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画像切り替え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ノード移動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演出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回転値自動操作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ノード選択判定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画像飛び上がり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移動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画像移動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</a:t>
            </a: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妨害専用シーン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画像揺れ移動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拡大値自動操作</a:t>
            </a: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サムネイル管理　 </a:t>
            </a:r>
            <a:r>
              <a:rPr lang="en-US" altLang="ja-JP" sz="1400" dirty="0" err="1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etc</a:t>
            </a:r>
            <a:r>
              <a:rPr lang="en-US" altLang="ja-JP" sz="1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…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ja-JP" sz="14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020272" y="3789040"/>
            <a:ext cx="1944216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100" b="1" dirty="0" smtClean="0"/>
              <a:t>C#</a:t>
            </a:r>
            <a:r>
              <a:rPr kumimoji="1" lang="ja-JP" altLang="en-US" sz="2100" b="1" dirty="0" smtClean="0"/>
              <a:t>言語で制作</a:t>
            </a:r>
            <a:endParaRPr kumimoji="1" lang="ja-JP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242133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/>
          <p:cNvCxnSpPr/>
          <p:nvPr/>
        </p:nvCxnSpPr>
        <p:spPr>
          <a:xfrm>
            <a:off x="-36512" y="3588279"/>
            <a:ext cx="91805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-36512" y="5291485"/>
            <a:ext cx="9180512" cy="4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0" y="1691084"/>
            <a:ext cx="914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使用</a:t>
            </a:r>
            <a:r>
              <a:rPr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したツール・素材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5" name="Picture 2" descr="C:\Users\Rinifisu\Documents\Unity\Nogic\プレゼン\資料\Un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5" y="2132856"/>
            <a:ext cx="2877138" cy="104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Rinifisu\Desktop\ide-logos-monodevel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120" y="2221942"/>
            <a:ext cx="3099624" cy="86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467544" y="1412776"/>
            <a:ext cx="3240360" cy="5566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ゲーム制作</a:t>
            </a:r>
            <a:endParaRPr kumimoji="1" lang="ja-JP" altLang="en-US" sz="2400" dirty="0"/>
          </a:p>
        </p:txBody>
      </p:sp>
      <p:sp>
        <p:nvSpPr>
          <p:cNvPr id="7" name="加算記号 6"/>
          <p:cNvSpPr/>
          <p:nvPr/>
        </p:nvSpPr>
        <p:spPr>
          <a:xfrm>
            <a:off x="3689902" y="2143302"/>
            <a:ext cx="1026114" cy="102611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9542" y="5013176"/>
            <a:ext cx="3240360" cy="5566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2DUI</a:t>
            </a:r>
            <a:r>
              <a:rPr kumimoji="1" lang="ja-JP" altLang="en-US" sz="2400" dirty="0" smtClean="0"/>
              <a:t>デザイン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67544" y="3304431"/>
            <a:ext cx="3240360" cy="5566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バージョン管理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894397" y="5017343"/>
            <a:ext cx="3240360" cy="5566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サウンド素材</a:t>
            </a:r>
            <a:endParaRPr kumimoji="1" lang="ja-JP" altLang="en-US" sz="2400" dirty="0"/>
          </a:p>
        </p:txBody>
      </p:sp>
      <p:pic>
        <p:nvPicPr>
          <p:cNvPr id="10244" name="Picture 4" descr="C:\Users\Rinifisu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2" y="5640660"/>
            <a:ext cx="20955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Rinifisu\Desktop\sourcetre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45" y="3965435"/>
            <a:ext cx="3459664" cy="8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Rinifisu\Desktop\GitHub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36" y="3717032"/>
            <a:ext cx="3292376" cy="134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加算記号 15"/>
          <p:cNvSpPr/>
          <p:nvPr/>
        </p:nvSpPr>
        <p:spPr>
          <a:xfrm>
            <a:off x="3688761" y="3878912"/>
            <a:ext cx="1026114" cy="102611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47" name="Picture 7" descr="C:\Users\Rinifisu\Desktop\2015121016515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92" y="5888309"/>
            <a:ext cx="2133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:\Users\Rinifisu\Desktop\201511281350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15" y="5788269"/>
            <a:ext cx="2730581" cy="73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Rinifisu\Desktop\visual-studio-2013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8"/>
            <a:ext cx="3190376" cy="159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コネクタ 22"/>
          <p:cNvCxnSpPr/>
          <p:nvPr/>
        </p:nvCxnSpPr>
        <p:spPr>
          <a:xfrm flipV="1">
            <a:off x="4067944" y="5295651"/>
            <a:ext cx="0" cy="15623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1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4000" dirty="0" err="1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Nogic</a:t>
            </a: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とは？</a:t>
            </a:r>
            <a:endParaRPr kumimoji="1"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中間</a:t>
            </a: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発表時</a:t>
            </a: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のプレイ動画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プレイ動画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ノード選択について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lang="en-US" altLang="ja-JP" sz="40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各担当</a:t>
            </a: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ごと</a:t>
            </a:r>
            <a:r>
              <a:rPr lang="ja-JP" altLang="en-US" sz="4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の技術発表</a:t>
            </a:r>
            <a:endParaRPr kumimoji="1" lang="ja-JP" altLang="en-US" sz="4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発表の流れ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791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</a:t>
            </a:r>
            <a:r>
              <a:rPr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　</a:t>
            </a:r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とは？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67544" y="1628800"/>
            <a:ext cx="3479899" cy="2087939"/>
            <a:chOff x="460905" y="1047"/>
            <a:chExt cx="3479899" cy="208793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正方形/長方形 5"/>
            <p:cNvSpPr/>
            <p:nvPr/>
          </p:nvSpPr>
          <p:spPr>
            <a:xfrm>
              <a:off x="460905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7" name="正方形/長方形 6"/>
            <p:cNvSpPr/>
            <p:nvPr/>
          </p:nvSpPr>
          <p:spPr>
            <a:xfrm>
              <a:off x="460905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4400" kern="1200" dirty="0" smtClean="0"/>
                <a:t>Node = </a:t>
              </a:r>
              <a:r>
                <a:rPr kumimoji="1" lang="ja-JP" altLang="en-US" sz="4400" kern="1200" dirty="0" smtClean="0"/>
                <a:t>ノード</a:t>
              </a:r>
              <a:endParaRPr kumimoji="1" lang="en-US" altLang="ja-JP" sz="4400" kern="1200" dirty="0" smtClean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196557" y="1628799"/>
            <a:ext cx="3479899" cy="2087939"/>
            <a:chOff x="4288794" y="1047"/>
            <a:chExt cx="3479899" cy="208793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9" name="正方形/長方形 8"/>
            <p:cNvSpPr/>
            <p:nvPr/>
          </p:nvSpPr>
          <p:spPr>
            <a:xfrm>
              <a:off x="4288794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正方形/長方形 9"/>
            <p:cNvSpPr/>
            <p:nvPr/>
          </p:nvSpPr>
          <p:spPr>
            <a:xfrm>
              <a:off x="4288794" y="1047"/>
              <a:ext cx="3479899" cy="20879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ja-JP" sz="4400" kern="1200" dirty="0" smtClean="0"/>
                <a:t>Magic = </a:t>
              </a:r>
              <a:r>
                <a:rPr lang="ja-JP" altLang="en-US" sz="4400" kern="1200" dirty="0" smtClean="0"/>
                <a:t>魔法</a:t>
              </a:r>
              <a:endParaRPr kumimoji="1" lang="ja-JP" altLang="en-US" sz="4400" kern="1200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67544" y="1628801"/>
            <a:ext cx="8208912" cy="2160239"/>
            <a:chOff x="2374850" y="2436976"/>
            <a:chExt cx="3479899" cy="208793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2" name="正方形/長方形 11"/>
            <p:cNvSpPr/>
            <p:nvPr/>
          </p:nvSpPr>
          <p:spPr>
            <a:xfrm>
              <a:off x="2374850" y="2436976"/>
              <a:ext cx="3479899" cy="208793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13" name="正方形/長方形 12"/>
            <p:cNvSpPr/>
            <p:nvPr/>
          </p:nvSpPr>
          <p:spPr>
            <a:xfrm>
              <a:off x="2374850" y="2436976"/>
              <a:ext cx="3479899" cy="208793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ja-JP" sz="6000" kern="1200" dirty="0" smtClean="0"/>
                <a:t>Node + Magic = </a:t>
              </a:r>
              <a:r>
                <a:rPr lang="en-US" altLang="ja-JP" sz="6000" kern="1200" dirty="0" err="1" smtClean="0"/>
                <a:t>Nogic</a:t>
              </a:r>
              <a:endParaRPr kumimoji="1" lang="ja-JP" altLang="en-US" sz="6000" kern="1200" dirty="0"/>
            </a:p>
          </p:txBody>
        </p:sp>
      </p:grpSp>
      <p:pic>
        <p:nvPicPr>
          <p:cNvPr id="23" name="Picture 2" descr="C:\Users\Rinifisu\Desktop\ノードベー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800"/>
            <a:ext cx="4848225" cy="51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107504" y="1628800"/>
            <a:ext cx="40324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smtClean="0"/>
              <a:t>test ―――――</a:t>
            </a:r>
            <a:r>
              <a:rPr kumimoji="1" lang="ja-JP" altLang="en-US" sz="1600" b="1" dirty="0" smtClean="0"/>
              <a:t>＞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	</a:t>
            </a:r>
            <a:r>
              <a:rPr kumimoji="1" lang="ja-JP" altLang="en-US" sz="1600" b="1" dirty="0" smtClean="0"/>
              <a:t>シェーダ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Quad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 ――――</a:t>
            </a:r>
            <a:r>
              <a:rPr lang="ja-JP" altLang="en-US" sz="1600" b="1" dirty="0" smtClean="0"/>
              <a:t>＞</a:t>
            </a:r>
            <a:r>
              <a:rPr lang="en-US" altLang="ja-JP" sz="1600" b="1" dirty="0" smtClean="0"/>
              <a:t> 	</a:t>
            </a:r>
            <a:r>
              <a:rPr lang="ja-JP" altLang="en-US" sz="1600" b="1" dirty="0" smtClean="0"/>
              <a:t>四角形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err="1" smtClean="0"/>
              <a:t>FileTexture</a:t>
            </a:r>
            <a:r>
              <a:rPr kumimoji="1" lang="en-US" altLang="ja-JP" sz="1600" b="1" dirty="0" smtClean="0"/>
              <a:t> </a:t>
            </a:r>
            <a:r>
              <a:rPr lang="en-US" altLang="ja-JP" sz="1600" b="1" dirty="0" smtClean="0"/>
              <a:t>――</a:t>
            </a:r>
            <a:r>
              <a:rPr lang="ja-JP" altLang="en-US" sz="1600" b="1" dirty="0" smtClean="0"/>
              <a:t>＞ </a:t>
            </a:r>
            <a:r>
              <a:rPr kumimoji="1" lang="en-US" altLang="ja-JP" sz="1600" b="1" dirty="0" smtClean="0"/>
              <a:t>	</a:t>
            </a:r>
            <a:r>
              <a:rPr kumimoji="1" lang="ja-JP" altLang="en-US" sz="1600" b="1" dirty="0" smtClean="0"/>
              <a:t>画像を使用する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err="1" smtClean="0"/>
              <a:t>TransForm</a:t>
            </a:r>
            <a:r>
              <a:rPr lang="en-US" altLang="ja-JP" sz="1600" b="1" dirty="0" smtClean="0"/>
              <a:t> ――</a:t>
            </a:r>
            <a:r>
              <a:rPr lang="ja-JP" altLang="en-US" sz="1600" b="1" dirty="0" smtClean="0"/>
              <a:t>＞ </a:t>
            </a:r>
            <a:r>
              <a:rPr lang="en-US" altLang="ja-JP" sz="1600" b="1" dirty="0"/>
              <a:t>	</a:t>
            </a:r>
            <a:r>
              <a:rPr lang="ja-JP" altLang="en-US" sz="1600" b="1" dirty="0" smtClean="0"/>
              <a:t>図形の変形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・</a:t>
            </a:r>
            <a:r>
              <a:rPr kumimoji="1" lang="en-US" altLang="ja-JP" sz="1600" b="1" dirty="0" smtClean="0"/>
              <a:t>LFO </a:t>
            </a:r>
            <a:r>
              <a:rPr lang="en-US" altLang="ja-JP" sz="1600" b="1" dirty="0" smtClean="0"/>
              <a:t>―――――</a:t>
            </a:r>
            <a:r>
              <a:rPr lang="ja-JP" altLang="en-US" sz="1600" b="1" dirty="0" smtClean="0"/>
              <a:t>＞ </a:t>
            </a:r>
            <a:r>
              <a:rPr kumimoji="1" lang="en-US" altLang="ja-JP" sz="1600" b="1" dirty="0" smtClean="0"/>
              <a:t>	0</a:t>
            </a:r>
            <a:r>
              <a:rPr kumimoji="1" lang="ja-JP" altLang="en-US" sz="1600" b="1" dirty="0" smtClean="0"/>
              <a:t>～</a:t>
            </a:r>
            <a:r>
              <a:rPr kumimoji="1" lang="en-US" altLang="ja-JP" sz="1600" b="1" dirty="0" smtClean="0"/>
              <a:t>1</a:t>
            </a:r>
            <a:r>
              <a:rPr kumimoji="1" lang="ja-JP" altLang="en-US" sz="1600" b="1" dirty="0" smtClean="0"/>
              <a:t>を加算ループ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/>
              <a:t>RGB ―――――</a:t>
            </a:r>
            <a:r>
              <a:rPr lang="ja-JP" altLang="en-US" sz="1600" b="1" dirty="0" smtClean="0"/>
              <a:t>＞ </a:t>
            </a:r>
            <a:r>
              <a:rPr lang="en-US" altLang="ja-JP" sz="1600" b="1" dirty="0"/>
              <a:t>	</a:t>
            </a:r>
            <a:r>
              <a:rPr lang="ja-JP" altLang="en-US" sz="1600" b="1" dirty="0" smtClean="0"/>
              <a:t>色</a:t>
            </a:r>
            <a:endParaRPr lang="en-US" altLang="ja-JP" sz="1600" b="1" dirty="0" smtClean="0"/>
          </a:p>
          <a:p>
            <a:endParaRPr kumimoji="1" lang="en-US" altLang="ja-JP" sz="1600" b="1" dirty="0" smtClean="0"/>
          </a:p>
          <a:p>
            <a:r>
              <a:rPr lang="ja-JP" altLang="en-US" sz="1600" b="1" dirty="0" smtClean="0"/>
              <a:t>これらノードを</a:t>
            </a:r>
            <a:r>
              <a:rPr lang="ja-JP" altLang="en-US" sz="1600" b="1" dirty="0"/>
              <a:t>リンク</a:t>
            </a:r>
            <a:r>
              <a:rPr lang="ja-JP" altLang="en-US" sz="1600" b="1" dirty="0" smtClean="0"/>
              <a:t>で繋ぐ事によって、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結果</a:t>
            </a:r>
            <a:r>
              <a:rPr kumimoji="1" lang="ja-JP" altLang="en-US" sz="1600" b="1" dirty="0" smtClean="0"/>
              <a:t>に反映することができる</a:t>
            </a:r>
            <a:endParaRPr kumimoji="1" lang="en-US" altLang="ja-JP" sz="1600" b="1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6636072" y="5589240"/>
            <a:ext cx="16083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出力結果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7659096" y="1841481"/>
            <a:ext cx="132638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ノード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6" idx="1"/>
          </p:cNvCxnSpPr>
          <p:nvPr/>
        </p:nvCxnSpPr>
        <p:spPr>
          <a:xfrm flipH="1">
            <a:off x="7308304" y="2129513"/>
            <a:ext cx="35079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7659096" y="2799192"/>
            <a:ext cx="1326383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リンク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8" idx="1"/>
          </p:cNvCxnSpPr>
          <p:nvPr/>
        </p:nvCxnSpPr>
        <p:spPr>
          <a:xfrm flipH="1" flipV="1">
            <a:off x="6516216" y="2672769"/>
            <a:ext cx="1142880" cy="4144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07504" y="4297164"/>
            <a:ext cx="40324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右の画像のようにノードを繋ぐと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b="1" dirty="0" smtClean="0"/>
              <a:t>四角形に張り付けた画像が様々な変形</a:t>
            </a:r>
            <a:endParaRPr kumimoji="1" lang="en-US" altLang="ja-JP" b="1" dirty="0" smtClean="0"/>
          </a:p>
          <a:p>
            <a:r>
              <a:rPr lang="ja-JP" altLang="en-US" b="1" dirty="0" smtClean="0"/>
              <a:t>を起こしながら０</a:t>
            </a:r>
            <a:r>
              <a:rPr lang="en-US" altLang="ja-JP" b="1" dirty="0" smtClean="0"/>
              <a:t>%</a:t>
            </a:r>
            <a:r>
              <a:rPr lang="ja-JP" altLang="en-US" b="1" dirty="0" smtClean="0"/>
              <a:t>～１００％の状態変化でループする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kumimoji="1" lang="ja-JP" altLang="en-US" dirty="0" smtClean="0"/>
              <a:t>と言った結果が出力される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83968" y="64533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ノードベース</a:t>
            </a:r>
            <a:endParaRPr kumimoji="1" lang="ja-JP" altLang="en-US" dirty="0"/>
          </a:p>
        </p:txBody>
      </p:sp>
      <p:pic>
        <p:nvPicPr>
          <p:cNvPr id="2050" name="Picture 2" descr="C:\Users\Rinifisu\Desktop\タイトルなし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72936"/>
            <a:ext cx="706138" cy="186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四角形吹き出し 38"/>
          <p:cNvSpPr/>
          <p:nvPr/>
        </p:nvSpPr>
        <p:spPr>
          <a:xfrm>
            <a:off x="1619672" y="4297164"/>
            <a:ext cx="7128791" cy="1868140"/>
          </a:xfrm>
          <a:prstGeom prst="wedgeRectCallout">
            <a:avLst>
              <a:gd name="adj1" fmla="val -59405"/>
              <a:gd name="adj2" fmla="val -1378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ノードで能力組み合わせて技を作り、攻撃し合う対戦ゲームを作れば面白いのでは？</a:t>
            </a:r>
            <a:endParaRPr kumimoji="1" lang="ja-JP" altLang="en-US" sz="32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42" name="Picture 2" descr="C:\Users\Rinifisu\Documents\Unity\Nogic\Assets\Title\Sprites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680" y="303809"/>
            <a:ext cx="1721320" cy="97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4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1" grpId="0"/>
      <p:bldP spid="31" grpId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中間発表時のプレイ動画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6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6533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プレイ動画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00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2544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037"/>
              </p:ext>
            </p:extLst>
          </p:nvPr>
        </p:nvGraphicFramePr>
        <p:xfrm>
          <a:off x="395536" y="170080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48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Action!\Screenshot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26021"/>
            <a:ext cx="7056784" cy="528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Action!\Screenshot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30854"/>
            <a:ext cx="7050329" cy="528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Action!\Screenshots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26021"/>
            <a:ext cx="7056783" cy="528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ノード選択について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5" name="直線矢印コネクタ 4"/>
          <p:cNvCxnSpPr>
            <a:stCxn id="3" idx="1"/>
          </p:cNvCxnSpPr>
          <p:nvPr/>
        </p:nvCxnSpPr>
        <p:spPr>
          <a:xfrm flipH="1">
            <a:off x="2915816" y="1803032"/>
            <a:ext cx="720080" cy="10001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3635896" y="1462626"/>
            <a:ext cx="3683180" cy="1340561"/>
            <a:chOff x="2618616" y="2779124"/>
            <a:chExt cx="3683180" cy="1411297"/>
          </a:xfrm>
        </p:grpSpPr>
        <p:sp>
          <p:nvSpPr>
            <p:cNvPr id="3" name="角丸四角形 2"/>
            <p:cNvSpPr/>
            <p:nvPr/>
          </p:nvSpPr>
          <p:spPr>
            <a:xfrm>
              <a:off x="2618616" y="2779124"/>
              <a:ext cx="3683180" cy="7167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選択</a:t>
              </a:r>
              <a:r>
                <a:rPr lang="ja-JP" altLang="en-US" dirty="0">
                  <a:solidFill>
                    <a:schemeClr val="tx1"/>
                  </a:solidFill>
                </a:rPr>
                <a:t>可能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なノード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628880" y="3537201"/>
              <a:ext cx="3672916" cy="6532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キーボードの上下左右で選択する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直線矢印コネクタ 18"/>
          <p:cNvCxnSpPr>
            <a:stCxn id="21" idx="1"/>
          </p:cNvCxnSpPr>
          <p:nvPr/>
        </p:nvCxnSpPr>
        <p:spPr>
          <a:xfrm flipH="1" flipV="1">
            <a:off x="4139952" y="3401865"/>
            <a:ext cx="762298" cy="4090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4902250" y="3470528"/>
            <a:ext cx="3683180" cy="1340562"/>
            <a:chOff x="2618616" y="2779123"/>
            <a:chExt cx="3683180" cy="1411298"/>
          </a:xfrm>
        </p:grpSpPr>
        <p:sp>
          <p:nvSpPr>
            <p:cNvPr id="21" name="角丸四角形 20"/>
            <p:cNvSpPr/>
            <p:nvPr/>
          </p:nvSpPr>
          <p:spPr>
            <a:xfrm>
              <a:off x="2618616" y="2779123"/>
              <a:ext cx="3683180" cy="71673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ペナルティ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ノード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2628880" y="3537201"/>
              <a:ext cx="3672916" cy="6532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相手を強化してしまうので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選ばないように注意する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角丸四角形 22"/>
          <p:cNvSpPr/>
          <p:nvPr/>
        </p:nvSpPr>
        <p:spPr>
          <a:xfrm>
            <a:off x="1219070" y="4255473"/>
            <a:ext cx="3683180" cy="6808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残り時間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>
            <a:off x="3060660" y="4936285"/>
            <a:ext cx="1007284" cy="86897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5292080" y="4769731"/>
            <a:ext cx="3683180" cy="6808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攻撃技名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27" idx="2"/>
          </p:cNvCxnSpPr>
          <p:nvPr/>
        </p:nvCxnSpPr>
        <p:spPr>
          <a:xfrm flipH="1">
            <a:off x="5796136" y="5450543"/>
            <a:ext cx="1337534" cy="8251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152034" y="1497510"/>
            <a:ext cx="4824536" cy="805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ペナルティノードを選んでしまうと・・・</a:t>
            </a:r>
            <a:endParaRPr kumimoji="1" lang="ja-JP" altLang="en-US" sz="2400" dirty="0"/>
          </a:p>
        </p:txBody>
      </p:sp>
      <p:sp>
        <p:nvSpPr>
          <p:cNvPr id="32" name="角丸四角形 31"/>
          <p:cNvSpPr/>
          <p:nvPr/>
        </p:nvSpPr>
        <p:spPr>
          <a:xfrm>
            <a:off x="5792366" y="5370774"/>
            <a:ext cx="2268760" cy="134733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自分</a:t>
            </a:r>
            <a:endParaRPr kumimoji="1" lang="ja-JP" altLang="en-US" sz="7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792366" y="5370774"/>
            <a:ext cx="2268760" cy="1347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相手</a:t>
            </a:r>
            <a:endParaRPr kumimoji="1" lang="ja-JP" altLang="en-US" sz="7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743125" y="2593537"/>
            <a:ext cx="2160240" cy="80832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060660" y="6165305"/>
            <a:ext cx="2915910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5" name="Picture 5" descr="C:\Action!\Screenshots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430855"/>
            <a:ext cx="7059858" cy="528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角丸四角形 28"/>
          <p:cNvSpPr/>
          <p:nvPr/>
        </p:nvSpPr>
        <p:spPr>
          <a:xfrm>
            <a:off x="1259632" y="1861317"/>
            <a:ext cx="3420976" cy="5167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ja-JP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奥の</a:t>
            </a:r>
            <a:r>
              <a:rPr lang="ja-JP" alt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ノードはとても強力</a:t>
            </a:r>
            <a:endParaRPr kumimoji="1" lang="ja-JP" alt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0" name="右矢印 29"/>
          <p:cNvSpPr/>
          <p:nvPr/>
        </p:nvSpPr>
        <p:spPr>
          <a:xfrm rot="18900000">
            <a:off x="285021" y="6980216"/>
            <a:ext cx="2808312" cy="196940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/>
              <a:t>強力</a:t>
            </a:r>
            <a:endParaRPr kumimoji="1" lang="ja-JP" altLang="en-US" sz="5400" b="1" dirty="0"/>
          </a:p>
        </p:txBody>
      </p:sp>
      <p:pic>
        <p:nvPicPr>
          <p:cNvPr id="5126" name="Picture 6" descr="C:\Action!\Screenshots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98" y="1412776"/>
            <a:ext cx="7074468" cy="529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3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2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6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19306 0.4409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5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06 0.44097 L 0.19132 0.50393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0.66962 -0.87129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72" y="-4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 animBg="1"/>
      <p:bldP spid="27" grpId="1" animBg="1"/>
      <p:bldP spid="31" grpId="0" animBg="1"/>
      <p:bldP spid="32" grpId="0" animBg="1"/>
      <p:bldP spid="32" grpId="1" animBg="1"/>
      <p:bldP spid="33" grpId="0" animBg="1"/>
      <p:bldP spid="33" grpId="1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2" grpId="0" animBg="1"/>
      <p:bldP spid="12" grpId="1" animBg="1"/>
      <p:bldP spid="12" grpId="2" animBg="1"/>
      <p:bldP spid="29" grpId="0" animBg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46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6532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67544" y="249828"/>
            <a:ext cx="8208912" cy="10801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効果や状態異常について</a:t>
            </a:r>
            <a:endParaRPr kumimoji="1" lang="ja-JP" altLang="en-US" sz="5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0" name="WindowsMediaPlayer1" r:id="rId2" imgW="5837426" imgH="4723810"/>
        </mc:Choice>
        <mc:Fallback>
          <p:control name="WindowsMediaPlayer1" r:id="rId2" imgW="5837426" imgH="472381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557338"/>
                  <a:ext cx="8207375" cy="5129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0680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324</Words>
  <Application>Microsoft Office PowerPoint</Application>
  <PresentationFormat>画面に合わせる (4:3)</PresentationFormat>
  <Paragraphs>125</Paragraphs>
  <Slides>16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Rinifisu</dc:creator>
  <cp:lastModifiedBy>Rinifisu</cp:lastModifiedBy>
  <cp:revision>62</cp:revision>
  <dcterms:created xsi:type="dcterms:W3CDTF">2016-07-27T04:42:28Z</dcterms:created>
  <dcterms:modified xsi:type="dcterms:W3CDTF">2016-07-28T02:52:46Z</dcterms:modified>
</cp:coreProperties>
</file>