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394" r:id="rId3"/>
    <p:sldId id="423" r:id="rId4"/>
    <p:sldId id="429" r:id="rId5"/>
    <p:sldId id="445" r:id="rId6"/>
    <p:sldId id="446" r:id="rId7"/>
    <p:sldId id="444" r:id="rId8"/>
    <p:sldId id="422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0AB"/>
    <a:srgbClr val="F9E6AB"/>
    <a:srgbClr val="F9FAAB"/>
    <a:srgbClr val="767691"/>
    <a:srgbClr val="7676AA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 autoAdjust="0"/>
  </p:normalViewPr>
  <p:slideViewPr>
    <p:cSldViewPr>
      <p:cViewPr varScale="1">
        <p:scale>
          <a:sx n="74" d="100"/>
          <a:sy n="74" d="100"/>
        </p:scale>
        <p:origin x="36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6/16/2016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477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E93A6-FA01-421A-9A1A-9D030E5B8DE9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445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1219200"/>
            <a:ext cx="7986499" cy="913918"/>
          </a:xfrm>
        </p:spPr>
        <p:txBody>
          <a:bodyPr>
            <a:normAutofit/>
          </a:bodyPr>
          <a:lstStyle/>
          <a:p>
            <a:r>
              <a:rPr lang="en-US" dirty="0" smtClean="0"/>
              <a:t>Monster </a:t>
            </a:r>
            <a:r>
              <a:rPr lang="en-US" dirty="0" smtClean="0"/>
              <a:t>Invasion!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2233383"/>
            <a:ext cx="7986499" cy="762835"/>
          </a:xfrm>
        </p:spPr>
        <p:txBody>
          <a:bodyPr>
            <a:normAutofit/>
          </a:bodyPr>
          <a:lstStyle/>
          <a:p>
            <a:r>
              <a:rPr lang="en-US" dirty="0" smtClean="0"/>
              <a:t>Advanced Java Team Project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 smtClean="0"/>
              <a:t>http://softuni.bg</a:t>
            </a:r>
            <a:endParaRPr lang="en-US" dirty="0"/>
          </a:p>
        </p:txBody>
      </p:sp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1522412" y="3274881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smtClean="0"/>
              <a:t>“</a:t>
            </a:r>
            <a:r>
              <a:rPr lang="en-US" dirty="0" err="1" smtClean="0"/>
              <a:t>Nozdormu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pic>
        <p:nvPicPr>
          <p:cNvPr id="16" name="Picture 15" descr="http://softuni.bg" title="SoftUni Code Wizar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0421" y="3353217"/>
            <a:ext cx="2133598" cy="23414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576164">
            <a:off x="4944723" y="3192025"/>
            <a:ext cx="213981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 Java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Teamwork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801067"/>
            <a:ext cx="11804822" cy="482833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4000" dirty="0" smtClean="0"/>
              <a:t>Teamwork </a:t>
            </a:r>
            <a:r>
              <a:rPr lang="en-US" sz="4000" dirty="0" smtClean="0"/>
              <a:t>obstacles</a:t>
            </a:r>
            <a:endParaRPr lang="en-US" sz="40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4000" dirty="0" smtClean="0"/>
              <a:t>Known bugs and difficulties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4000" dirty="0" smtClean="0"/>
              <a:t>Future plans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4000" dirty="0" smtClean="0"/>
              <a:t>Live demo</a:t>
            </a:r>
            <a:endParaRPr lang="en-US" sz="40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4000" dirty="0" smtClean="0"/>
              <a:t>Questions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12" y="182695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6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5732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Relatively easy to make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Covers most topics in the Advanced Java course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Excellent opportunity to implement graphic interface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Leaves room for </a:t>
            </a:r>
            <a:r>
              <a:rPr lang="en-US" dirty="0" smtClean="0"/>
              <a:t>modifications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we choose Space Invaders?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8" y="5410200"/>
            <a:ext cx="1638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403859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400" dirty="0" smtClean="0"/>
              <a:t>Writing </a:t>
            </a:r>
            <a:r>
              <a:rPr lang="en-US" sz="3400" dirty="0"/>
              <a:t>quality code for the others to </a:t>
            </a:r>
            <a:r>
              <a:rPr lang="en-US" sz="3400" dirty="0" smtClean="0"/>
              <a:t>understand</a:t>
            </a:r>
          </a:p>
          <a:p>
            <a:pPr>
              <a:lnSpc>
                <a:spcPct val="110000"/>
              </a:lnSpc>
            </a:pPr>
            <a:r>
              <a:rPr lang="en-US" sz="3400" dirty="0" smtClean="0"/>
              <a:t>Dividing </a:t>
            </a:r>
            <a:r>
              <a:rPr lang="en-US" sz="3400" dirty="0"/>
              <a:t>the project into different </a:t>
            </a:r>
            <a:r>
              <a:rPr lang="en-US" sz="3400" dirty="0" smtClean="0"/>
              <a:t>tasks</a:t>
            </a:r>
          </a:p>
          <a:p>
            <a:pPr>
              <a:lnSpc>
                <a:spcPct val="110000"/>
              </a:lnSpc>
            </a:pPr>
            <a:r>
              <a:rPr lang="en-US" sz="3400" dirty="0" smtClean="0"/>
              <a:t>Assigning </a:t>
            </a:r>
            <a:r>
              <a:rPr lang="en-US" sz="3400" dirty="0"/>
              <a:t>the tasks between team </a:t>
            </a:r>
            <a:r>
              <a:rPr lang="en-US" sz="3400" dirty="0" smtClean="0"/>
              <a:t>members</a:t>
            </a:r>
          </a:p>
          <a:p>
            <a:pPr>
              <a:lnSpc>
                <a:spcPct val="110000"/>
              </a:lnSpc>
            </a:pPr>
            <a:r>
              <a:rPr lang="en-US" sz="3400" dirty="0" smtClean="0"/>
              <a:t>Getting </a:t>
            </a:r>
            <a:r>
              <a:rPr lang="en-US" sz="3400" dirty="0"/>
              <a:t>things done on </a:t>
            </a:r>
            <a:r>
              <a:rPr lang="en-US" sz="3400" dirty="0" smtClean="0"/>
              <a:t>schedule</a:t>
            </a:r>
          </a:p>
          <a:p>
            <a:pPr>
              <a:lnSpc>
                <a:spcPct val="110000"/>
              </a:lnSpc>
            </a:pPr>
            <a:r>
              <a:rPr lang="en-US" sz="3400" dirty="0" smtClean="0"/>
              <a:t>Working cooperatively</a:t>
            </a:r>
          </a:p>
          <a:p>
            <a:pPr>
              <a:lnSpc>
                <a:spcPct val="110000"/>
              </a:lnSpc>
            </a:pPr>
            <a:r>
              <a:rPr lang="en-US" sz="3400" dirty="0" smtClean="0"/>
              <a:t>Agreeing on game concepts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Teamwork obstacles</a:t>
            </a:r>
            <a:endParaRPr lang="en-US" dirty="0"/>
          </a:p>
        </p:txBody>
      </p:sp>
      <p:pic>
        <p:nvPicPr>
          <p:cNvPr id="3076" name="Picture 4" descr="http://www.andrealifestyle.com/wp-content/uploads/2015/09/Overcoming-Obstacl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3104122"/>
            <a:ext cx="2957400" cy="2957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74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smtClean="0"/>
              <a:t>bigger map, with more resources and objects</a:t>
            </a:r>
            <a:endParaRPr lang="en-US" dirty="0" smtClean="0"/>
          </a:p>
          <a:p>
            <a:r>
              <a:rPr lang="en-US" dirty="0" smtClean="0"/>
              <a:t>Adding  quests</a:t>
            </a:r>
            <a:endParaRPr lang="en-US" dirty="0" smtClean="0"/>
          </a:p>
          <a:p>
            <a:r>
              <a:rPr lang="en-US" dirty="0" smtClean="0"/>
              <a:t>Adding more enemies</a:t>
            </a:r>
          </a:p>
          <a:p>
            <a:r>
              <a:rPr lang="en-US" dirty="0" smtClean="0"/>
              <a:t>Adding different character </a:t>
            </a:r>
            <a:r>
              <a:rPr lang="en-US" dirty="0" smtClean="0"/>
              <a:t>classes</a:t>
            </a:r>
            <a:endParaRPr lang="en-US" dirty="0" smtClean="0"/>
          </a:p>
          <a:p>
            <a:r>
              <a:rPr lang="en-US" dirty="0" smtClean="0"/>
              <a:t>Adding skills and talents</a:t>
            </a:r>
          </a:p>
          <a:p>
            <a:r>
              <a:rPr lang="en-US" dirty="0" smtClean="0"/>
              <a:t>Implementing a leveling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Possibly migration to JavaFX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plans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077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title"/>
          </p:nvPr>
        </p:nvSpPr>
        <p:spPr>
          <a:xfrm>
            <a:off x="1446212" y="4866294"/>
            <a:ext cx="8938472" cy="941082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Monster Invasion!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85" y="510032"/>
            <a:ext cx="5572125" cy="435626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776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3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166</Words>
  <Application>Microsoft Office PowerPoint</Application>
  <PresentationFormat>Custom</PresentationFormat>
  <Paragraphs>42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Wingdings 2</vt:lpstr>
      <vt:lpstr>SoftUni 16x9</vt:lpstr>
      <vt:lpstr>Monster Invasion!</vt:lpstr>
      <vt:lpstr>Table of Contents</vt:lpstr>
      <vt:lpstr>Why did we choose Space Invaders?</vt:lpstr>
      <vt:lpstr>Teamwork obstacles</vt:lpstr>
      <vt:lpstr>Future plans</vt:lpstr>
      <vt:lpstr>Monster Invasion!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C# Basics Course</dc:subject>
  <dc:creator/>
  <cp:keywords>team work,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2016-06-16T08:25:41Z</dcterms:modified>
  <cp:category>team work, personal skills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