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83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DCC6F-6543-44CD-B366-ACC94B098DFC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3AE5-66C5-4B88-BD88-B0517FC31F8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99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MMU ist zwar implementiert, der Sprung zum Prozess</a:t>
            </a:r>
            <a:r>
              <a:rPr lang="de-AT" baseline="0" dirty="0" smtClean="0"/>
              <a:t> klappt jedoch nicht.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415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MMU Integration: Alle Pointer der </a:t>
            </a:r>
            <a:r>
              <a:rPr lang="de-AT" dirty="0" err="1" smtClean="0"/>
              <a:t>Systemcalls</a:t>
            </a:r>
            <a:r>
              <a:rPr lang="de-AT" baseline="0" dirty="0" smtClean="0"/>
              <a:t> müssen entsprechend </a:t>
            </a:r>
            <a:r>
              <a:rPr lang="de-AT" baseline="0" dirty="0" err="1" smtClean="0"/>
              <a:t>gemappt</a:t>
            </a:r>
            <a:r>
              <a:rPr lang="de-AT" baseline="0" dirty="0" smtClean="0"/>
              <a:t> werden. IPC muss an den Speicherbereich angepasst werden.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3AE5-66C5-4B88-BD88-B0517FC31F8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789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4208" y="6453336"/>
            <a:ext cx="1524000" cy="365125"/>
          </a:xfrm>
        </p:spPr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468070"/>
            <a:ext cx="28956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477595"/>
            <a:ext cx="990600" cy="365125"/>
          </a:xfrm>
        </p:spPr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40152" y="6453336"/>
            <a:ext cx="1524000" cy="365125"/>
          </a:xfrm>
        </p:spPr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712" y="6468070"/>
            <a:ext cx="2895600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6336" y="6461596"/>
            <a:ext cx="990600" cy="365125"/>
          </a:xfrm>
        </p:spPr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96136" y="6453336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A87F95C-ABE2-411C-B435-A0C7FB9D6E09}" type="datetimeFigureOut">
              <a:rPr lang="de-AT" smtClean="0"/>
              <a:t>17.06.2013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4328" y="6453336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EE21064-0460-4F88-B40F-E96477301769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 Allgemein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Steile Lernkurve </a:t>
            </a:r>
          </a:p>
          <a:p>
            <a:pPr lvl="1"/>
            <a:r>
              <a:rPr lang="de-AT" dirty="0" smtClean="0"/>
              <a:t>C, Assembler, tieferes Verständnis für Betriebssysteme</a:t>
            </a:r>
          </a:p>
          <a:p>
            <a:r>
              <a:rPr lang="de-AT" dirty="0" smtClean="0"/>
              <a:t>Extreme Wartezeiten beim Debuggen</a:t>
            </a:r>
          </a:p>
          <a:p>
            <a:pPr lvl="1"/>
            <a:r>
              <a:rPr lang="de-AT" dirty="0" smtClean="0"/>
              <a:t>Mehrere Minuten bis das Programm geladen wird</a:t>
            </a:r>
          </a:p>
          <a:p>
            <a:r>
              <a:rPr lang="de-AT" dirty="0" smtClean="0"/>
              <a:t>Ungewohnte Arbeit mit TRM</a:t>
            </a:r>
          </a:p>
          <a:p>
            <a:pPr lvl="1"/>
            <a:r>
              <a:rPr lang="de-AT" dirty="0" smtClean="0"/>
              <a:t>Viel unnütze Information</a:t>
            </a:r>
          </a:p>
          <a:p>
            <a:pPr lvl="1"/>
            <a:r>
              <a:rPr lang="de-AT" dirty="0" smtClean="0"/>
              <a:t>Prozeduren werden lieber in vielen Diagrammen mit minimalen Ausführungen beschrieben statt einfachem Code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519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Probleme Implementierung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Neue </a:t>
            </a:r>
            <a:r>
              <a:rPr lang="de-AT" dirty="0" err="1" smtClean="0"/>
              <a:t>Debug</a:t>
            </a:r>
            <a:r>
              <a:rPr lang="de-AT" dirty="0" smtClean="0"/>
              <a:t> Session reicht of</a:t>
            </a:r>
            <a:r>
              <a:rPr lang="de-AT" dirty="0" smtClean="0"/>
              <a:t>t nicht </a:t>
            </a:r>
          </a:p>
          <a:p>
            <a:pPr lvl="1"/>
            <a:r>
              <a:rPr lang="de-AT" dirty="0" smtClean="0"/>
              <a:t>Interrupts werden nicht </a:t>
            </a:r>
            <a:r>
              <a:rPr lang="de-AT" dirty="0" err="1" smtClean="0"/>
              <a:t>zurückgsetzt</a:t>
            </a:r>
            <a:endParaRPr lang="de-AT" dirty="0" smtClean="0"/>
          </a:p>
          <a:p>
            <a:pPr lvl="1"/>
            <a:r>
              <a:rPr lang="de-AT" dirty="0" smtClean="0"/>
              <a:t>Board-</a:t>
            </a:r>
            <a:r>
              <a:rPr lang="de-AT" dirty="0" err="1" smtClean="0"/>
              <a:t>Reset</a:t>
            </a:r>
            <a:r>
              <a:rPr lang="de-AT" dirty="0" smtClean="0"/>
              <a:t> (Button) nötig </a:t>
            </a:r>
          </a:p>
          <a:p>
            <a:r>
              <a:rPr lang="de-AT" dirty="0" err="1" smtClean="0"/>
              <a:t>Context</a:t>
            </a:r>
            <a:r>
              <a:rPr lang="de-AT" dirty="0" smtClean="0"/>
              <a:t> </a:t>
            </a:r>
            <a:r>
              <a:rPr lang="de-AT" dirty="0" err="1" smtClean="0"/>
              <a:t>Switching</a:t>
            </a:r>
            <a:endParaRPr lang="de-AT" dirty="0" smtClean="0"/>
          </a:p>
          <a:p>
            <a:pPr lvl="1"/>
            <a:r>
              <a:rPr lang="de-AT" dirty="0" smtClean="0"/>
              <a:t>Verständnisprobleme</a:t>
            </a:r>
          </a:p>
          <a:p>
            <a:pPr lvl="1"/>
            <a:r>
              <a:rPr lang="de-AT" dirty="0" smtClean="0"/>
              <a:t>Inline Assembler</a:t>
            </a:r>
          </a:p>
          <a:p>
            <a:pPr lvl="1"/>
            <a:r>
              <a:rPr lang="de-AT" dirty="0" smtClean="0"/>
              <a:t>Öfters kann der Kontext nicht wiederhergestellt werden (JTAG?)</a:t>
            </a:r>
            <a:endParaRPr lang="de-AT" dirty="0" smtClean="0"/>
          </a:p>
          <a:p>
            <a:r>
              <a:rPr lang="de-AT" dirty="0" smtClean="0"/>
              <a:t>MMU</a:t>
            </a:r>
          </a:p>
          <a:p>
            <a:pPr lvl="1"/>
            <a:r>
              <a:rPr lang="de-AT" dirty="0" smtClean="0"/>
              <a:t>Sprung zum Prozess schlägt fehl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733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Inhalt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</a:p>
          <a:p>
            <a:r>
              <a:rPr lang="de-AT" dirty="0" smtClean="0"/>
              <a:t>Projektstand</a:t>
            </a:r>
          </a:p>
          <a:p>
            <a:r>
              <a:rPr lang="de-AT" dirty="0" smtClean="0"/>
              <a:t>Treiber</a:t>
            </a:r>
          </a:p>
          <a:p>
            <a:r>
              <a:rPr lang="de-AT" dirty="0" smtClean="0"/>
              <a:t>IO-System </a:t>
            </a:r>
          </a:p>
          <a:p>
            <a:r>
              <a:rPr lang="de-AT" dirty="0" smtClean="0"/>
              <a:t>Probleme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138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04264" y="1374379"/>
            <a:ext cx="165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Task Projekte</a:t>
            </a:r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80700" y="2050975"/>
            <a:ext cx="1797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Library  Projekt</a:t>
            </a:r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80700" y="2924944"/>
            <a:ext cx="136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s</a:t>
            </a:r>
            <a:r>
              <a:rPr lang="de-AT" sz="1400" dirty="0" err="1" smtClean="0"/>
              <a:t>wi.c</a:t>
            </a:r>
            <a:endParaRPr lang="de-AT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80700" y="3491135"/>
            <a:ext cx="136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/>
              <a:t>g</a:t>
            </a:r>
            <a:r>
              <a:rPr lang="de-AT" sz="1400" dirty="0" err="1" smtClean="0"/>
              <a:t>eneric</a:t>
            </a:r>
            <a:r>
              <a:rPr lang="de-AT" sz="1400" dirty="0" smtClean="0"/>
              <a:t>/*</a:t>
            </a:r>
            <a:endParaRPr lang="de-AT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0" y="5209113"/>
            <a:ext cx="161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 smtClean="0"/>
              <a:t>genarch</a:t>
            </a:r>
            <a:r>
              <a:rPr lang="de-AT" sz="1400" dirty="0" smtClean="0"/>
              <a:t>/*</a:t>
            </a:r>
          </a:p>
          <a:p>
            <a:r>
              <a:rPr lang="de-AT" sz="1400" dirty="0" err="1" smtClean="0"/>
              <a:t>arch</a:t>
            </a:r>
            <a:r>
              <a:rPr lang="de-AT" sz="1400" dirty="0" smtClean="0"/>
              <a:t>/omap3530/*</a:t>
            </a:r>
            <a:endParaRPr lang="de-AT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8058649" y="4139207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 smtClean="0"/>
              <a:t>driver</a:t>
            </a:r>
            <a:r>
              <a:rPr lang="de-AT" sz="1400" dirty="0" smtClean="0"/>
              <a:t>/*</a:t>
            </a:r>
            <a:endParaRPr lang="de-AT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75" y="1000730"/>
            <a:ext cx="6302193" cy="550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85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Basissystem</a:t>
            </a:r>
          </a:p>
          <a:p>
            <a:pPr lvl="1"/>
            <a:r>
              <a:rPr lang="de-AT" dirty="0" smtClean="0"/>
              <a:t>Hardware Interrupts</a:t>
            </a:r>
          </a:p>
          <a:p>
            <a:pPr lvl="1"/>
            <a:r>
              <a:rPr lang="de-AT" dirty="0" smtClean="0"/>
              <a:t>Software Interrupts (System-</a:t>
            </a:r>
            <a:r>
              <a:rPr lang="de-AT" dirty="0" err="1" smtClean="0"/>
              <a:t>Calls</a:t>
            </a:r>
            <a:r>
              <a:rPr lang="de-AT" dirty="0" smtClean="0"/>
              <a:t>) </a:t>
            </a:r>
          </a:p>
          <a:p>
            <a:r>
              <a:rPr lang="de-AT" dirty="0" smtClean="0"/>
              <a:t>Scheduler</a:t>
            </a:r>
          </a:p>
          <a:p>
            <a:pPr lvl="1"/>
            <a:r>
              <a:rPr lang="de-AT" dirty="0" smtClean="0"/>
              <a:t>Round Robin</a:t>
            </a:r>
          </a:p>
          <a:p>
            <a:pPr lvl="1"/>
            <a:r>
              <a:rPr lang="de-AT" dirty="0" err="1" smtClean="0"/>
              <a:t>Context</a:t>
            </a:r>
            <a:r>
              <a:rPr lang="de-AT" dirty="0" smtClean="0"/>
              <a:t> </a:t>
            </a:r>
            <a:r>
              <a:rPr lang="de-AT" dirty="0" err="1" smtClean="0"/>
              <a:t>Switching</a:t>
            </a:r>
            <a:endParaRPr lang="de-AT" dirty="0" smtClean="0"/>
          </a:p>
          <a:p>
            <a:r>
              <a:rPr lang="de-AT" dirty="0" err="1" smtClean="0"/>
              <a:t>Mounting</a:t>
            </a:r>
            <a:r>
              <a:rPr lang="de-AT" dirty="0" smtClean="0"/>
              <a:t> System</a:t>
            </a:r>
          </a:p>
          <a:p>
            <a:pPr lvl="1"/>
            <a:r>
              <a:rPr lang="de-AT" dirty="0" smtClean="0"/>
              <a:t>IO System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Treiberarchitektur</a:t>
            </a:r>
          </a:p>
          <a:p>
            <a:pPr lvl="1"/>
            <a:r>
              <a:rPr lang="de-AT" dirty="0" smtClean="0"/>
              <a:t>Gerätemanager</a:t>
            </a:r>
          </a:p>
          <a:p>
            <a:r>
              <a:rPr lang="de-AT" dirty="0" smtClean="0"/>
              <a:t>Treiber</a:t>
            </a:r>
          </a:p>
          <a:p>
            <a:pPr lvl="1"/>
            <a:r>
              <a:rPr lang="de-AT" dirty="0" smtClean="0"/>
              <a:t>GPIO</a:t>
            </a:r>
            <a:endParaRPr lang="de-AT" dirty="0" smtClean="0"/>
          </a:p>
          <a:p>
            <a:pPr lvl="1"/>
            <a:r>
              <a:rPr lang="de-AT" dirty="0" smtClean="0"/>
              <a:t>UART </a:t>
            </a:r>
          </a:p>
          <a:p>
            <a:pPr lvl="1"/>
            <a:r>
              <a:rPr lang="de-AT" dirty="0" smtClean="0"/>
              <a:t>HDMI</a:t>
            </a:r>
          </a:p>
          <a:p>
            <a:pPr lvl="1"/>
            <a:r>
              <a:rPr lang="de-AT" dirty="0" smtClean="0"/>
              <a:t>SD-Karte</a:t>
            </a:r>
          </a:p>
          <a:p>
            <a:r>
              <a:rPr lang="de-AT" dirty="0" smtClean="0">
                <a:solidFill>
                  <a:schemeClr val="tx1">
                    <a:lumMod val="50000"/>
                  </a:schemeClr>
                </a:solidFill>
              </a:rPr>
              <a:t>MMU</a:t>
            </a:r>
          </a:p>
          <a:p>
            <a:pPr lvl="1"/>
            <a:r>
              <a:rPr lang="de-AT" dirty="0" smtClean="0">
                <a:solidFill>
                  <a:schemeClr val="tx1">
                    <a:lumMod val="50000"/>
                  </a:schemeClr>
                </a:solidFill>
              </a:rPr>
              <a:t>Intel Hex </a:t>
            </a:r>
            <a:r>
              <a:rPr lang="de-AT" dirty="0" err="1" smtClean="0">
                <a:solidFill>
                  <a:schemeClr val="tx1">
                    <a:lumMod val="50000"/>
                  </a:schemeClr>
                </a:solidFill>
              </a:rPr>
              <a:t>Program</a:t>
            </a:r>
            <a:r>
              <a:rPr lang="de-AT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tx1">
                    <a:lumMod val="50000"/>
                  </a:schemeClr>
                </a:solidFill>
              </a:rPr>
              <a:t>Loader</a:t>
            </a:r>
            <a:endParaRPr lang="de-AT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de-AT" dirty="0" smtClean="0"/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Projektstand - Implementiert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136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MMU </a:t>
            </a:r>
          </a:p>
          <a:p>
            <a:pPr lvl="1"/>
            <a:r>
              <a:rPr lang="de-AT" dirty="0" smtClean="0"/>
              <a:t>Integration </a:t>
            </a:r>
          </a:p>
          <a:p>
            <a:pPr lvl="1"/>
            <a:r>
              <a:rPr lang="de-AT" dirty="0" smtClean="0"/>
              <a:t>Fehlerbehebung</a:t>
            </a:r>
          </a:p>
          <a:p>
            <a:r>
              <a:rPr lang="de-AT" dirty="0" smtClean="0"/>
              <a:t>DMX Treiber (RS232)</a:t>
            </a:r>
          </a:p>
          <a:p>
            <a:r>
              <a:rPr lang="de-AT" dirty="0" smtClean="0"/>
              <a:t>Maustreiber (RS232)</a:t>
            </a:r>
          </a:p>
          <a:p>
            <a:r>
              <a:rPr lang="de-AT" dirty="0" smtClean="0"/>
              <a:t>End-User Anwendung</a:t>
            </a:r>
          </a:p>
          <a:p>
            <a:pPr lvl="1"/>
            <a:r>
              <a:rPr lang="de-AT" dirty="0" err="1" smtClean="0"/>
              <a:t>Tik</a:t>
            </a:r>
            <a:r>
              <a:rPr lang="de-AT" dirty="0" smtClean="0"/>
              <a:t> </a:t>
            </a:r>
            <a:r>
              <a:rPr lang="de-AT" dirty="0" err="1" smtClean="0"/>
              <a:t>Tak</a:t>
            </a:r>
            <a:r>
              <a:rPr lang="de-AT" dirty="0" smtClean="0"/>
              <a:t> </a:t>
            </a:r>
            <a:r>
              <a:rPr lang="de-AT" dirty="0" err="1" smtClean="0"/>
              <a:t>Toe</a:t>
            </a:r>
            <a:r>
              <a:rPr lang="de-AT" dirty="0"/>
              <a:t>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Projektstand - Offen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759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Treiberarchitektur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4074908" y="574482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0xABCD0001</a:t>
            </a:r>
            <a:endParaRPr lang="de-AT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831027" cy="420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97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Geräteinteraktion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api_device_build_id</a:t>
            </a:r>
            <a:r>
              <a:rPr lang="de-AT" dirty="0" smtClean="0"/>
              <a:t>(</a:t>
            </a:r>
            <a:r>
              <a:rPr lang="de-AT" dirty="0" err="1" smtClean="0"/>
              <a:t>deviceType</a:t>
            </a:r>
            <a:r>
              <a:rPr lang="de-AT" dirty="0" smtClean="0"/>
              <a:t>, </a:t>
            </a:r>
            <a:r>
              <a:rPr lang="de-AT" dirty="0" err="1" smtClean="0"/>
              <a:t>index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Generiert eine Device-ID für die anderen Device Operationen</a:t>
            </a:r>
          </a:p>
          <a:p>
            <a:r>
              <a:rPr lang="de-AT" dirty="0" err="1" smtClean="0"/>
              <a:t>api_device_open</a:t>
            </a:r>
            <a:r>
              <a:rPr lang="de-AT" dirty="0" smtClean="0"/>
              <a:t>(</a:t>
            </a:r>
            <a:r>
              <a:rPr lang="de-AT" dirty="0" err="1" smtClean="0"/>
              <a:t>deviceId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Öffnet ein </a:t>
            </a:r>
            <a:r>
              <a:rPr lang="de-AT" dirty="0" err="1" smtClean="0"/>
              <a:t>device_handle_t</a:t>
            </a:r>
            <a:r>
              <a:rPr lang="de-AT" dirty="0" smtClean="0"/>
              <a:t> zum Gerät</a:t>
            </a:r>
          </a:p>
          <a:p>
            <a:r>
              <a:rPr lang="de-AT" dirty="0" err="1" smtClean="0"/>
              <a:t>api_device_read</a:t>
            </a:r>
            <a:r>
              <a:rPr lang="de-AT" dirty="0" smtClean="0"/>
              <a:t>(handle, </a:t>
            </a:r>
            <a:r>
              <a:rPr lang="de-AT" dirty="0" err="1" smtClean="0"/>
              <a:t>buffer</a:t>
            </a:r>
            <a:r>
              <a:rPr lang="de-AT" dirty="0" smtClean="0"/>
              <a:t>, </a:t>
            </a:r>
            <a:r>
              <a:rPr lang="de-AT" dirty="0" err="1" smtClean="0"/>
              <a:t>count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Füllt einen </a:t>
            </a:r>
            <a:r>
              <a:rPr lang="de-AT" dirty="0" err="1" smtClean="0"/>
              <a:t>Buffer</a:t>
            </a:r>
            <a:r>
              <a:rPr lang="de-AT" dirty="0" smtClean="0"/>
              <a:t> vom Gerät</a:t>
            </a:r>
          </a:p>
          <a:p>
            <a:r>
              <a:rPr lang="de-AT" dirty="0" err="1" smtClean="0"/>
              <a:t>api_device_write</a:t>
            </a:r>
            <a:r>
              <a:rPr lang="de-AT" dirty="0" smtClean="0"/>
              <a:t>(handle, </a:t>
            </a:r>
            <a:r>
              <a:rPr lang="de-AT" dirty="0" err="1" smtClean="0"/>
              <a:t>buffer</a:t>
            </a:r>
            <a:r>
              <a:rPr lang="de-AT" dirty="0" smtClean="0"/>
              <a:t>, </a:t>
            </a:r>
            <a:r>
              <a:rPr lang="de-AT" dirty="0" err="1" smtClean="0"/>
              <a:t>count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Schreibt einen </a:t>
            </a:r>
            <a:r>
              <a:rPr lang="de-AT" dirty="0" err="1" smtClean="0"/>
              <a:t>Buffer</a:t>
            </a:r>
            <a:r>
              <a:rPr lang="de-AT" dirty="0" smtClean="0"/>
              <a:t> zum Gerät</a:t>
            </a:r>
          </a:p>
          <a:p>
            <a:r>
              <a:rPr lang="de-AT" dirty="0" err="1" smtClean="0"/>
              <a:t>api_device_ioclt</a:t>
            </a:r>
            <a:r>
              <a:rPr lang="de-AT" dirty="0" smtClean="0"/>
              <a:t>(handle, </a:t>
            </a:r>
            <a:r>
              <a:rPr lang="de-AT" dirty="0" err="1" smtClean="0"/>
              <a:t>cmd</a:t>
            </a:r>
            <a:r>
              <a:rPr lang="de-AT" dirty="0" smtClean="0"/>
              <a:t>, arg)</a:t>
            </a:r>
          </a:p>
          <a:p>
            <a:pPr lvl="1"/>
            <a:r>
              <a:rPr lang="de-AT" dirty="0" smtClean="0"/>
              <a:t>Schickt einen gerätespezifischen Befehl</a:t>
            </a:r>
          </a:p>
        </p:txBody>
      </p:sp>
    </p:spTree>
    <p:extLst>
      <p:ext uri="{BB962C8B-B14F-4D97-AF65-F5344CB8AC3E}">
        <p14:creationId xmlns:p14="http://schemas.microsoft.com/office/powerpoint/2010/main" val="323712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Änderungswünsche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AT" dirty="0" smtClean="0"/>
              <a:t>Gerät als Datei (ähnlich wie Linux)</a:t>
            </a:r>
          </a:p>
          <a:p>
            <a:pPr lvl="1"/>
            <a:r>
              <a:rPr lang="de-AT" dirty="0" smtClean="0"/>
              <a:t>Bessere Abstraktion als mit Gerätenummern</a:t>
            </a:r>
          </a:p>
          <a:p>
            <a:pPr lvl="1"/>
            <a:r>
              <a:rPr lang="de-AT" dirty="0" smtClean="0"/>
              <a:t>Mögliche Implementierung</a:t>
            </a:r>
          </a:p>
          <a:p>
            <a:pPr lvl="2"/>
            <a:r>
              <a:rPr lang="de-AT" dirty="0" smtClean="0"/>
              <a:t>Neuer Mount-Treiber welcher an das Device-System delegiert</a:t>
            </a:r>
          </a:p>
        </p:txBody>
      </p:sp>
    </p:spTree>
    <p:extLst>
      <p:ext uri="{BB962C8B-B14F-4D97-AF65-F5344CB8AC3E}">
        <p14:creationId xmlns:p14="http://schemas.microsoft.com/office/powerpoint/2010/main" val="161815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IO System</a:t>
            </a:r>
            <a:endParaRPr lang="de-A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6" y="1052736"/>
            <a:ext cx="7594736" cy="504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3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267</Words>
  <Application>Microsoft Office PowerPoint</Application>
  <PresentationFormat>Bildschirmpräsentation (4:3)</PresentationFormat>
  <Paragraphs>81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Horizont</vt:lpstr>
      <vt:lpstr>PowerPoint-Präsentation</vt:lpstr>
      <vt:lpstr>Inhalt</vt:lpstr>
      <vt:lpstr>Architektur</vt:lpstr>
      <vt:lpstr>Projektstand - Implementiert</vt:lpstr>
      <vt:lpstr>Projektstand - Offen</vt:lpstr>
      <vt:lpstr>Treiberarchitektur</vt:lpstr>
      <vt:lpstr>Geräteinteraktion</vt:lpstr>
      <vt:lpstr>Änderungswünsche</vt:lpstr>
      <vt:lpstr>IO System</vt:lpstr>
      <vt:lpstr>Probleme Allgemein</vt:lpstr>
      <vt:lpstr>Probleme Implementierung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</dc:creator>
  <cp:lastModifiedBy>Daniel</cp:lastModifiedBy>
  <cp:revision>16</cp:revision>
  <dcterms:created xsi:type="dcterms:W3CDTF">2013-06-17T16:24:09Z</dcterms:created>
  <dcterms:modified xsi:type="dcterms:W3CDTF">2013-06-17T18:37:17Z</dcterms:modified>
</cp:coreProperties>
</file>