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869"/>
    <a:srgbClr val="293568"/>
    <a:srgbClr val="283365"/>
    <a:srgbClr val="2A3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75" d="100"/>
          <a:sy n="75" d="100"/>
        </p:scale>
        <p:origin x="88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9D802-BDBD-4A9E-AE3F-5EEF6E9CB312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AEEC4-EF03-450F-8C15-0D2D221FD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3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A366A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46CF-9E47-4987-82EF-FB75DB19C652}" type="datetime1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65125"/>
            <a:ext cx="1348783" cy="132556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12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D448-6519-4396-A4FE-BAC5F127A36A}" type="datetime1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9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5A31-0D43-4B03-A421-62EB1EB55EEB}" type="datetime1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3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7000" cy="1325563"/>
          </a:xfrm>
        </p:spPr>
        <p:txBody>
          <a:bodyPr/>
          <a:lstStyle>
            <a:lvl1pPr>
              <a:defRPr>
                <a:solidFill>
                  <a:srgbClr val="2833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330-2663-482B-943B-7CAF68DE1D59}" type="datetime1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65125"/>
            <a:ext cx="1348783" cy="132556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2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9356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54B3-9B0A-416B-8470-F4808599660F}" type="datetime1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65125"/>
            <a:ext cx="13487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FFF-3034-40BD-8544-CD26425FF750}" type="datetime1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48500"/>
            <a:ext cx="1348783" cy="13255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7000" cy="1325563"/>
          </a:xfrm>
        </p:spPr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56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67812" cy="1325563"/>
          </a:xfrm>
        </p:spPr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D386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D386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r>
              <a:rPr lang="de-DE"/>
              <a:t>Thorben Schomacker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fld id="{211E1A2D-EDD7-41B5-B3C6-ADA4DCBFAA2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223F89F-86A2-4AAD-8666-1A4740CE0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48500"/>
            <a:ext cx="1348783" cy="1325563"/>
          </a:xfrm>
          <a:prstGeom prst="rect">
            <a:avLst/>
          </a:prstGeom>
        </p:spPr>
      </p:pic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EA96635F-20DB-4DA5-AAED-40D77B9BE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tx1"/>
                </a:solidFill>
              </a:rPr>
              <a:t>Thorben Schomacker</a:t>
            </a:r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A95A78F9-C223-45DC-8113-B27278F3859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E1A2D-EDD7-41B5-B3C6-ADA4DCBFAA23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A5D339-CF38-4459-80EA-C077F6AD2A44}"/>
              </a:ext>
            </a:extLst>
          </p:cNvPr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D38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3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04D-7A0D-4E13-BB29-79C27FDF7DA6}" type="datetime1">
              <a:rPr lang="de-DE" smtClean="0"/>
              <a:t>30.04.2019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0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30E1-0E2B-44E4-BBDC-186185E9998E}" type="datetime1">
              <a:rPr lang="de-DE" smtClean="0"/>
              <a:t>30.04.2019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08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5827-D58C-46E3-B028-235B82D79C7B}" type="datetime1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1909-6AFF-426F-87BA-33061AF506EA}" type="datetime1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991D-38F8-4DC3-968D-01E3525E9F44}" type="datetime1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3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E6C31-88D9-477B-87E8-B36DF2BA8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OLAP-Tools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8B409A-D3B4-45A0-BD19-A13F405B8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E9167E-445A-46C2-8DDB-86CE84F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3C72BE-DCDF-4A7E-975D-779FF8AE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F934D-2183-4072-A827-01DC583E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OLAP-Tool 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B2E94-5AEE-4AAC-B87E-846445E2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Kompatibel mit vorhandenen Datenquellen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Diagramme anbieten, die Kundenanforderungen entsprechen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Interaktive Dashboards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Unterstützung der Anwenderplattform z. B. Mobile Endgeräte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Einfache Nutzung und Erstellung von Dashboards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5D720-413C-49DE-969F-D31E9524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101B8-FF23-4736-8175-51E532DE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1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085DE3C-64E9-4313-8529-717046AFE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63" b="92295" l="1961" r="97876">
                        <a14:foregroundMark x1="5065" y1="55276" x2="5065" y2="55276"/>
                        <a14:foregroundMark x1="1961" y1="49246" x2="1961" y2="49246"/>
                        <a14:foregroundMark x1="93627" y1="50419" x2="93627" y2="50419"/>
                        <a14:foregroundMark x1="97876" y1="49581" x2="97876" y2="49581"/>
                        <a14:foregroundMark x1="59314" y1="13400" x2="59314" y2="13400"/>
                        <a14:foregroundMark x1="61275" y1="5863" x2="61275" y2="5863"/>
                        <a14:foregroundMark x1="45752" y1="92295" x2="45752" y2="92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61" y="2592354"/>
            <a:ext cx="2888680" cy="28178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1C2BA14-423E-4F24-8C04-4E3F29486077}"/>
              </a:ext>
            </a:extLst>
          </p:cNvPr>
          <p:cNvSpPr txBox="1"/>
          <p:nvPr/>
        </p:nvSpPr>
        <p:spPr>
          <a:xfrm flipH="1">
            <a:off x="4040573" y="5276833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https://media.istockphoto.com/vectors/boxing-gloves-crushing-vector-id535517717?k=6&amp;m=535517717&amp;s=612x612&amp;w=0&amp;h=JQKAl1RYwmQ1N47Z77TnvWOvGBTrjoAsBEr0qS_sJqk=</a:t>
            </a:r>
          </a:p>
        </p:txBody>
      </p:sp>
    </p:spTree>
    <p:extLst>
      <p:ext uri="{BB962C8B-B14F-4D97-AF65-F5344CB8AC3E}">
        <p14:creationId xmlns:p14="http://schemas.microsoft.com/office/powerpoint/2010/main" val="39607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A6AAB-8AA0-4C7D-91BC-CC976FCD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1: Vorhandene 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5127E-CB7A-4760-B326-456E914D9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52400-2568-4C66-B704-D2A6B8E1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9D733-B67A-4385-BFF1-837314B5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3381-938C-4B16-9611-D2AA369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Features 1/3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B81C6-6CE6-47AD-90F4-FC1AFAB63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302E1-BD2F-4126-B8B1-30731A6D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171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Patentierte Standford-Technologie</a:t>
            </a:r>
          </a:p>
          <a:p>
            <a:r>
              <a:rPr lang="de-DE" dirty="0"/>
              <a:t>Auswahl per </a:t>
            </a:r>
            <a:r>
              <a:rPr lang="de-DE" dirty="0" err="1"/>
              <a:t>Toggle</a:t>
            </a:r>
            <a:r>
              <a:rPr lang="de-DE" dirty="0"/>
              <a:t> und </a:t>
            </a:r>
            <a:r>
              <a:rPr lang="de-DE" dirty="0" err="1"/>
              <a:t>drag-and-drop</a:t>
            </a:r>
            <a:endParaRPr lang="de-DE" dirty="0"/>
          </a:p>
          <a:p>
            <a:r>
              <a:rPr lang="de-DE" dirty="0"/>
              <a:t>Viele Native Konnektoren</a:t>
            </a:r>
          </a:p>
          <a:p>
            <a:r>
              <a:rPr lang="de-DE" dirty="0"/>
              <a:t>Hervorheben und Filtern von Daten</a:t>
            </a:r>
          </a:p>
          <a:p>
            <a:r>
              <a:rPr lang="de-DE" dirty="0"/>
              <a:t>Dashboards teilen</a:t>
            </a:r>
          </a:p>
          <a:p>
            <a:r>
              <a:rPr lang="de-DE" dirty="0" err="1"/>
              <a:t>Enbeded</a:t>
            </a:r>
            <a:r>
              <a:rPr lang="de-DE" dirty="0"/>
              <a:t> Dashboards</a:t>
            </a:r>
          </a:p>
          <a:p>
            <a:r>
              <a:rPr lang="de-DE" dirty="0" err="1"/>
              <a:t>Dashbooards</a:t>
            </a:r>
            <a:r>
              <a:rPr lang="de-DE" dirty="0"/>
              <a:t> für mobile Endgeräte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5A55-05EF-4A41-8AB4-4D5FB8A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Micro </a:t>
            </a:r>
            <a:r>
              <a:rPr lang="de-DE" dirty="0" err="1"/>
              <a:t>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11DDE-587F-4BE5-8A39-2F7F3988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171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Erweiterte und </a:t>
            </a:r>
            <a:r>
              <a:rPr lang="de-DE" dirty="0" err="1"/>
              <a:t>vorraussagende</a:t>
            </a:r>
            <a:r>
              <a:rPr lang="de-DE" dirty="0"/>
              <a:t> Analysen</a:t>
            </a:r>
          </a:p>
          <a:p>
            <a:r>
              <a:rPr lang="de-DE" dirty="0"/>
              <a:t>BI</a:t>
            </a:r>
          </a:p>
          <a:p>
            <a:r>
              <a:rPr lang="de-DE" dirty="0"/>
              <a:t>Cloud</a:t>
            </a:r>
          </a:p>
          <a:p>
            <a:r>
              <a:rPr lang="de-DE" dirty="0"/>
              <a:t>Einfach zu Nutzen und zu verwalten</a:t>
            </a:r>
          </a:p>
          <a:p>
            <a:r>
              <a:rPr lang="de-DE" dirty="0"/>
              <a:t>High-</a:t>
            </a:r>
            <a:r>
              <a:rPr lang="de-DE" dirty="0" err="1"/>
              <a:t>perfomance</a:t>
            </a:r>
            <a:r>
              <a:rPr lang="de-DE" dirty="0"/>
              <a:t> BI</a:t>
            </a:r>
          </a:p>
          <a:p>
            <a:r>
              <a:rPr lang="de-DE" dirty="0"/>
              <a:t>Selfbedienende Analysen</a:t>
            </a:r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573278-85B6-4AFC-B909-9FF717A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A792D8-13FD-43EB-831D-A8AB99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FA12C-6C5B-4A22-B8D4-875C7049FB2D}"/>
              </a:ext>
            </a:extLst>
          </p:cNvPr>
          <p:cNvSpPr txBox="1"/>
          <p:nvPr/>
        </p:nvSpPr>
        <p:spPr>
          <a:xfrm flipH="1">
            <a:off x="838200" y="6026785"/>
            <a:ext cx="1051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https://comparisons.financesonline.com/microstrategy-vs-tableau-software</a:t>
            </a:r>
          </a:p>
        </p:txBody>
      </p:sp>
    </p:spTree>
    <p:extLst>
      <p:ext uri="{BB962C8B-B14F-4D97-AF65-F5344CB8AC3E}">
        <p14:creationId xmlns:p14="http://schemas.microsoft.com/office/powerpoint/2010/main" val="40699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3381-938C-4B16-9611-D2AA369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Features 2/3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B81C6-6CE6-47AD-90F4-FC1AFAB63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302E1-BD2F-4126-B8B1-30731A6D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171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Daten Benachrichtigung</a:t>
            </a:r>
          </a:p>
          <a:p>
            <a:r>
              <a:rPr lang="de-DE" dirty="0"/>
              <a:t>Tableau Dataleser für Datenanzeige</a:t>
            </a:r>
          </a:p>
          <a:p>
            <a:r>
              <a:rPr lang="de-DE" dirty="0"/>
              <a:t>Dashboard Kommentare</a:t>
            </a:r>
          </a:p>
          <a:p>
            <a:r>
              <a:rPr lang="de-DE" dirty="0"/>
              <a:t>„</a:t>
            </a:r>
            <a:r>
              <a:rPr lang="de-DE" dirty="0" err="1"/>
              <a:t>No</a:t>
            </a:r>
            <a:r>
              <a:rPr lang="de-DE" dirty="0"/>
              <a:t> Code“-Datenbankabfragen erstellen</a:t>
            </a:r>
          </a:p>
          <a:p>
            <a:r>
              <a:rPr lang="de-DE" dirty="0"/>
              <a:t>Datenbankabfragen in Visualisierungen umwandeln</a:t>
            </a:r>
          </a:p>
          <a:p>
            <a:r>
              <a:rPr lang="de-DE" dirty="0"/>
              <a:t>Importiere beliebig große Daten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5A55-05EF-4A41-8AB4-4D5FB8A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Micro </a:t>
            </a:r>
            <a:r>
              <a:rPr lang="de-DE" dirty="0" err="1"/>
              <a:t>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11DDE-587F-4BE5-8A39-2F7F3988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171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Big Data</a:t>
            </a:r>
          </a:p>
          <a:p>
            <a:r>
              <a:rPr lang="de-DE" dirty="0"/>
              <a:t>SaaS</a:t>
            </a:r>
          </a:p>
          <a:p>
            <a:r>
              <a:rPr lang="de-DE" dirty="0"/>
              <a:t>Echtzeit WYSIWYG Report Design</a:t>
            </a:r>
          </a:p>
          <a:p>
            <a:r>
              <a:rPr lang="de-DE" dirty="0" err="1"/>
              <a:t>Scorecards</a:t>
            </a:r>
            <a:r>
              <a:rPr lang="de-DE" dirty="0"/>
              <a:t> und </a:t>
            </a:r>
            <a:r>
              <a:rPr lang="de-DE" dirty="0" err="1"/>
              <a:t>dashbaords</a:t>
            </a:r>
            <a:endParaRPr lang="de-DE" dirty="0"/>
          </a:p>
          <a:p>
            <a:r>
              <a:rPr lang="de-DE" dirty="0"/>
              <a:t>Agile Analysen</a:t>
            </a:r>
          </a:p>
          <a:p>
            <a:r>
              <a:rPr lang="de-DE" dirty="0"/>
              <a:t>Unternehmensberichte</a:t>
            </a:r>
          </a:p>
          <a:p>
            <a:r>
              <a:rPr lang="de-DE" dirty="0"/>
              <a:t>Mobil</a:t>
            </a:r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573278-85B6-4AFC-B909-9FF717A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A792D8-13FD-43EB-831D-A8AB99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FA12C-6C5B-4A22-B8D4-875C7049FB2D}"/>
              </a:ext>
            </a:extLst>
          </p:cNvPr>
          <p:cNvSpPr txBox="1"/>
          <p:nvPr/>
        </p:nvSpPr>
        <p:spPr>
          <a:xfrm flipH="1">
            <a:off x="838200" y="6026785"/>
            <a:ext cx="1051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https://comparisons.financesonline.com/microstrategy-vs-tableau-software</a:t>
            </a:r>
          </a:p>
        </p:txBody>
      </p:sp>
    </p:spTree>
    <p:extLst>
      <p:ext uri="{BB962C8B-B14F-4D97-AF65-F5344CB8AC3E}">
        <p14:creationId xmlns:p14="http://schemas.microsoft.com/office/powerpoint/2010/main" val="356370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3381-938C-4B16-9611-D2AA369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Features 3/3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B81C6-6CE6-47AD-90F4-FC1AFAB63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302E1-BD2F-4126-B8B1-30731A6D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1710"/>
          </a:xfrm>
        </p:spPr>
        <p:txBody>
          <a:bodyPr>
            <a:normAutofit fontScale="92500"/>
          </a:bodyPr>
          <a:lstStyle/>
          <a:p>
            <a:r>
              <a:rPr lang="de-DE" dirty="0"/>
              <a:t>Interaktive Dashboards</a:t>
            </a:r>
          </a:p>
          <a:p>
            <a:r>
              <a:rPr lang="de-DE" dirty="0"/>
              <a:t>String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guided</a:t>
            </a:r>
            <a:r>
              <a:rPr lang="de-DE" dirty="0"/>
              <a:t> </a:t>
            </a:r>
            <a:r>
              <a:rPr lang="de-DE" dirty="0" err="1"/>
              <a:t>story</a:t>
            </a:r>
            <a:endParaRPr lang="de-DE" dirty="0"/>
          </a:p>
          <a:p>
            <a:r>
              <a:rPr lang="de-DE" dirty="0"/>
              <a:t>Metadatenverwaltung</a:t>
            </a:r>
          </a:p>
          <a:p>
            <a:r>
              <a:rPr lang="de-DE" dirty="0"/>
              <a:t>Automatische Updates</a:t>
            </a:r>
          </a:p>
          <a:p>
            <a:r>
              <a:rPr lang="de-DE" dirty="0"/>
              <a:t>Verschiedene Sicherheitslevel</a:t>
            </a:r>
          </a:p>
          <a:p>
            <a:r>
              <a:rPr lang="de-DE" dirty="0"/>
              <a:t>Service für Datenteilen</a:t>
            </a:r>
          </a:p>
          <a:p>
            <a:r>
              <a:rPr lang="de-DE" dirty="0"/>
              <a:t>REST API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5A55-05EF-4A41-8AB4-4D5FB8A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Micro </a:t>
            </a:r>
            <a:r>
              <a:rPr lang="de-DE" dirty="0" err="1"/>
              <a:t>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11DDE-587F-4BE5-8A39-2F7F3988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1710"/>
          </a:xfrm>
        </p:spPr>
        <p:txBody>
          <a:bodyPr>
            <a:normAutofit fontScale="92500"/>
          </a:bodyPr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573278-85B6-4AFC-B909-9FF717A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A792D8-13FD-43EB-831D-A8AB99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FA12C-6C5B-4A22-B8D4-875C7049FB2D}"/>
              </a:ext>
            </a:extLst>
          </p:cNvPr>
          <p:cNvSpPr txBox="1"/>
          <p:nvPr/>
        </p:nvSpPr>
        <p:spPr>
          <a:xfrm flipH="1">
            <a:off x="838200" y="6026785"/>
            <a:ext cx="1051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https://comparisons.financesonline.com/microstrategy-vs-tableau-software</a:t>
            </a:r>
          </a:p>
        </p:txBody>
      </p:sp>
    </p:spTree>
    <p:extLst>
      <p:ext uri="{BB962C8B-B14F-4D97-AF65-F5344CB8AC3E}">
        <p14:creationId xmlns:p14="http://schemas.microsoft.com/office/powerpoint/2010/main" val="9639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099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94B8"/>
      </a:accent1>
      <a:accent2>
        <a:srgbClr val="28336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Breitbild</PresentationFormat>
  <Paragraphs>78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OLAP-Tools</vt:lpstr>
      <vt:lpstr>OLAP-Tool Kriterien</vt:lpstr>
      <vt:lpstr>Der Vergleich</vt:lpstr>
      <vt:lpstr>Runde 1: Vorhandene Features</vt:lpstr>
      <vt:lpstr>Vorhandene Features 1/3</vt:lpstr>
      <vt:lpstr>Vorhandene Features 2/3</vt:lpstr>
      <vt:lpstr>Vorhandene Features 3/3</vt:lpstr>
      <vt:lpstr>Der Vergleich</vt:lpstr>
    </vt:vector>
  </TitlesOfParts>
  <Company>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Thorben Schomacker</dc:creator>
  <cp:lastModifiedBy>Thorben</cp:lastModifiedBy>
  <cp:revision>96</cp:revision>
  <dcterms:created xsi:type="dcterms:W3CDTF">2018-07-18T09:52:01Z</dcterms:created>
  <dcterms:modified xsi:type="dcterms:W3CDTF">2019-04-30T13:45:05Z</dcterms:modified>
</cp:coreProperties>
</file>