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2"/>
  </p:handoutMasterIdLst>
  <p:sldIdLst>
    <p:sldId id="256" r:id="rId2"/>
    <p:sldId id="266" r:id="rId3"/>
    <p:sldId id="282" r:id="rId4"/>
    <p:sldId id="258" r:id="rId5"/>
    <p:sldId id="257" r:id="rId6"/>
    <p:sldId id="259" r:id="rId7"/>
    <p:sldId id="268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3" r:id="rId18"/>
    <p:sldId id="285" r:id="rId19"/>
    <p:sldId id="286" r:id="rId20"/>
    <p:sldId id="287" r:id="rId21"/>
    <p:sldId id="288" r:id="rId22"/>
    <p:sldId id="289" r:id="rId23"/>
    <p:sldId id="291" r:id="rId24"/>
    <p:sldId id="292" r:id="rId25"/>
    <p:sldId id="290" r:id="rId26"/>
    <p:sldId id="293" r:id="rId27"/>
    <p:sldId id="294" r:id="rId28"/>
    <p:sldId id="295" r:id="rId29"/>
    <p:sldId id="296" r:id="rId30"/>
    <p:sldId id="297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90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BE6B79-25CF-475F-88E7-47383956AA03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CB68849-EC4A-4049-BFC6-A3C7470CCCAB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S</a:t>
          </a:r>
        </a:p>
      </dgm:t>
    </dgm:pt>
    <dgm:pt modelId="{6AD2D181-0DCD-4B28-87AC-80953ACEEC2F}" type="parTrans" cxnId="{8A5EBFA0-0346-459F-8841-27874CB32D02}">
      <dgm:prSet/>
      <dgm:spPr/>
      <dgm:t>
        <a:bodyPr/>
        <a:lstStyle/>
        <a:p>
          <a:endParaRPr lang="de-DE"/>
        </a:p>
      </dgm:t>
    </dgm:pt>
    <dgm:pt modelId="{B34D6DE6-5E82-4DC4-AFB9-E7BBF76BBD96}" type="sibTrans" cxnId="{8A5EBFA0-0346-459F-8841-27874CB32D02}">
      <dgm:prSet/>
      <dgm:spPr/>
      <dgm:t>
        <a:bodyPr/>
        <a:lstStyle/>
        <a:p>
          <a:endParaRPr lang="de-DE"/>
        </a:p>
      </dgm:t>
    </dgm:pt>
    <dgm:pt modelId="{F82B1D0C-C1D1-4E62-B664-AF305EEB1398}">
      <dgm:prSet phldrT="[Text]"/>
      <dgm:spPr/>
      <dgm:t>
        <a:bodyPr/>
        <a:lstStyle/>
        <a:p>
          <a:r>
            <a:rPr lang="de-DE" dirty="0" err="1"/>
            <a:t>nil</a:t>
          </a:r>
          <a:endParaRPr lang="de-DE" dirty="0"/>
        </a:p>
      </dgm:t>
    </dgm:pt>
    <dgm:pt modelId="{BC368B03-51CA-49AB-AFD3-22C2D5BEEFE4}" type="parTrans" cxnId="{8A9EFDAA-9566-470E-BC8B-342341564BF7}">
      <dgm:prSet/>
      <dgm:spPr/>
      <dgm:t>
        <a:bodyPr/>
        <a:lstStyle/>
        <a:p>
          <a:endParaRPr lang="de-DE"/>
        </a:p>
      </dgm:t>
    </dgm:pt>
    <dgm:pt modelId="{FB83D008-63C0-4BBD-AF79-CB1E081E13AD}" type="sibTrans" cxnId="{8A9EFDAA-9566-470E-BC8B-342341564BF7}">
      <dgm:prSet/>
      <dgm:spPr/>
      <dgm:t>
        <a:bodyPr/>
        <a:lstStyle/>
        <a:p>
          <a:endParaRPr lang="de-DE"/>
        </a:p>
      </dgm:t>
    </dgm:pt>
    <dgm:pt modelId="{806C519B-10E7-473E-AD54-EC0CE5E34C99}">
      <dgm:prSet phldrT="[Text]"/>
      <dgm:spPr/>
      <dgm:t>
        <a:bodyPr/>
        <a:lstStyle/>
        <a:p>
          <a:r>
            <a:rPr lang="de-DE" dirty="0" err="1"/>
            <a:t>nil</a:t>
          </a:r>
          <a:endParaRPr lang="de-DE" dirty="0"/>
        </a:p>
      </dgm:t>
    </dgm:pt>
    <dgm:pt modelId="{6191F9DB-B795-46B8-A786-C91CAA66D5C8}" type="parTrans" cxnId="{B03C1C1F-55D2-457B-A0B9-A69AAEC5D898}">
      <dgm:prSet/>
      <dgm:spPr/>
      <dgm:t>
        <a:bodyPr/>
        <a:lstStyle/>
        <a:p>
          <a:endParaRPr lang="de-DE"/>
        </a:p>
      </dgm:t>
    </dgm:pt>
    <dgm:pt modelId="{44506E05-07FF-4582-9D18-15728F62C60E}" type="sibTrans" cxnId="{B03C1C1F-55D2-457B-A0B9-A69AAEC5D898}">
      <dgm:prSet/>
      <dgm:spPr/>
      <dgm:t>
        <a:bodyPr/>
        <a:lstStyle/>
        <a:p>
          <a:endParaRPr lang="de-DE"/>
        </a:p>
      </dgm:t>
    </dgm:pt>
    <dgm:pt modelId="{07EF050D-75F2-4579-8445-FB4C232475DD}" type="pres">
      <dgm:prSet presAssocID="{B5BE6B79-25CF-475F-88E7-47383956AA0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2CD21D5-159A-4EC9-9763-DC4290B7EFB1}" type="pres">
      <dgm:prSet presAssocID="{4CB68849-EC4A-4049-BFC6-A3C7470CCCAB}" presName="hierRoot1" presStyleCnt="0">
        <dgm:presLayoutVars>
          <dgm:hierBranch val="init"/>
        </dgm:presLayoutVars>
      </dgm:prSet>
      <dgm:spPr/>
    </dgm:pt>
    <dgm:pt modelId="{707B5DA2-AEEC-4F02-8799-94AEDA17F157}" type="pres">
      <dgm:prSet presAssocID="{4CB68849-EC4A-4049-BFC6-A3C7470CCCAB}" presName="rootComposite1" presStyleCnt="0"/>
      <dgm:spPr/>
    </dgm:pt>
    <dgm:pt modelId="{0E12CE17-842C-4669-B793-BF5CC5B1082F}" type="pres">
      <dgm:prSet presAssocID="{4CB68849-EC4A-4049-BFC6-A3C7470CCCAB}" presName="rootText1" presStyleLbl="node0" presStyleIdx="0" presStyleCnt="1">
        <dgm:presLayoutVars>
          <dgm:chMax/>
          <dgm:chPref val="3"/>
        </dgm:presLayoutVars>
      </dgm:prSet>
      <dgm:spPr/>
    </dgm:pt>
    <dgm:pt modelId="{6236EACE-2F17-46C5-9035-5050ED3A798F}" type="pres">
      <dgm:prSet presAssocID="{4CB68849-EC4A-4049-BFC6-A3C7470CCCAB}" presName="titleText1" presStyleLbl="fgAcc0" presStyleIdx="0" presStyleCnt="1">
        <dgm:presLayoutVars>
          <dgm:chMax val="0"/>
          <dgm:chPref val="0"/>
        </dgm:presLayoutVars>
      </dgm:prSet>
      <dgm:spPr/>
    </dgm:pt>
    <dgm:pt modelId="{3153D98A-D6EA-45A1-B095-6BCBC52577A7}" type="pres">
      <dgm:prSet presAssocID="{4CB68849-EC4A-4049-BFC6-A3C7470CCCAB}" presName="rootConnector1" presStyleLbl="node1" presStyleIdx="0" presStyleCnt="2"/>
      <dgm:spPr/>
    </dgm:pt>
    <dgm:pt modelId="{546B106B-930C-4FAA-9BC0-D9D45C90E5C2}" type="pres">
      <dgm:prSet presAssocID="{4CB68849-EC4A-4049-BFC6-A3C7470CCCAB}" presName="hierChild2" presStyleCnt="0"/>
      <dgm:spPr/>
    </dgm:pt>
    <dgm:pt modelId="{AC1B5706-8C3F-48CE-945B-432501E1D562}" type="pres">
      <dgm:prSet presAssocID="{6191F9DB-B795-46B8-A786-C91CAA66D5C8}" presName="Name37" presStyleLbl="parChTrans1D2" presStyleIdx="0" presStyleCnt="2"/>
      <dgm:spPr/>
    </dgm:pt>
    <dgm:pt modelId="{E1281716-6355-4A9C-A7F3-B9913360F68E}" type="pres">
      <dgm:prSet presAssocID="{806C519B-10E7-473E-AD54-EC0CE5E34C99}" presName="hierRoot2" presStyleCnt="0">
        <dgm:presLayoutVars>
          <dgm:hierBranch val="init"/>
        </dgm:presLayoutVars>
      </dgm:prSet>
      <dgm:spPr/>
    </dgm:pt>
    <dgm:pt modelId="{31870BA1-BF79-47E2-875C-B6F0B9AD1F79}" type="pres">
      <dgm:prSet presAssocID="{806C519B-10E7-473E-AD54-EC0CE5E34C99}" presName="rootComposite" presStyleCnt="0"/>
      <dgm:spPr/>
    </dgm:pt>
    <dgm:pt modelId="{376ADA84-B011-436A-AF82-A60EFE9D2453}" type="pres">
      <dgm:prSet presAssocID="{806C519B-10E7-473E-AD54-EC0CE5E34C99}" presName="rootText" presStyleLbl="node1" presStyleIdx="0" presStyleCnt="2">
        <dgm:presLayoutVars>
          <dgm:chMax/>
          <dgm:chPref val="3"/>
        </dgm:presLayoutVars>
      </dgm:prSet>
      <dgm:spPr/>
    </dgm:pt>
    <dgm:pt modelId="{DCA3014E-8665-4B1B-995D-07E509641EA6}" type="pres">
      <dgm:prSet presAssocID="{806C519B-10E7-473E-AD54-EC0CE5E34C99}" presName="titleText2" presStyleLbl="fgAcc1" presStyleIdx="0" presStyleCnt="2">
        <dgm:presLayoutVars>
          <dgm:chMax val="0"/>
          <dgm:chPref val="0"/>
        </dgm:presLayoutVars>
      </dgm:prSet>
      <dgm:spPr/>
    </dgm:pt>
    <dgm:pt modelId="{4A5B8D81-1238-4E76-819D-737D33BE4144}" type="pres">
      <dgm:prSet presAssocID="{806C519B-10E7-473E-AD54-EC0CE5E34C99}" presName="rootConnector" presStyleLbl="node2" presStyleIdx="0" presStyleCnt="0"/>
      <dgm:spPr/>
    </dgm:pt>
    <dgm:pt modelId="{7570D0D7-65A4-4F8E-A439-9BBFE93879A8}" type="pres">
      <dgm:prSet presAssocID="{806C519B-10E7-473E-AD54-EC0CE5E34C99}" presName="hierChild4" presStyleCnt="0"/>
      <dgm:spPr/>
    </dgm:pt>
    <dgm:pt modelId="{75805EF6-1E41-4872-A3FF-846106E0AF53}" type="pres">
      <dgm:prSet presAssocID="{806C519B-10E7-473E-AD54-EC0CE5E34C99}" presName="hierChild5" presStyleCnt="0"/>
      <dgm:spPr/>
    </dgm:pt>
    <dgm:pt modelId="{7D9AE169-00E4-4DD4-9262-66459D6AC729}" type="pres">
      <dgm:prSet presAssocID="{BC368B03-51CA-49AB-AFD3-22C2D5BEEFE4}" presName="Name37" presStyleLbl="parChTrans1D2" presStyleIdx="1" presStyleCnt="2"/>
      <dgm:spPr/>
    </dgm:pt>
    <dgm:pt modelId="{F6177FED-AACC-4D1E-A485-33E489FE6B19}" type="pres">
      <dgm:prSet presAssocID="{F82B1D0C-C1D1-4E62-B664-AF305EEB1398}" presName="hierRoot2" presStyleCnt="0">
        <dgm:presLayoutVars>
          <dgm:hierBranch val="init"/>
        </dgm:presLayoutVars>
      </dgm:prSet>
      <dgm:spPr/>
    </dgm:pt>
    <dgm:pt modelId="{8936CD27-3533-4CBD-B973-4754026B8588}" type="pres">
      <dgm:prSet presAssocID="{F82B1D0C-C1D1-4E62-B664-AF305EEB1398}" presName="rootComposite" presStyleCnt="0"/>
      <dgm:spPr/>
    </dgm:pt>
    <dgm:pt modelId="{C6F35F57-958A-4E8D-82FE-4585CE50FD9C}" type="pres">
      <dgm:prSet presAssocID="{F82B1D0C-C1D1-4E62-B664-AF305EEB1398}" presName="rootText" presStyleLbl="node1" presStyleIdx="1" presStyleCnt="2">
        <dgm:presLayoutVars>
          <dgm:chMax/>
          <dgm:chPref val="3"/>
        </dgm:presLayoutVars>
      </dgm:prSet>
      <dgm:spPr/>
    </dgm:pt>
    <dgm:pt modelId="{272955E2-C588-4D91-A171-7528F7D99EEC}" type="pres">
      <dgm:prSet presAssocID="{F82B1D0C-C1D1-4E62-B664-AF305EEB1398}" presName="titleText2" presStyleLbl="fgAcc1" presStyleIdx="1" presStyleCnt="2">
        <dgm:presLayoutVars>
          <dgm:chMax val="0"/>
          <dgm:chPref val="0"/>
        </dgm:presLayoutVars>
      </dgm:prSet>
      <dgm:spPr/>
    </dgm:pt>
    <dgm:pt modelId="{B2598690-B82E-4AAE-9803-3018A03C57C2}" type="pres">
      <dgm:prSet presAssocID="{F82B1D0C-C1D1-4E62-B664-AF305EEB1398}" presName="rootConnector" presStyleLbl="node2" presStyleIdx="0" presStyleCnt="0"/>
      <dgm:spPr/>
    </dgm:pt>
    <dgm:pt modelId="{493F0AA3-24EE-474A-AAAD-DFE02AEC999C}" type="pres">
      <dgm:prSet presAssocID="{F82B1D0C-C1D1-4E62-B664-AF305EEB1398}" presName="hierChild4" presStyleCnt="0"/>
      <dgm:spPr/>
    </dgm:pt>
    <dgm:pt modelId="{4CAF582E-14F9-4173-9AE4-B80E4917346E}" type="pres">
      <dgm:prSet presAssocID="{F82B1D0C-C1D1-4E62-B664-AF305EEB1398}" presName="hierChild5" presStyleCnt="0"/>
      <dgm:spPr/>
    </dgm:pt>
    <dgm:pt modelId="{D38BA989-5BC9-4C6E-B9A4-55D2AA81C23E}" type="pres">
      <dgm:prSet presAssocID="{4CB68849-EC4A-4049-BFC6-A3C7470CCCAB}" presName="hierChild3" presStyleCnt="0"/>
      <dgm:spPr/>
    </dgm:pt>
  </dgm:ptLst>
  <dgm:cxnLst>
    <dgm:cxn modelId="{E0D33108-41E2-4ACC-BF0F-942B5898F992}" type="presOf" srcId="{FB83D008-63C0-4BBD-AF79-CB1E081E13AD}" destId="{272955E2-C588-4D91-A171-7528F7D99EEC}" srcOrd="0" destOrd="0" presId="urn:microsoft.com/office/officeart/2008/layout/NameandTitleOrganizationalChart"/>
    <dgm:cxn modelId="{B03C1C1F-55D2-457B-A0B9-A69AAEC5D898}" srcId="{4CB68849-EC4A-4049-BFC6-A3C7470CCCAB}" destId="{806C519B-10E7-473E-AD54-EC0CE5E34C99}" srcOrd="0" destOrd="0" parTransId="{6191F9DB-B795-46B8-A786-C91CAA66D5C8}" sibTransId="{44506E05-07FF-4582-9D18-15728F62C60E}"/>
    <dgm:cxn modelId="{1E684D3A-BE15-4215-9AA0-5059F1C49EBE}" type="presOf" srcId="{44506E05-07FF-4582-9D18-15728F62C60E}" destId="{DCA3014E-8665-4B1B-995D-07E509641EA6}" srcOrd="0" destOrd="0" presId="urn:microsoft.com/office/officeart/2008/layout/NameandTitleOrganizationalChart"/>
    <dgm:cxn modelId="{599C125E-CC71-43D2-8321-1F9CA17BC1A7}" type="presOf" srcId="{F82B1D0C-C1D1-4E62-B664-AF305EEB1398}" destId="{C6F35F57-958A-4E8D-82FE-4585CE50FD9C}" srcOrd="0" destOrd="0" presId="urn:microsoft.com/office/officeart/2008/layout/NameandTitleOrganizationalChart"/>
    <dgm:cxn modelId="{BB28A962-39D5-47CD-9058-EECC286E393D}" type="presOf" srcId="{806C519B-10E7-473E-AD54-EC0CE5E34C99}" destId="{376ADA84-B011-436A-AF82-A60EFE9D2453}" srcOrd="0" destOrd="0" presId="urn:microsoft.com/office/officeart/2008/layout/NameandTitleOrganizationalChart"/>
    <dgm:cxn modelId="{65D50C4B-8844-477C-955C-CB8AD4ECE6D6}" type="presOf" srcId="{4CB68849-EC4A-4049-BFC6-A3C7470CCCAB}" destId="{0E12CE17-842C-4669-B793-BF5CC5B1082F}" srcOrd="0" destOrd="0" presId="urn:microsoft.com/office/officeart/2008/layout/NameandTitleOrganizationalChart"/>
    <dgm:cxn modelId="{7C7B3993-B621-4B14-B01B-535F4E67FC8C}" type="presOf" srcId="{BC368B03-51CA-49AB-AFD3-22C2D5BEEFE4}" destId="{7D9AE169-00E4-4DD4-9262-66459D6AC729}" srcOrd="0" destOrd="0" presId="urn:microsoft.com/office/officeart/2008/layout/NameandTitleOrganizationalChart"/>
    <dgm:cxn modelId="{5C040E95-39FB-4303-9568-D00CD5C4A4FD}" type="presOf" srcId="{806C519B-10E7-473E-AD54-EC0CE5E34C99}" destId="{4A5B8D81-1238-4E76-819D-737D33BE4144}" srcOrd="1" destOrd="0" presId="urn:microsoft.com/office/officeart/2008/layout/NameandTitleOrganizationalChart"/>
    <dgm:cxn modelId="{C486A89C-BA00-4A0A-8252-1FB74C7F8F6E}" type="presOf" srcId="{B5BE6B79-25CF-475F-88E7-47383956AA03}" destId="{07EF050D-75F2-4579-8445-FB4C232475DD}" srcOrd="0" destOrd="0" presId="urn:microsoft.com/office/officeart/2008/layout/NameandTitleOrganizationalChart"/>
    <dgm:cxn modelId="{8A5EBFA0-0346-459F-8841-27874CB32D02}" srcId="{B5BE6B79-25CF-475F-88E7-47383956AA03}" destId="{4CB68849-EC4A-4049-BFC6-A3C7470CCCAB}" srcOrd="0" destOrd="0" parTransId="{6AD2D181-0DCD-4B28-87AC-80953ACEEC2F}" sibTransId="{B34D6DE6-5E82-4DC4-AFB9-E7BBF76BBD96}"/>
    <dgm:cxn modelId="{8A9EFDAA-9566-470E-BC8B-342341564BF7}" srcId="{4CB68849-EC4A-4049-BFC6-A3C7470CCCAB}" destId="{F82B1D0C-C1D1-4E62-B664-AF305EEB1398}" srcOrd="1" destOrd="0" parTransId="{BC368B03-51CA-49AB-AFD3-22C2D5BEEFE4}" sibTransId="{FB83D008-63C0-4BBD-AF79-CB1E081E13AD}"/>
    <dgm:cxn modelId="{091909B4-1C22-41BC-8AA2-D74EF041905C}" type="presOf" srcId="{F82B1D0C-C1D1-4E62-B664-AF305EEB1398}" destId="{B2598690-B82E-4AAE-9803-3018A03C57C2}" srcOrd="1" destOrd="0" presId="urn:microsoft.com/office/officeart/2008/layout/NameandTitleOrganizationalChart"/>
    <dgm:cxn modelId="{63D96FBD-1AB4-4A0D-AB27-D4860088B75C}" type="presOf" srcId="{4CB68849-EC4A-4049-BFC6-A3C7470CCCAB}" destId="{3153D98A-D6EA-45A1-B095-6BCBC52577A7}" srcOrd="1" destOrd="0" presId="urn:microsoft.com/office/officeart/2008/layout/NameandTitleOrganizationalChart"/>
    <dgm:cxn modelId="{AE6716D9-CF52-4071-8FA0-B1FB884170D6}" type="presOf" srcId="{B34D6DE6-5E82-4DC4-AFB9-E7BBF76BBD96}" destId="{6236EACE-2F17-46C5-9035-5050ED3A798F}" srcOrd="0" destOrd="0" presId="urn:microsoft.com/office/officeart/2008/layout/NameandTitleOrganizationalChart"/>
    <dgm:cxn modelId="{C8A0C7F7-F2E3-4B06-BD76-CA4044583288}" type="presOf" srcId="{6191F9DB-B795-46B8-A786-C91CAA66D5C8}" destId="{AC1B5706-8C3F-48CE-945B-432501E1D562}" srcOrd="0" destOrd="0" presId="urn:microsoft.com/office/officeart/2008/layout/NameandTitleOrganizationalChart"/>
    <dgm:cxn modelId="{D77374CF-CF7E-4BB2-B162-94681636FD4A}" type="presParOf" srcId="{07EF050D-75F2-4579-8445-FB4C232475DD}" destId="{62CD21D5-159A-4EC9-9763-DC4290B7EFB1}" srcOrd="0" destOrd="0" presId="urn:microsoft.com/office/officeart/2008/layout/NameandTitleOrganizationalChart"/>
    <dgm:cxn modelId="{2C8DB5B7-AF3E-48B4-B2E2-F4EA06ED4024}" type="presParOf" srcId="{62CD21D5-159A-4EC9-9763-DC4290B7EFB1}" destId="{707B5DA2-AEEC-4F02-8799-94AEDA17F157}" srcOrd="0" destOrd="0" presId="urn:microsoft.com/office/officeart/2008/layout/NameandTitleOrganizationalChart"/>
    <dgm:cxn modelId="{30A05CAA-79D0-452C-BC15-89029ED884B7}" type="presParOf" srcId="{707B5DA2-AEEC-4F02-8799-94AEDA17F157}" destId="{0E12CE17-842C-4669-B793-BF5CC5B1082F}" srcOrd="0" destOrd="0" presId="urn:microsoft.com/office/officeart/2008/layout/NameandTitleOrganizationalChart"/>
    <dgm:cxn modelId="{27538CF7-9B29-48B0-A7A7-38F40143CF3F}" type="presParOf" srcId="{707B5DA2-AEEC-4F02-8799-94AEDA17F157}" destId="{6236EACE-2F17-46C5-9035-5050ED3A798F}" srcOrd="1" destOrd="0" presId="urn:microsoft.com/office/officeart/2008/layout/NameandTitleOrganizationalChart"/>
    <dgm:cxn modelId="{B8418747-D2F5-47AD-9EB1-D3BF6A436C62}" type="presParOf" srcId="{707B5DA2-AEEC-4F02-8799-94AEDA17F157}" destId="{3153D98A-D6EA-45A1-B095-6BCBC52577A7}" srcOrd="2" destOrd="0" presId="urn:microsoft.com/office/officeart/2008/layout/NameandTitleOrganizationalChart"/>
    <dgm:cxn modelId="{22D7C8B3-7035-44FC-8F93-7895E2B3C5FB}" type="presParOf" srcId="{62CD21D5-159A-4EC9-9763-DC4290B7EFB1}" destId="{546B106B-930C-4FAA-9BC0-D9D45C90E5C2}" srcOrd="1" destOrd="0" presId="urn:microsoft.com/office/officeart/2008/layout/NameandTitleOrganizationalChart"/>
    <dgm:cxn modelId="{04E89503-858E-45E7-ADD1-A80BD056FB3A}" type="presParOf" srcId="{546B106B-930C-4FAA-9BC0-D9D45C90E5C2}" destId="{AC1B5706-8C3F-48CE-945B-432501E1D562}" srcOrd="0" destOrd="0" presId="urn:microsoft.com/office/officeart/2008/layout/NameandTitleOrganizationalChart"/>
    <dgm:cxn modelId="{098BBD42-CA9E-435F-8990-B2ED904CEF41}" type="presParOf" srcId="{546B106B-930C-4FAA-9BC0-D9D45C90E5C2}" destId="{E1281716-6355-4A9C-A7F3-B9913360F68E}" srcOrd="1" destOrd="0" presId="urn:microsoft.com/office/officeart/2008/layout/NameandTitleOrganizationalChart"/>
    <dgm:cxn modelId="{D3D936D0-FC56-414F-A591-1E45D0269E5A}" type="presParOf" srcId="{E1281716-6355-4A9C-A7F3-B9913360F68E}" destId="{31870BA1-BF79-47E2-875C-B6F0B9AD1F79}" srcOrd="0" destOrd="0" presId="urn:microsoft.com/office/officeart/2008/layout/NameandTitleOrganizationalChart"/>
    <dgm:cxn modelId="{A21BFECB-15AC-45BE-B8DB-2CDDF7CDD538}" type="presParOf" srcId="{31870BA1-BF79-47E2-875C-B6F0B9AD1F79}" destId="{376ADA84-B011-436A-AF82-A60EFE9D2453}" srcOrd="0" destOrd="0" presId="urn:microsoft.com/office/officeart/2008/layout/NameandTitleOrganizationalChart"/>
    <dgm:cxn modelId="{3936CE16-C931-4DEA-89A5-42A5D7016F9D}" type="presParOf" srcId="{31870BA1-BF79-47E2-875C-B6F0B9AD1F79}" destId="{DCA3014E-8665-4B1B-995D-07E509641EA6}" srcOrd="1" destOrd="0" presId="urn:microsoft.com/office/officeart/2008/layout/NameandTitleOrganizationalChart"/>
    <dgm:cxn modelId="{2458F59F-8518-41C2-A893-D11BC1F2ABBD}" type="presParOf" srcId="{31870BA1-BF79-47E2-875C-B6F0B9AD1F79}" destId="{4A5B8D81-1238-4E76-819D-737D33BE4144}" srcOrd="2" destOrd="0" presId="urn:microsoft.com/office/officeart/2008/layout/NameandTitleOrganizationalChart"/>
    <dgm:cxn modelId="{F2919EF5-64FE-4C57-8FA6-E843AC207A82}" type="presParOf" srcId="{E1281716-6355-4A9C-A7F3-B9913360F68E}" destId="{7570D0D7-65A4-4F8E-A439-9BBFE93879A8}" srcOrd="1" destOrd="0" presId="urn:microsoft.com/office/officeart/2008/layout/NameandTitleOrganizationalChart"/>
    <dgm:cxn modelId="{12914F89-C594-446F-8783-3A67D8ABE3C3}" type="presParOf" srcId="{E1281716-6355-4A9C-A7F3-B9913360F68E}" destId="{75805EF6-1E41-4872-A3FF-846106E0AF53}" srcOrd="2" destOrd="0" presId="urn:microsoft.com/office/officeart/2008/layout/NameandTitleOrganizationalChart"/>
    <dgm:cxn modelId="{091FA336-2866-475B-BC02-162FFE3A65B4}" type="presParOf" srcId="{546B106B-930C-4FAA-9BC0-D9D45C90E5C2}" destId="{7D9AE169-00E4-4DD4-9262-66459D6AC729}" srcOrd="2" destOrd="0" presId="urn:microsoft.com/office/officeart/2008/layout/NameandTitleOrganizationalChart"/>
    <dgm:cxn modelId="{3D621AC4-6E70-453F-9542-90A17C100F38}" type="presParOf" srcId="{546B106B-930C-4FAA-9BC0-D9D45C90E5C2}" destId="{F6177FED-AACC-4D1E-A485-33E489FE6B19}" srcOrd="3" destOrd="0" presId="urn:microsoft.com/office/officeart/2008/layout/NameandTitleOrganizationalChart"/>
    <dgm:cxn modelId="{8FE8C787-1F80-4C69-B960-2B55A27331E8}" type="presParOf" srcId="{F6177FED-AACC-4D1E-A485-33E489FE6B19}" destId="{8936CD27-3533-4CBD-B973-4754026B8588}" srcOrd="0" destOrd="0" presId="urn:microsoft.com/office/officeart/2008/layout/NameandTitleOrganizationalChart"/>
    <dgm:cxn modelId="{454C42FF-E28D-4F19-B157-3C4D04C8AA09}" type="presParOf" srcId="{8936CD27-3533-4CBD-B973-4754026B8588}" destId="{C6F35F57-958A-4E8D-82FE-4585CE50FD9C}" srcOrd="0" destOrd="0" presId="urn:microsoft.com/office/officeart/2008/layout/NameandTitleOrganizationalChart"/>
    <dgm:cxn modelId="{C09AAE73-C2C9-41B8-8E38-329BFFDC56A5}" type="presParOf" srcId="{8936CD27-3533-4CBD-B973-4754026B8588}" destId="{272955E2-C588-4D91-A171-7528F7D99EEC}" srcOrd="1" destOrd="0" presId="urn:microsoft.com/office/officeart/2008/layout/NameandTitleOrganizationalChart"/>
    <dgm:cxn modelId="{783E595A-997C-43B7-B241-191A786D71AA}" type="presParOf" srcId="{8936CD27-3533-4CBD-B973-4754026B8588}" destId="{B2598690-B82E-4AAE-9803-3018A03C57C2}" srcOrd="2" destOrd="0" presId="urn:microsoft.com/office/officeart/2008/layout/NameandTitleOrganizationalChart"/>
    <dgm:cxn modelId="{98C91CE1-7E6A-4DE3-B962-09ECF8E0D36E}" type="presParOf" srcId="{F6177FED-AACC-4D1E-A485-33E489FE6B19}" destId="{493F0AA3-24EE-474A-AAAD-DFE02AEC999C}" srcOrd="1" destOrd="0" presId="urn:microsoft.com/office/officeart/2008/layout/NameandTitleOrganizationalChart"/>
    <dgm:cxn modelId="{048331AB-21E5-4AE5-89CE-6DB088AD82DF}" type="presParOf" srcId="{F6177FED-AACC-4D1E-A485-33E489FE6B19}" destId="{4CAF582E-14F9-4173-9AE4-B80E4917346E}" srcOrd="2" destOrd="0" presId="urn:microsoft.com/office/officeart/2008/layout/NameandTitleOrganizationalChart"/>
    <dgm:cxn modelId="{9FF047EF-6749-414B-97CE-C2598C8311B0}" type="presParOf" srcId="{62CD21D5-159A-4EC9-9763-DC4290B7EFB1}" destId="{D38BA989-5BC9-4C6E-B9A4-55D2AA81C23E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5BE6B79-25CF-475F-88E7-47383956AA03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CB68849-EC4A-4049-BFC6-A3C7470CCCAB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E</a:t>
          </a:r>
        </a:p>
      </dgm:t>
    </dgm:pt>
    <dgm:pt modelId="{6AD2D181-0DCD-4B28-87AC-80953ACEEC2F}" type="parTrans" cxnId="{8A5EBFA0-0346-459F-8841-27874CB32D02}">
      <dgm:prSet/>
      <dgm:spPr/>
      <dgm:t>
        <a:bodyPr/>
        <a:lstStyle/>
        <a:p>
          <a:endParaRPr lang="de-DE"/>
        </a:p>
      </dgm:t>
    </dgm:pt>
    <dgm:pt modelId="{B34D6DE6-5E82-4DC4-AFB9-E7BBF76BBD96}" type="sibTrans" cxnId="{8A5EBFA0-0346-459F-8841-27874CB32D02}">
      <dgm:prSet/>
      <dgm:spPr/>
      <dgm:t>
        <a:bodyPr/>
        <a:lstStyle/>
        <a:p>
          <a:endParaRPr lang="de-DE"/>
        </a:p>
      </dgm:t>
    </dgm:pt>
    <dgm:pt modelId="{F82B1D0C-C1D1-4E62-B664-AF305EEB1398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S</a:t>
          </a:r>
        </a:p>
      </dgm:t>
    </dgm:pt>
    <dgm:pt modelId="{BC368B03-51CA-49AB-AFD3-22C2D5BEEFE4}" type="parTrans" cxnId="{8A9EFDAA-9566-470E-BC8B-342341564BF7}">
      <dgm:prSet/>
      <dgm:spPr/>
      <dgm:t>
        <a:bodyPr/>
        <a:lstStyle/>
        <a:p>
          <a:endParaRPr lang="de-DE"/>
        </a:p>
      </dgm:t>
    </dgm:pt>
    <dgm:pt modelId="{FB83D008-63C0-4BBD-AF79-CB1E081E13AD}" type="sibTrans" cxnId="{8A9EFDAA-9566-470E-BC8B-342341564BF7}">
      <dgm:prSet/>
      <dgm:spPr/>
      <dgm:t>
        <a:bodyPr/>
        <a:lstStyle/>
        <a:p>
          <a:endParaRPr lang="de-DE"/>
        </a:p>
      </dgm:t>
    </dgm:pt>
    <dgm:pt modelId="{806C519B-10E7-473E-AD54-EC0CE5E34C99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A</a:t>
          </a:r>
        </a:p>
      </dgm:t>
    </dgm:pt>
    <dgm:pt modelId="{6191F9DB-B795-46B8-A786-C91CAA66D5C8}" type="parTrans" cxnId="{B03C1C1F-55D2-457B-A0B9-A69AAEC5D898}">
      <dgm:prSet/>
      <dgm:spPr/>
      <dgm:t>
        <a:bodyPr/>
        <a:lstStyle/>
        <a:p>
          <a:endParaRPr lang="de-DE"/>
        </a:p>
      </dgm:t>
    </dgm:pt>
    <dgm:pt modelId="{44506E05-07FF-4582-9D18-15728F62C60E}" type="sibTrans" cxnId="{B03C1C1F-55D2-457B-A0B9-A69AAEC5D898}">
      <dgm:prSet/>
      <dgm:spPr/>
      <dgm:t>
        <a:bodyPr/>
        <a:lstStyle/>
        <a:p>
          <a:endParaRPr lang="de-DE"/>
        </a:p>
      </dgm:t>
    </dgm:pt>
    <dgm:pt modelId="{F5C547EA-C286-4DEF-A1FC-461CD8C6AC6E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L</a:t>
          </a:r>
        </a:p>
      </dgm:t>
    </dgm:pt>
    <dgm:pt modelId="{ADF416E6-1330-4EBB-9CFC-31338808EB3F}" type="parTrans" cxnId="{B0F31D50-298F-4F87-9766-9A48756C3BAA}">
      <dgm:prSet/>
      <dgm:spPr/>
      <dgm:t>
        <a:bodyPr/>
        <a:lstStyle/>
        <a:p>
          <a:endParaRPr lang="de-DE"/>
        </a:p>
      </dgm:t>
    </dgm:pt>
    <dgm:pt modelId="{71465CC8-9979-431F-97ED-696F73FACD7A}" type="sibTrans" cxnId="{B0F31D50-298F-4F87-9766-9A48756C3BAA}">
      <dgm:prSet/>
      <dgm:spPr/>
      <dgm:t>
        <a:bodyPr/>
        <a:lstStyle/>
        <a:p>
          <a:endParaRPr lang="de-DE"/>
        </a:p>
      </dgm:t>
    </dgm:pt>
    <dgm:pt modelId="{430B4BE6-1D84-410E-9C26-8FD0D1F8FE5A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 err="1"/>
            <a:t>nil</a:t>
          </a:r>
          <a:endParaRPr lang="de-DE" dirty="0"/>
        </a:p>
      </dgm:t>
    </dgm:pt>
    <dgm:pt modelId="{D3C7D01D-FAAF-4BB3-A4FB-F67238B93D33}" type="parTrans" cxnId="{DE684797-D8CD-4512-AE37-EB1D204D0C56}">
      <dgm:prSet/>
      <dgm:spPr/>
      <dgm:t>
        <a:bodyPr/>
        <a:lstStyle/>
        <a:p>
          <a:endParaRPr lang="de-DE"/>
        </a:p>
      </dgm:t>
    </dgm:pt>
    <dgm:pt modelId="{AA57B0BC-59A6-48FD-A26E-10A3EB71C5EA}" type="sibTrans" cxnId="{DE684797-D8CD-4512-AE37-EB1D204D0C56}">
      <dgm:prSet/>
      <dgm:spPr/>
      <dgm:t>
        <a:bodyPr/>
        <a:lstStyle/>
        <a:p>
          <a:endParaRPr lang="de-DE"/>
        </a:p>
      </dgm:t>
    </dgm:pt>
    <dgm:pt modelId="{4B9CEDC6-51AB-4778-9BC1-2EF6F3C19711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H</a:t>
          </a:r>
        </a:p>
      </dgm:t>
    </dgm:pt>
    <dgm:pt modelId="{B503F63D-1878-4C42-BCAF-9599034E4750}" type="parTrans" cxnId="{5CF75022-BA0D-4B9C-BABA-952D82BB9EB4}">
      <dgm:prSet/>
      <dgm:spPr/>
      <dgm:t>
        <a:bodyPr/>
        <a:lstStyle/>
        <a:p>
          <a:endParaRPr lang="de-DE"/>
        </a:p>
      </dgm:t>
    </dgm:pt>
    <dgm:pt modelId="{2654EE21-9424-4F97-9928-8BED36130463}" type="sibTrans" cxnId="{5CF75022-BA0D-4B9C-BABA-952D82BB9EB4}">
      <dgm:prSet/>
      <dgm:spPr/>
      <dgm:t>
        <a:bodyPr/>
        <a:lstStyle/>
        <a:p>
          <a:endParaRPr lang="de-DE"/>
        </a:p>
      </dgm:t>
    </dgm:pt>
    <dgm:pt modelId="{457B0F06-EB59-459D-84E0-9A93AF1736CF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 err="1"/>
            <a:t>nil</a:t>
          </a:r>
          <a:endParaRPr lang="de-DE" dirty="0"/>
        </a:p>
      </dgm:t>
    </dgm:pt>
    <dgm:pt modelId="{D4CD5B1B-2580-46B3-A6AB-83148FD2D70F}" type="parTrans" cxnId="{807E999E-5383-44BB-BDD3-4503CF855922}">
      <dgm:prSet/>
      <dgm:spPr/>
      <dgm:t>
        <a:bodyPr/>
        <a:lstStyle/>
        <a:p>
          <a:endParaRPr lang="de-DE"/>
        </a:p>
      </dgm:t>
    </dgm:pt>
    <dgm:pt modelId="{93AA2DC1-89A2-482F-BE0C-9E376493E4DF}" type="sibTrans" cxnId="{807E999E-5383-44BB-BDD3-4503CF855922}">
      <dgm:prSet/>
      <dgm:spPr/>
      <dgm:t>
        <a:bodyPr/>
        <a:lstStyle/>
        <a:p>
          <a:endParaRPr lang="de-DE"/>
        </a:p>
      </dgm:t>
    </dgm:pt>
    <dgm:pt modelId="{3052D182-C3C2-4327-81BD-325885BF9D8A}" type="pres">
      <dgm:prSet presAssocID="{B5BE6B79-25CF-475F-88E7-47383956AA0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F2CBA1D-CBB0-40C1-9D13-2678B850902A}" type="pres">
      <dgm:prSet presAssocID="{4CB68849-EC4A-4049-BFC6-A3C7470CCCAB}" presName="hierRoot1" presStyleCnt="0">
        <dgm:presLayoutVars>
          <dgm:hierBranch val="init"/>
        </dgm:presLayoutVars>
      </dgm:prSet>
      <dgm:spPr/>
    </dgm:pt>
    <dgm:pt modelId="{09EB611B-53A3-4C8E-9348-46966069C499}" type="pres">
      <dgm:prSet presAssocID="{4CB68849-EC4A-4049-BFC6-A3C7470CCCAB}" presName="rootComposite1" presStyleCnt="0"/>
      <dgm:spPr/>
    </dgm:pt>
    <dgm:pt modelId="{643E73A0-AA1F-41CC-A137-37EE52E1DF62}" type="pres">
      <dgm:prSet presAssocID="{4CB68849-EC4A-4049-BFC6-A3C7470CCCAB}" presName="rootText1" presStyleLbl="node0" presStyleIdx="0" presStyleCnt="1">
        <dgm:presLayoutVars>
          <dgm:chMax/>
          <dgm:chPref val="3"/>
        </dgm:presLayoutVars>
      </dgm:prSet>
      <dgm:spPr/>
    </dgm:pt>
    <dgm:pt modelId="{91A21102-5491-4D5A-9573-2246CF483687}" type="pres">
      <dgm:prSet presAssocID="{4CB68849-EC4A-4049-BFC6-A3C7470CCCAB}" presName="titleText1" presStyleLbl="fgAcc0" presStyleIdx="0" presStyleCnt="1">
        <dgm:presLayoutVars>
          <dgm:chMax val="0"/>
          <dgm:chPref val="0"/>
        </dgm:presLayoutVars>
      </dgm:prSet>
      <dgm:spPr/>
    </dgm:pt>
    <dgm:pt modelId="{4FE7D432-FAD1-4538-B144-99B21FDB9121}" type="pres">
      <dgm:prSet presAssocID="{4CB68849-EC4A-4049-BFC6-A3C7470CCCAB}" presName="rootConnector1" presStyleLbl="node1" presStyleIdx="0" presStyleCnt="6"/>
      <dgm:spPr/>
    </dgm:pt>
    <dgm:pt modelId="{CED75465-DD37-4C9D-AC62-F3ED0569D484}" type="pres">
      <dgm:prSet presAssocID="{4CB68849-EC4A-4049-BFC6-A3C7470CCCAB}" presName="hierChild2" presStyleCnt="0"/>
      <dgm:spPr/>
    </dgm:pt>
    <dgm:pt modelId="{6571102F-8AF9-45F9-90A6-D47DC8FFC8B0}" type="pres">
      <dgm:prSet presAssocID="{6191F9DB-B795-46B8-A786-C91CAA66D5C8}" presName="Name37" presStyleLbl="parChTrans1D2" presStyleIdx="0" presStyleCnt="2"/>
      <dgm:spPr/>
    </dgm:pt>
    <dgm:pt modelId="{2CD0152A-7B4D-4568-AD06-3EA96CB8E52C}" type="pres">
      <dgm:prSet presAssocID="{806C519B-10E7-473E-AD54-EC0CE5E34C99}" presName="hierRoot2" presStyleCnt="0">
        <dgm:presLayoutVars>
          <dgm:hierBranch val="init"/>
        </dgm:presLayoutVars>
      </dgm:prSet>
      <dgm:spPr/>
    </dgm:pt>
    <dgm:pt modelId="{8CF2B92A-27BD-45E5-8635-BA72A1C09FE1}" type="pres">
      <dgm:prSet presAssocID="{806C519B-10E7-473E-AD54-EC0CE5E34C99}" presName="rootComposite" presStyleCnt="0"/>
      <dgm:spPr/>
    </dgm:pt>
    <dgm:pt modelId="{E75AE902-FF09-4E6C-89C5-0E6A0E273ACD}" type="pres">
      <dgm:prSet presAssocID="{806C519B-10E7-473E-AD54-EC0CE5E34C99}" presName="rootText" presStyleLbl="node1" presStyleIdx="0" presStyleCnt="6">
        <dgm:presLayoutVars>
          <dgm:chMax/>
          <dgm:chPref val="3"/>
        </dgm:presLayoutVars>
      </dgm:prSet>
      <dgm:spPr/>
    </dgm:pt>
    <dgm:pt modelId="{32F31CE5-7941-4E0D-A2C7-D73C4AB6F4CD}" type="pres">
      <dgm:prSet presAssocID="{806C519B-10E7-473E-AD54-EC0CE5E34C99}" presName="titleText2" presStyleLbl="fgAcc1" presStyleIdx="0" presStyleCnt="6">
        <dgm:presLayoutVars>
          <dgm:chMax val="0"/>
          <dgm:chPref val="0"/>
        </dgm:presLayoutVars>
      </dgm:prSet>
      <dgm:spPr/>
    </dgm:pt>
    <dgm:pt modelId="{2C7B702D-4AE8-47FB-8FDA-E19E174AFCC7}" type="pres">
      <dgm:prSet presAssocID="{806C519B-10E7-473E-AD54-EC0CE5E34C99}" presName="rootConnector" presStyleLbl="node2" presStyleIdx="0" presStyleCnt="0"/>
      <dgm:spPr/>
    </dgm:pt>
    <dgm:pt modelId="{AF5241F6-DC8D-4678-BD5C-DCA7B0E7CD49}" type="pres">
      <dgm:prSet presAssocID="{806C519B-10E7-473E-AD54-EC0CE5E34C99}" presName="hierChild4" presStyleCnt="0"/>
      <dgm:spPr/>
    </dgm:pt>
    <dgm:pt modelId="{D87AE14A-56CD-4ABB-A962-FB44C8B42F45}" type="pres">
      <dgm:prSet presAssocID="{806C519B-10E7-473E-AD54-EC0CE5E34C99}" presName="hierChild5" presStyleCnt="0"/>
      <dgm:spPr/>
    </dgm:pt>
    <dgm:pt modelId="{4E34EB7F-619B-4C48-95AE-24A8029B22C4}" type="pres">
      <dgm:prSet presAssocID="{BC368B03-51CA-49AB-AFD3-22C2D5BEEFE4}" presName="Name37" presStyleLbl="parChTrans1D2" presStyleIdx="1" presStyleCnt="2"/>
      <dgm:spPr/>
    </dgm:pt>
    <dgm:pt modelId="{B6657763-C861-49A6-A3C4-0CCEDD604A10}" type="pres">
      <dgm:prSet presAssocID="{F82B1D0C-C1D1-4E62-B664-AF305EEB1398}" presName="hierRoot2" presStyleCnt="0">
        <dgm:presLayoutVars>
          <dgm:hierBranch val="init"/>
        </dgm:presLayoutVars>
      </dgm:prSet>
      <dgm:spPr/>
    </dgm:pt>
    <dgm:pt modelId="{98E957BF-3B1E-4C1E-9868-CFC45F5163FF}" type="pres">
      <dgm:prSet presAssocID="{F82B1D0C-C1D1-4E62-B664-AF305EEB1398}" presName="rootComposite" presStyleCnt="0"/>
      <dgm:spPr/>
    </dgm:pt>
    <dgm:pt modelId="{23F63C7B-1D8E-4DAE-ABBF-CA2F1EFE2B1E}" type="pres">
      <dgm:prSet presAssocID="{F82B1D0C-C1D1-4E62-B664-AF305EEB1398}" presName="rootText" presStyleLbl="node1" presStyleIdx="1" presStyleCnt="6">
        <dgm:presLayoutVars>
          <dgm:chMax/>
          <dgm:chPref val="3"/>
        </dgm:presLayoutVars>
      </dgm:prSet>
      <dgm:spPr/>
    </dgm:pt>
    <dgm:pt modelId="{84EE0DF4-5F2A-4E9C-AC09-97DFE42286A3}" type="pres">
      <dgm:prSet presAssocID="{F82B1D0C-C1D1-4E62-B664-AF305EEB1398}" presName="titleText2" presStyleLbl="fgAcc1" presStyleIdx="1" presStyleCnt="6">
        <dgm:presLayoutVars>
          <dgm:chMax val="0"/>
          <dgm:chPref val="0"/>
        </dgm:presLayoutVars>
      </dgm:prSet>
      <dgm:spPr/>
    </dgm:pt>
    <dgm:pt modelId="{D5A56A62-3352-4A9A-8300-35D506768584}" type="pres">
      <dgm:prSet presAssocID="{F82B1D0C-C1D1-4E62-B664-AF305EEB1398}" presName="rootConnector" presStyleLbl="node2" presStyleIdx="0" presStyleCnt="0"/>
      <dgm:spPr/>
    </dgm:pt>
    <dgm:pt modelId="{EA4D1148-BC26-43B4-AE70-47EC047D1BDD}" type="pres">
      <dgm:prSet presAssocID="{F82B1D0C-C1D1-4E62-B664-AF305EEB1398}" presName="hierChild4" presStyleCnt="0"/>
      <dgm:spPr/>
    </dgm:pt>
    <dgm:pt modelId="{E6B15AE5-BA1B-4B1B-8766-98D805D0E1DC}" type="pres">
      <dgm:prSet presAssocID="{ADF416E6-1330-4EBB-9CFC-31338808EB3F}" presName="Name37" presStyleLbl="parChTrans1D3" presStyleIdx="0" presStyleCnt="2"/>
      <dgm:spPr/>
    </dgm:pt>
    <dgm:pt modelId="{844B7777-A803-449B-B34A-7FAE306E292B}" type="pres">
      <dgm:prSet presAssocID="{F5C547EA-C286-4DEF-A1FC-461CD8C6AC6E}" presName="hierRoot2" presStyleCnt="0">
        <dgm:presLayoutVars>
          <dgm:hierBranch val="init"/>
        </dgm:presLayoutVars>
      </dgm:prSet>
      <dgm:spPr/>
    </dgm:pt>
    <dgm:pt modelId="{5760CAA9-9BA7-4712-8EA6-3B94E460B99A}" type="pres">
      <dgm:prSet presAssocID="{F5C547EA-C286-4DEF-A1FC-461CD8C6AC6E}" presName="rootComposite" presStyleCnt="0"/>
      <dgm:spPr/>
    </dgm:pt>
    <dgm:pt modelId="{8DB475E3-3673-4D04-9971-8742762FE50C}" type="pres">
      <dgm:prSet presAssocID="{F5C547EA-C286-4DEF-A1FC-461CD8C6AC6E}" presName="rootText" presStyleLbl="node1" presStyleIdx="2" presStyleCnt="6">
        <dgm:presLayoutVars>
          <dgm:chMax/>
          <dgm:chPref val="3"/>
        </dgm:presLayoutVars>
      </dgm:prSet>
      <dgm:spPr/>
    </dgm:pt>
    <dgm:pt modelId="{EC2C9559-C6CF-4275-8EAD-BF7E6085D64A}" type="pres">
      <dgm:prSet presAssocID="{F5C547EA-C286-4DEF-A1FC-461CD8C6AC6E}" presName="titleText2" presStyleLbl="fgAcc1" presStyleIdx="2" presStyleCnt="6">
        <dgm:presLayoutVars>
          <dgm:chMax val="0"/>
          <dgm:chPref val="0"/>
        </dgm:presLayoutVars>
      </dgm:prSet>
      <dgm:spPr/>
    </dgm:pt>
    <dgm:pt modelId="{FC7CE5E3-5287-43EB-AE8E-7C94DE7DB432}" type="pres">
      <dgm:prSet presAssocID="{F5C547EA-C286-4DEF-A1FC-461CD8C6AC6E}" presName="rootConnector" presStyleLbl="node3" presStyleIdx="0" presStyleCnt="0"/>
      <dgm:spPr/>
    </dgm:pt>
    <dgm:pt modelId="{1ECA1056-AC91-4754-8BD2-AF493E23EE03}" type="pres">
      <dgm:prSet presAssocID="{F5C547EA-C286-4DEF-A1FC-461CD8C6AC6E}" presName="hierChild4" presStyleCnt="0"/>
      <dgm:spPr/>
    </dgm:pt>
    <dgm:pt modelId="{BAED1641-E20E-4D8C-BA44-A059DA342A44}" type="pres">
      <dgm:prSet presAssocID="{B503F63D-1878-4C42-BCAF-9599034E4750}" presName="Name37" presStyleLbl="parChTrans1D4" presStyleIdx="0" presStyleCnt="2"/>
      <dgm:spPr/>
    </dgm:pt>
    <dgm:pt modelId="{2B1B2701-B30B-4ED9-ABF0-5D3A2758BB63}" type="pres">
      <dgm:prSet presAssocID="{4B9CEDC6-51AB-4778-9BC1-2EF6F3C19711}" presName="hierRoot2" presStyleCnt="0">
        <dgm:presLayoutVars>
          <dgm:hierBranch val="init"/>
        </dgm:presLayoutVars>
      </dgm:prSet>
      <dgm:spPr/>
    </dgm:pt>
    <dgm:pt modelId="{1C3F0BD6-105D-465D-8EFB-5CA9404622D3}" type="pres">
      <dgm:prSet presAssocID="{4B9CEDC6-51AB-4778-9BC1-2EF6F3C19711}" presName="rootComposite" presStyleCnt="0"/>
      <dgm:spPr/>
    </dgm:pt>
    <dgm:pt modelId="{D9AD807B-D5D6-4F28-A16C-B98CEBB9E467}" type="pres">
      <dgm:prSet presAssocID="{4B9CEDC6-51AB-4778-9BC1-2EF6F3C19711}" presName="rootText" presStyleLbl="node1" presStyleIdx="3" presStyleCnt="6">
        <dgm:presLayoutVars>
          <dgm:chMax/>
          <dgm:chPref val="3"/>
        </dgm:presLayoutVars>
      </dgm:prSet>
      <dgm:spPr/>
    </dgm:pt>
    <dgm:pt modelId="{4E8BFA36-1B84-4FF7-BC02-32BEC89D5352}" type="pres">
      <dgm:prSet presAssocID="{4B9CEDC6-51AB-4778-9BC1-2EF6F3C19711}" presName="titleText2" presStyleLbl="fgAcc1" presStyleIdx="3" presStyleCnt="6">
        <dgm:presLayoutVars>
          <dgm:chMax val="0"/>
          <dgm:chPref val="0"/>
        </dgm:presLayoutVars>
      </dgm:prSet>
      <dgm:spPr/>
    </dgm:pt>
    <dgm:pt modelId="{73CC1BD0-91E2-4727-895A-EFC1BF91BB1B}" type="pres">
      <dgm:prSet presAssocID="{4B9CEDC6-51AB-4778-9BC1-2EF6F3C19711}" presName="rootConnector" presStyleLbl="node4" presStyleIdx="0" presStyleCnt="0"/>
      <dgm:spPr/>
    </dgm:pt>
    <dgm:pt modelId="{5906D15B-5345-4881-8013-14AAE5886552}" type="pres">
      <dgm:prSet presAssocID="{4B9CEDC6-51AB-4778-9BC1-2EF6F3C19711}" presName="hierChild4" presStyleCnt="0"/>
      <dgm:spPr/>
    </dgm:pt>
    <dgm:pt modelId="{77414316-6B6D-43B7-B2DF-50AAD2B4057E}" type="pres">
      <dgm:prSet presAssocID="{4B9CEDC6-51AB-4778-9BC1-2EF6F3C19711}" presName="hierChild5" presStyleCnt="0"/>
      <dgm:spPr/>
    </dgm:pt>
    <dgm:pt modelId="{0D0AAA03-6EBD-48C2-A8F1-D1C7602D3BDD}" type="pres">
      <dgm:prSet presAssocID="{D4CD5B1B-2580-46B3-A6AB-83148FD2D70F}" presName="Name37" presStyleLbl="parChTrans1D4" presStyleIdx="1" presStyleCnt="2"/>
      <dgm:spPr/>
    </dgm:pt>
    <dgm:pt modelId="{84EFA769-22F9-47AC-B190-F58B39C9AF99}" type="pres">
      <dgm:prSet presAssocID="{457B0F06-EB59-459D-84E0-9A93AF1736CF}" presName="hierRoot2" presStyleCnt="0">
        <dgm:presLayoutVars>
          <dgm:hierBranch val="init"/>
        </dgm:presLayoutVars>
      </dgm:prSet>
      <dgm:spPr/>
    </dgm:pt>
    <dgm:pt modelId="{7674BE17-018A-4CC0-AA8C-B15CC51A3976}" type="pres">
      <dgm:prSet presAssocID="{457B0F06-EB59-459D-84E0-9A93AF1736CF}" presName="rootComposite" presStyleCnt="0"/>
      <dgm:spPr/>
    </dgm:pt>
    <dgm:pt modelId="{48379339-42E2-416B-9F23-698E206AFB36}" type="pres">
      <dgm:prSet presAssocID="{457B0F06-EB59-459D-84E0-9A93AF1736CF}" presName="rootText" presStyleLbl="node1" presStyleIdx="4" presStyleCnt="6">
        <dgm:presLayoutVars>
          <dgm:chMax/>
          <dgm:chPref val="3"/>
        </dgm:presLayoutVars>
      </dgm:prSet>
      <dgm:spPr/>
    </dgm:pt>
    <dgm:pt modelId="{ACFD2749-6E72-4BE9-BBB9-243C9DC20024}" type="pres">
      <dgm:prSet presAssocID="{457B0F06-EB59-459D-84E0-9A93AF1736CF}" presName="titleText2" presStyleLbl="fgAcc1" presStyleIdx="4" presStyleCnt="6">
        <dgm:presLayoutVars>
          <dgm:chMax val="0"/>
          <dgm:chPref val="0"/>
        </dgm:presLayoutVars>
      </dgm:prSet>
      <dgm:spPr/>
    </dgm:pt>
    <dgm:pt modelId="{02B6F2BA-97B0-48AE-8EE3-5EAD586A969C}" type="pres">
      <dgm:prSet presAssocID="{457B0F06-EB59-459D-84E0-9A93AF1736CF}" presName="rootConnector" presStyleLbl="node4" presStyleIdx="0" presStyleCnt="0"/>
      <dgm:spPr/>
    </dgm:pt>
    <dgm:pt modelId="{9FA5DE14-6846-486A-A2DB-222963E7325B}" type="pres">
      <dgm:prSet presAssocID="{457B0F06-EB59-459D-84E0-9A93AF1736CF}" presName="hierChild4" presStyleCnt="0"/>
      <dgm:spPr/>
    </dgm:pt>
    <dgm:pt modelId="{444BE104-7F6C-4A03-9DD0-5FAE9E97EAAF}" type="pres">
      <dgm:prSet presAssocID="{457B0F06-EB59-459D-84E0-9A93AF1736CF}" presName="hierChild5" presStyleCnt="0"/>
      <dgm:spPr/>
    </dgm:pt>
    <dgm:pt modelId="{EBEC9966-AF6C-46AD-9028-BF56C4C30F97}" type="pres">
      <dgm:prSet presAssocID="{F5C547EA-C286-4DEF-A1FC-461CD8C6AC6E}" presName="hierChild5" presStyleCnt="0"/>
      <dgm:spPr/>
    </dgm:pt>
    <dgm:pt modelId="{D50E02AC-6FC5-4069-BADA-009626AC9057}" type="pres">
      <dgm:prSet presAssocID="{D3C7D01D-FAAF-4BB3-A4FB-F67238B93D33}" presName="Name37" presStyleLbl="parChTrans1D3" presStyleIdx="1" presStyleCnt="2"/>
      <dgm:spPr/>
    </dgm:pt>
    <dgm:pt modelId="{68EFD43B-8374-486E-9604-DB4FE6D0E26C}" type="pres">
      <dgm:prSet presAssocID="{430B4BE6-1D84-410E-9C26-8FD0D1F8FE5A}" presName="hierRoot2" presStyleCnt="0">
        <dgm:presLayoutVars>
          <dgm:hierBranch val="init"/>
        </dgm:presLayoutVars>
      </dgm:prSet>
      <dgm:spPr/>
    </dgm:pt>
    <dgm:pt modelId="{43B5143B-A41F-47C5-A538-8FAAD6C7441D}" type="pres">
      <dgm:prSet presAssocID="{430B4BE6-1D84-410E-9C26-8FD0D1F8FE5A}" presName="rootComposite" presStyleCnt="0"/>
      <dgm:spPr/>
    </dgm:pt>
    <dgm:pt modelId="{1422CF60-FFFF-44B9-86C7-D95EACEED1C3}" type="pres">
      <dgm:prSet presAssocID="{430B4BE6-1D84-410E-9C26-8FD0D1F8FE5A}" presName="rootText" presStyleLbl="node1" presStyleIdx="5" presStyleCnt="6">
        <dgm:presLayoutVars>
          <dgm:chMax/>
          <dgm:chPref val="3"/>
        </dgm:presLayoutVars>
      </dgm:prSet>
      <dgm:spPr/>
    </dgm:pt>
    <dgm:pt modelId="{C0D484DA-082D-4D17-A124-6006C9A2782F}" type="pres">
      <dgm:prSet presAssocID="{430B4BE6-1D84-410E-9C26-8FD0D1F8FE5A}" presName="titleText2" presStyleLbl="fgAcc1" presStyleIdx="5" presStyleCnt="6">
        <dgm:presLayoutVars>
          <dgm:chMax val="0"/>
          <dgm:chPref val="0"/>
        </dgm:presLayoutVars>
      </dgm:prSet>
      <dgm:spPr/>
    </dgm:pt>
    <dgm:pt modelId="{AA82B924-8147-4226-8AC1-0D0D35BA7739}" type="pres">
      <dgm:prSet presAssocID="{430B4BE6-1D84-410E-9C26-8FD0D1F8FE5A}" presName="rootConnector" presStyleLbl="node3" presStyleIdx="0" presStyleCnt="0"/>
      <dgm:spPr/>
    </dgm:pt>
    <dgm:pt modelId="{E3D06DCD-2528-4AFE-AD44-F49B01FFBAC6}" type="pres">
      <dgm:prSet presAssocID="{430B4BE6-1D84-410E-9C26-8FD0D1F8FE5A}" presName="hierChild4" presStyleCnt="0"/>
      <dgm:spPr/>
    </dgm:pt>
    <dgm:pt modelId="{E40F65E9-E96C-4E7D-9775-C273AC7F8936}" type="pres">
      <dgm:prSet presAssocID="{430B4BE6-1D84-410E-9C26-8FD0D1F8FE5A}" presName="hierChild5" presStyleCnt="0"/>
      <dgm:spPr/>
    </dgm:pt>
    <dgm:pt modelId="{865D23D2-00A7-4FED-BCBD-12D78B7C70C3}" type="pres">
      <dgm:prSet presAssocID="{F82B1D0C-C1D1-4E62-B664-AF305EEB1398}" presName="hierChild5" presStyleCnt="0"/>
      <dgm:spPr/>
    </dgm:pt>
    <dgm:pt modelId="{BD994A64-A9BF-4550-81E5-E67F42C6E913}" type="pres">
      <dgm:prSet presAssocID="{4CB68849-EC4A-4049-BFC6-A3C7470CCCAB}" presName="hierChild3" presStyleCnt="0"/>
      <dgm:spPr/>
    </dgm:pt>
  </dgm:ptLst>
  <dgm:cxnLst>
    <dgm:cxn modelId="{B31CFB00-B536-4222-9698-5E5852B87706}" type="presOf" srcId="{6191F9DB-B795-46B8-A786-C91CAA66D5C8}" destId="{6571102F-8AF9-45F9-90A6-D47DC8FFC8B0}" srcOrd="0" destOrd="0" presId="urn:microsoft.com/office/officeart/2008/layout/NameandTitleOrganizationalChart"/>
    <dgm:cxn modelId="{B7D32709-3948-471D-A4E9-384593960F4C}" type="presOf" srcId="{4B9CEDC6-51AB-4778-9BC1-2EF6F3C19711}" destId="{D9AD807B-D5D6-4F28-A16C-B98CEBB9E467}" srcOrd="0" destOrd="0" presId="urn:microsoft.com/office/officeart/2008/layout/NameandTitleOrganizationalChart"/>
    <dgm:cxn modelId="{B03C1C1F-55D2-457B-A0B9-A69AAEC5D898}" srcId="{4CB68849-EC4A-4049-BFC6-A3C7470CCCAB}" destId="{806C519B-10E7-473E-AD54-EC0CE5E34C99}" srcOrd="0" destOrd="0" parTransId="{6191F9DB-B795-46B8-A786-C91CAA66D5C8}" sibTransId="{44506E05-07FF-4582-9D18-15728F62C60E}"/>
    <dgm:cxn modelId="{5CF75022-BA0D-4B9C-BABA-952D82BB9EB4}" srcId="{F5C547EA-C286-4DEF-A1FC-461CD8C6AC6E}" destId="{4B9CEDC6-51AB-4778-9BC1-2EF6F3C19711}" srcOrd="0" destOrd="0" parTransId="{B503F63D-1878-4C42-BCAF-9599034E4750}" sibTransId="{2654EE21-9424-4F97-9928-8BED36130463}"/>
    <dgm:cxn modelId="{6DB7D428-D235-4F7B-9F08-D72D46EE752C}" type="presOf" srcId="{F82B1D0C-C1D1-4E62-B664-AF305EEB1398}" destId="{23F63C7B-1D8E-4DAE-ABBF-CA2F1EFE2B1E}" srcOrd="0" destOrd="0" presId="urn:microsoft.com/office/officeart/2008/layout/NameandTitleOrganizationalChart"/>
    <dgm:cxn modelId="{98B10238-6DA6-403E-A08F-19A3085E2221}" type="presOf" srcId="{4CB68849-EC4A-4049-BFC6-A3C7470CCCAB}" destId="{643E73A0-AA1F-41CC-A137-37EE52E1DF62}" srcOrd="0" destOrd="0" presId="urn:microsoft.com/office/officeart/2008/layout/NameandTitleOrganizationalChart"/>
    <dgm:cxn modelId="{0CFE2E38-EE1E-4BF6-9305-FE196D28FB7E}" type="presOf" srcId="{4CB68849-EC4A-4049-BFC6-A3C7470CCCAB}" destId="{4FE7D432-FAD1-4538-B144-99B21FDB9121}" srcOrd="1" destOrd="0" presId="urn:microsoft.com/office/officeart/2008/layout/NameandTitleOrganizationalChart"/>
    <dgm:cxn modelId="{427EEC3A-4AB6-49DE-86CC-8CE22D3A5D63}" type="presOf" srcId="{430B4BE6-1D84-410E-9C26-8FD0D1F8FE5A}" destId="{1422CF60-FFFF-44B9-86C7-D95EACEED1C3}" srcOrd="0" destOrd="0" presId="urn:microsoft.com/office/officeart/2008/layout/NameandTitleOrganizationalChart"/>
    <dgm:cxn modelId="{96525968-07A3-407E-B50E-553E11D595C1}" type="presOf" srcId="{ADF416E6-1330-4EBB-9CFC-31338808EB3F}" destId="{E6B15AE5-BA1B-4B1B-8766-98D805D0E1DC}" srcOrd="0" destOrd="0" presId="urn:microsoft.com/office/officeart/2008/layout/NameandTitleOrganizationalChart"/>
    <dgm:cxn modelId="{E545246B-EF6B-46BD-8A97-7FF63073751E}" type="presOf" srcId="{FB83D008-63C0-4BBD-AF79-CB1E081E13AD}" destId="{84EE0DF4-5F2A-4E9C-AC09-97DFE42286A3}" srcOrd="0" destOrd="0" presId="urn:microsoft.com/office/officeart/2008/layout/NameandTitleOrganizationalChart"/>
    <dgm:cxn modelId="{2FF50E4D-79A7-4B13-9D1C-E6B3D8BA46FB}" type="presOf" srcId="{BC368B03-51CA-49AB-AFD3-22C2D5BEEFE4}" destId="{4E34EB7F-619B-4C48-95AE-24A8029B22C4}" srcOrd="0" destOrd="0" presId="urn:microsoft.com/office/officeart/2008/layout/NameandTitleOrganizationalChart"/>
    <dgm:cxn modelId="{77D1016F-DD55-4EBD-A224-A73ECAA5F371}" type="presOf" srcId="{44506E05-07FF-4582-9D18-15728F62C60E}" destId="{32F31CE5-7941-4E0D-A2C7-D73C4AB6F4CD}" srcOrd="0" destOrd="0" presId="urn:microsoft.com/office/officeart/2008/layout/NameandTitleOrganizationalChart"/>
    <dgm:cxn modelId="{B0F31D50-298F-4F87-9766-9A48756C3BAA}" srcId="{F82B1D0C-C1D1-4E62-B664-AF305EEB1398}" destId="{F5C547EA-C286-4DEF-A1FC-461CD8C6AC6E}" srcOrd="0" destOrd="0" parTransId="{ADF416E6-1330-4EBB-9CFC-31338808EB3F}" sibTransId="{71465CC8-9979-431F-97ED-696F73FACD7A}"/>
    <dgm:cxn modelId="{67706470-FFBF-4E1F-B3FB-75E5B9F0A520}" type="presOf" srcId="{B503F63D-1878-4C42-BCAF-9599034E4750}" destId="{BAED1641-E20E-4D8C-BA44-A059DA342A44}" srcOrd="0" destOrd="0" presId="urn:microsoft.com/office/officeart/2008/layout/NameandTitleOrganizationalChart"/>
    <dgm:cxn modelId="{B320E172-5FE3-4A12-8026-DDDEF6AF0E04}" type="presOf" srcId="{71465CC8-9979-431F-97ED-696F73FACD7A}" destId="{EC2C9559-C6CF-4275-8EAD-BF7E6085D64A}" srcOrd="0" destOrd="0" presId="urn:microsoft.com/office/officeart/2008/layout/NameandTitleOrganizationalChart"/>
    <dgm:cxn modelId="{E9998B7F-ED25-4E11-8FA0-B5D0BBF3A480}" type="presOf" srcId="{D4CD5B1B-2580-46B3-A6AB-83148FD2D70F}" destId="{0D0AAA03-6EBD-48C2-A8F1-D1C7602D3BDD}" srcOrd="0" destOrd="0" presId="urn:microsoft.com/office/officeart/2008/layout/NameandTitleOrganizationalChart"/>
    <dgm:cxn modelId="{9D5BE484-823D-4695-9369-529BE0EC4B2E}" type="presOf" srcId="{F5C547EA-C286-4DEF-A1FC-461CD8C6AC6E}" destId="{8DB475E3-3673-4D04-9971-8742762FE50C}" srcOrd="0" destOrd="0" presId="urn:microsoft.com/office/officeart/2008/layout/NameandTitleOrganizationalChart"/>
    <dgm:cxn modelId="{7B85F78A-45A2-4431-9BB7-D902218BC1E4}" type="presOf" srcId="{F5C547EA-C286-4DEF-A1FC-461CD8C6AC6E}" destId="{FC7CE5E3-5287-43EB-AE8E-7C94DE7DB432}" srcOrd="1" destOrd="0" presId="urn:microsoft.com/office/officeart/2008/layout/NameandTitleOrganizationalChart"/>
    <dgm:cxn modelId="{7C8B5B91-858C-4195-9519-EFC6D2FA0D25}" type="presOf" srcId="{806C519B-10E7-473E-AD54-EC0CE5E34C99}" destId="{2C7B702D-4AE8-47FB-8FDA-E19E174AFCC7}" srcOrd="1" destOrd="0" presId="urn:microsoft.com/office/officeart/2008/layout/NameandTitleOrganizationalChart"/>
    <dgm:cxn modelId="{DEB6EA95-3284-42C7-9AF9-178125CCF274}" type="presOf" srcId="{F82B1D0C-C1D1-4E62-B664-AF305EEB1398}" destId="{D5A56A62-3352-4A9A-8300-35D506768584}" srcOrd="1" destOrd="0" presId="urn:microsoft.com/office/officeart/2008/layout/NameandTitleOrganizationalChart"/>
    <dgm:cxn modelId="{DE684797-D8CD-4512-AE37-EB1D204D0C56}" srcId="{F82B1D0C-C1D1-4E62-B664-AF305EEB1398}" destId="{430B4BE6-1D84-410E-9C26-8FD0D1F8FE5A}" srcOrd="1" destOrd="0" parTransId="{D3C7D01D-FAAF-4BB3-A4FB-F67238B93D33}" sibTransId="{AA57B0BC-59A6-48FD-A26E-10A3EB71C5EA}"/>
    <dgm:cxn modelId="{0D2F6A9B-B874-4346-AA7B-3333D03A211F}" type="presOf" srcId="{457B0F06-EB59-459D-84E0-9A93AF1736CF}" destId="{02B6F2BA-97B0-48AE-8EE3-5EAD586A969C}" srcOrd="1" destOrd="0" presId="urn:microsoft.com/office/officeart/2008/layout/NameandTitleOrganizationalChart"/>
    <dgm:cxn modelId="{807E999E-5383-44BB-BDD3-4503CF855922}" srcId="{F5C547EA-C286-4DEF-A1FC-461CD8C6AC6E}" destId="{457B0F06-EB59-459D-84E0-9A93AF1736CF}" srcOrd="1" destOrd="0" parTransId="{D4CD5B1B-2580-46B3-A6AB-83148FD2D70F}" sibTransId="{93AA2DC1-89A2-482F-BE0C-9E376493E4DF}"/>
    <dgm:cxn modelId="{8A5EBFA0-0346-459F-8841-27874CB32D02}" srcId="{B5BE6B79-25CF-475F-88E7-47383956AA03}" destId="{4CB68849-EC4A-4049-BFC6-A3C7470CCCAB}" srcOrd="0" destOrd="0" parTransId="{6AD2D181-0DCD-4B28-87AC-80953ACEEC2F}" sibTransId="{B34D6DE6-5E82-4DC4-AFB9-E7BBF76BBD96}"/>
    <dgm:cxn modelId="{37E488A4-2B50-4916-9787-8BC1E7F856C5}" type="presOf" srcId="{93AA2DC1-89A2-482F-BE0C-9E376493E4DF}" destId="{ACFD2749-6E72-4BE9-BBB9-243C9DC20024}" srcOrd="0" destOrd="0" presId="urn:microsoft.com/office/officeart/2008/layout/NameandTitleOrganizationalChart"/>
    <dgm:cxn modelId="{8A9EFDAA-9566-470E-BC8B-342341564BF7}" srcId="{4CB68849-EC4A-4049-BFC6-A3C7470CCCAB}" destId="{F82B1D0C-C1D1-4E62-B664-AF305EEB1398}" srcOrd="1" destOrd="0" parTransId="{BC368B03-51CA-49AB-AFD3-22C2D5BEEFE4}" sibTransId="{FB83D008-63C0-4BBD-AF79-CB1E081E13AD}"/>
    <dgm:cxn modelId="{F26015AE-C29D-4FED-BF6B-FBCAE1D10730}" type="presOf" srcId="{B5BE6B79-25CF-475F-88E7-47383956AA03}" destId="{3052D182-C3C2-4327-81BD-325885BF9D8A}" srcOrd="0" destOrd="0" presId="urn:microsoft.com/office/officeart/2008/layout/NameandTitleOrganizationalChart"/>
    <dgm:cxn modelId="{954D83B5-7C8D-47CD-B39F-2137D9237AB6}" type="presOf" srcId="{B34D6DE6-5E82-4DC4-AFB9-E7BBF76BBD96}" destId="{91A21102-5491-4D5A-9573-2246CF483687}" srcOrd="0" destOrd="0" presId="urn:microsoft.com/office/officeart/2008/layout/NameandTitleOrganizationalChart"/>
    <dgm:cxn modelId="{D3C2C1BD-A6D3-4378-9FED-097FA0815184}" type="presOf" srcId="{806C519B-10E7-473E-AD54-EC0CE5E34C99}" destId="{E75AE902-FF09-4E6C-89C5-0E6A0E273ACD}" srcOrd="0" destOrd="0" presId="urn:microsoft.com/office/officeart/2008/layout/NameandTitleOrganizationalChart"/>
    <dgm:cxn modelId="{3F2422C2-9D97-4F3A-ACA4-22AC6672B66F}" type="presOf" srcId="{457B0F06-EB59-459D-84E0-9A93AF1736CF}" destId="{48379339-42E2-416B-9F23-698E206AFB36}" srcOrd="0" destOrd="0" presId="urn:microsoft.com/office/officeart/2008/layout/NameandTitleOrganizationalChart"/>
    <dgm:cxn modelId="{C45944D6-AA7A-477F-998A-DB95F344EAB6}" type="presOf" srcId="{4B9CEDC6-51AB-4778-9BC1-2EF6F3C19711}" destId="{73CC1BD0-91E2-4727-895A-EFC1BF91BB1B}" srcOrd="1" destOrd="0" presId="urn:microsoft.com/office/officeart/2008/layout/NameandTitleOrganizationalChart"/>
    <dgm:cxn modelId="{A6091BF2-6D1C-4B87-BD01-617F1BCFE434}" type="presOf" srcId="{AA57B0BC-59A6-48FD-A26E-10A3EB71C5EA}" destId="{C0D484DA-082D-4D17-A124-6006C9A2782F}" srcOrd="0" destOrd="0" presId="urn:microsoft.com/office/officeart/2008/layout/NameandTitleOrganizationalChart"/>
    <dgm:cxn modelId="{FFAC5BF4-3E01-477A-B023-A446B1253E67}" type="presOf" srcId="{D3C7D01D-FAAF-4BB3-A4FB-F67238B93D33}" destId="{D50E02AC-6FC5-4069-BADA-009626AC9057}" srcOrd="0" destOrd="0" presId="urn:microsoft.com/office/officeart/2008/layout/NameandTitleOrganizationalChart"/>
    <dgm:cxn modelId="{46125CF7-F464-4847-B445-F56155A19DCF}" type="presOf" srcId="{2654EE21-9424-4F97-9928-8BED36130463}" destId="{4E8BFA36-1B84-4FF7-BC02-32BEC89D5352}" srcOrd="0" destOrd="0" presId="urn:microsoft.com/office/officeart/2008/layout/NameandTitleOrganizationalChart"/>
    <dgm:cxn modelId="{3920D9FC-F3BA-47E1-BCDF-D62249064C59}" type="presOf" srcId="{430B4BE6-1D84-410E-9C26-8FD0D1F8FE5A}" destId="{AA82B924-8147-4226-8AC1-0D0D35BA7739}" srcOrd="1" destOrd="0" presId="urn:microsoft.com/office/officeart/2008/layout/NameandTitleOrganizationalChart"/>
    <dgm:cxn modelId="{E07AB60F-09F5-4414-B32C-ED4F4D536AB6}" type="presParOf" srcId="{3052D182-C3C2-4327-81BD-325885BF9D8A}" destId="{9F2CBA1D-CBB0-40C1-9D13-2678B850902A}" srcOrd="0" destOrd="0" presId="urn:microsoft.com/office/officeart/2008/layout/NameandTitleOrganizationalChart"/>
    <dgm:cxn modelId="{83B24706-429D-4262-9DF5-7790AE863341}" type="presParOf" srcId="{9F2CBA1D-CBB0-40C1-9D13-2678B850902A}" destId="{09EB611B-53A3-4C8E-9348-46966069C499}" srcOrd="0" destOrd="0" presId="urn:microsoft.com/office/officeart/2008/layout/NameandTitleOrganizationalChart"/>
    <dgm:cxn modelId="{36475AA5-E3B4-4912-BE91-0315EF11C2EB}" type="presParOf" srcId="{09EB611B-53A3-4C8E-9348-46966069C499}" destId="{643E73A0-AA1F-41CC-A137-37EE52E1DF62}" srcOrd="0" destOrd="0" presId="urn:microsoft.com/office/officeart/2008/layout/NameandTitleOrganizationalChart"/>
    <dgm:cxn modelId="{476A64E6-F65E-4B4D-840F-3F10DDC0B320}" type="presParOf" srcId="{09EB611B-53A3-4C8E-9348-46966069C499}" destId="{91A21102-5491-4D5A-9573-2246CF483687}" srcOrd="1" destOrd="0" presId="urn:microsoft.com/office/officeart/2008/layout/NameandTitleOrganizationalChart"/>
    <dgm:cxn modelId="{6F4CEF70-4201-497C-B504-0C1EC6953CF7}" type="presParOf" srcId="{09EB611B-53A3-4C8E-9348-46966069C499}" destId="{4FE7D432-FAD1-4538-B144-99B21FDB9121}" srcOrd="2" destOrd="0" presId="urn:microsoft.com/office/officeart/2008/layout/NameandTitleOrganizationalChart"/>
    <dgm:cxn modelId="{D3EDE0F9-3A23-4DA9-9EA5-884D8AE1F247}" type="presParOf" srcId="{9F2CBA1D-CBB0-40C1-9D13-2678B850902A}" destId="{CED75465-DD37-4C9D-AC62-F3ED0569D484}" srcOrd="1" destOrd="0" presId="urn:microsoft.com/office/officeart/2008/layout/NameandTitleOrganizationalChart"/>
    <dgm:cxn modelId="{86994DFC-5B2E-4BA2-8643-FB025E7FB68B}" type="presParOf" srcId="{CED75465-DD37-4C9D-AC62-F3ED0569D484}" destId="{6571102F-8AF9-45F9-90A6-D47DC8FFC8B0}" srcOrd="0" destOrd="0" presId="urn:microsoft.com/office/officeart/2008/layout/NameandTitleOrganizationalChart"/>
    <dgm:cxn modelId="{8F762173-5AC9-4711-8EC2-D96798A35BB4}" type="presParOf" srcId="{CED75465-DD37-4C9D-AC62-F3ED0569D484}" destId="{2CD0152A-7B4D-4568-AD06-3EA96CB8E52C}" srcOrd="1" destOrd="0" presId="urn:microsoft.com/office/officeart/2008/layout/NameandTitleOrganizationalChart"/>
    <dgm:cxn modelId="{2E0CA7F5-3014-4E78-A9C4-8A8547F73C30}" type="presParOf" srcId="{2CD0152A-7B4D-4568-AD06-3EA96CB8E52C}" destId="{8CF2B92A-27BD-45E5-8635-BA72A1C09FE1}" srcOrd="0" destOrd="0" presId="urn:microsoft.com/office/officeart/2008/layout/NameandTitleOrganizationalChart"/>
    <dgm:cxn modelId="{98DC931D-F2F1-4AE1-BFD2-FA2CFEDBAB1A}" type="presParOf" srcId="{8CF2B92A-27BD-45E5-8635-BA72A1C09FE1}" destId="{E75AE902-FF09-4E6C-89C5-0E6A0E273ACD}" srcOrd="0" destOrd="0" presId="urn:microsoft.com/office/officeart/2008/layout/NameandTitleOrganizationalChart"/>
    <dgm:cxn modelId="{0611288E-A5A4-4798-A3DA-E39551A6BF9D}" type="presParOf" srcId="{8CF2B92A-27BD-45E5-8635-BA72A1C09FE1}" destId="{32F31CE5-7941-4E0D-A2C7-D73C4AB6F4CD}" srcOrd="1" destOrd="0" presId="urn:microsoft.com/office/officeart/2008/layout/NameandTitleOrganizationalChart"/>
    <dgm:cxn modelId="{996C75BD-B96F-48BB-9404-13B6BA395F79}" type="presParOf" srcId="{8CF2B92A-27BD-45E5-8635-BA72A1C09FE1}" destId="{2C7B702D-4AE8-47FB-8FDA-E19E174AFCC7}" srcOrd="2" destOrd="0" presId="urn:microsoft.com/office/officeart/2008/layout/NameandTitleOrganizationalChart"/>
    <dgm:cxn modelId="{B77F09C2-0C1D-4E02-B593-4336F8B539B6}" type="presParOf" srcId="{2CD0152A-7B4D-4568-AD06-3EA96CB8E52C}" destId="{AF5241F6-DC8D-4678-BD5C-DCA7B0E7CD49}" srcOrd="1" destOrd="0" presId="urn:microsoft.com/office/officeart/2008/layout/NameandTitleOrganizationalChart"/>
    <dgm:cxn modelId="{3B5617FC-FE06-4CC5-A513-24CBFEA05FAC}" type="presParOf" srcId="{2CD0152A-7B4D-4568-AD06-3EA96CB8E52C}" destId="{D87AE14A-56CD-4ABB-A962-FB44C8B42F45}" srcOrd="2" destOrd="0" presId="urn:microsoft.com/office/officeart/2008/layout/NameandTitleOrganizationalChart"/>
    <dgm:cxn modelId="{98DDD8E2-0D7D-4349-B0B8-17DD62084DBA}" type="presParOf" srcId="{CED75465-DD37-4C9D-AC62-F3ED0569D484}" destId="{4E34EB7F-619B-4C48-95AE-24A8029B22C4}" srcOrd="2" destOrd="0" presId="urn:microsoft.com/office/officeart/2008/layout/NameandTitleOrganizationalChart"/>
    <dgm:cxn modelId="{D186908E-D80B-498F-B0D5-5EF27982B6D7}" type="presParOf" srcId="{CED75465-DD37-4C9D-AC62-F3ED0569D484}" destId="{B6657763-C861-49A6-A3C4-0CCEDD604A10}" srcOrd="3" destOrd="0" presId="urn:microsoft.com/office/officeart/2008/layout/NameandTitleOrganizationalChart"/>
    <dgm:cxn modelId="{83D4EFCA-6ACB-4479-A6B4-E3FFA87272AD}" type="presParOf" srcId="{B6657763-C861-49A6-A3C4-0CCEDD604A10}" destId="{98E957BF-3B1E-4C1E-9868-CFC45F5163FF}" srcOrd="0" destOrd="0" presId="urn:microsoft.com/office/officeart/2008/layout/NameandTitleOrganizationalChart"/>
    <dgm:cxn modelId="{868A6754-07DF-4865-9705-3AA457D1FACF}" type="presParOf" srcId="{98E957BF-3B1E-4C1E-9868-CFC45F5163FF}" destId="{23F63C7B-1D8E-4DAE-ABBF-CA2F1EFE2B1E}" srcOrd="0" destOrd="0" presId="urn:microsoft.com/office/officeart/2008/layout/NameandTitleOrganizationalChart"/>
    <dgm:cxn modelId="{A1EB0361-884C-4741-853C-BAA8C6313945}" type="presParOf" srcId="{98E957BF-3B1E-4C1E-9868-CFC45F5163FF}" destId="{84EE0DF4-5F2A-4E9C-AC09-97DFE42286A3}" srcOrd="1" destOrd="0" presId="urn:microsoft.com/office/officeart/2008/layout/NameandTitleOrganizationalChart"/>
    <dgm:cxn modelId="{CA1D736B-73F5-4B8F-AAFE-E3D7DDA7B176}" type="presParOf" srcId="{98E957BF-3B1E-4C1E-9868-CFC45F5163FF}" destId="{D5A56A62-3352-4A9A-8300-35D506768584}" srcOrd="2" destOrd="0" presId="urn:microsoft.com/office/officeart/2008/layout/NameandTitleOrganizationalChart"/>
    <dgm:cxn modelId="{D6128C96-B2A2-43BF-88B0-D1450B5DB16E}" type="presParOf" srcId="{B6657763-C861-49A6-A3C4-0CCEDD604A10}" destId="{EA4D1148-BC26-43B4-AE70-47EC047D1BDD}" srcOrd="1" destOrd="0" presId="urn:microsoft.com/office/officeart/2008/layout/NameandTitleOrganizationalChart"/>
    <dgm:cxn modelId="{E1CD5438-FCAD-48C2-AB67-E25B9BCE196A}" type="presParOf" srcId="{EA4D1148-BC26-43B4-AE70-47EC047D1BDD}" destId="{E6B15AE5-BA1B-4B1B-8766-98D805D0E1DC}" srcOrd="0" destOrd="0" presId="urn:microsoft.com/office/officeart/2008/layout/NameandTitleOrganizationalChart"/>
    <dgm:cxn modelId="{4A0779E6-B775-45FA-ACBC-6EB7882781F1}" type="presParOf" srcId="{EA4D1148-BC26-43B4-AE70-47EC047D1BDD}" destId="{844B7777-A803-449B-B34A-7FAE306E292B}" srcOrd="1" destOrd="0" presId="urn:microsoft.com/office/officeart/2008/layout/NameandTitleOrganizationalChart"/>
    <dgm:cxn modelId="{4A5CDFD2-66C7-43D4-A4F9-64EC5E64ACFE}" type="presParOf" srcId="{844B7777-A803-449B-B34A-7FAE306E292B}" destId="{5760CAA9-9BA7-4712-8EA6-3B94E460B99A}" srcOrd="0" destOrd="0" presId="urn:microsoft.com/office/officeart/2008/layout/NameandTitleOrganizationalChart"/>
    <dgm:cxn modelId="{F209740B-C200-40B3-827A-0AF095AE6788}" type="presParOf" srcId="{5760CAA9-9BA7-4712-8EA6-3B94E460B99A}" destId="{8DB475E3-3673-4D04-9971-8742762FE50C}" srcOrd="0" destOrd="0" presId="urn:microsoft.com/office/officeart/2008/layout/NameandTitleOrganizationalChart"/>
    <dgm:cxn modelId="{0346BD92-D911-4A93-A8D5-0FB8BE2BEEF1}" type="presParOf" srcId="{5760CAA9-9BA7-4712-8EA6-3B94E460B99A}" destId="{EC2C9559-C6CF-4275-8EAD-BF7E6085D64A}" srcOrd="1" destOrd="0" presId="urn:microsoft.com/office/officeart/2008/layout/NameandTitleOrganizationalChart"/>
    <dgm:cxn modelId="{FA4635C9-BF75-4C7A-9592-B4714D32B61B}" type="presParOf" srcId="{5760CAA9-9BA7-4712-8EA6-3B94E460B99A}" destId="{FC7CE5E3-5287-43EB-AE8E-7C94DE7DB432}" srcOrd="2" destOrd="0" presId="urn:microsoft.com/office/officeart/2008/layout/NameandTitleOrganizationalChart"/>
    <dgm:cxn modelId="{84814725-A4C4-4124-B787-776121202CF7}" type="presParOf" srcId="{844B7777-A803-449B-B34A-7FAE306E292B}" destId="{1ECA1056-AC91-4754-8BD2-AF493E23EE03}" srcOrd="1" destOrd="0" presId="urn:microsoft.com/office/officeart/2008/layout/NameandTitleOrganizationalChart"/>
    <dgm:cxn modelId="{8856D9B9-6353-47E4-9195-F45826D0C505}" type="presParOf" srcId="{1ECA1056-AC91-4754-8BD2-AF493E23EE03}" destId="{BAED1641-E20E-4D8C-BA44-A059DA342A44}" srcOrd="0" destOrd="0" presId="urn:microsoft.com/office/officeart/2008/layout/NameandTitleOrganizationalChart"/>
    <dgm:cxn modelId="{84C4B0CC-7841-48E0-95CA-5E73A6EB319A}" type="presParOf" srcId="{1ECA1056-AC91-4754-8BD2-AF493E23EE03}" destId="{2B1B2701-B30B-4ED9-ABF0-5D3A2758BB63}" srcOrd="1" destOrd="0" presId="urn:microsoft.com/office/officeart/2008/layout/NameandTitleOrganizationalChart"/>
    <dgm:cxn modelId="{C96EFFF2-9A33-46F4-BEA0-FBF8D65B9F02}" type="presParOf" srcId="{2B1B2701-B30B-4ED9-ABF0-5D3A2758BB63}" destId="{1C3F0BD6-105D-465D-8EFB-5CA9404622D3}" srcOrd="0" destOrd="0" presId="urn:microsoft.com/office/officeart/2008/layout/NameandTitleOrganizationalChart"/>
    <dgm:cxn modelId="{C7A13231-94CF-4924-B44C-2CE905789073}" type="presParOf" srcId="{1C3F0BD6-105D-465D-8EFB-5CA9404622D3}" destId="{D9AD807B-D5D6-4F28-A16C-B98CEBB9E467}" srcOrd="0" destOrd="0" presId="urn:microsoft.com/office/officeart/2008/layout/NameandTitleOrganizationalChart"/>
    <dgm:cxn modelId="{0D941611-DD36-4ADE-8E42-8780B0F692C2}" type="presParOf" srcId="{1C3F0BD6-105D-465D-8EFB-5CA9404622D3}" destId="{4E8BFA36-1B84-4FF7-BC02-32BEC89D5352}" srcOrd="1" destOrd="0" presId="urn:microsoft.com/office/officeart/2008/layout/NameandTitleOrganizationalChart"/>
    <dgm:cxn modelId="{C5C59F21-BC06-45E5-B505-C2E4C45BCD70}" type="presParOf" srcId="{1C3F0BD6-105D-465D-8EFB-5CA9404622D3}" destId="{73CC1BD0-91E2-4727-895A-EFC1BF91BB1B}" srcOrd="2" destOrd="0" presId="urn:microsoft.com/office/officeart/2008/layout/NameandTitleOrganizationalChart"/>
    <dgm:cxn modelId="{3FF5D381-3622-477D-819F-8B4A0E48F54F}" type="presParOf" srcId="{2B1B2701-B30B-4ED9-ABF0-5D3A2758BB63}" destId="{5906D15B-5345-4881-8013-14AAE5886552}" srcOrd="1" destOrd="0" presId="urn:microsoft.com/office/officeart/2008/layout/NameandTitleOrganizationalChart"/>
    <dgm:cxn modelId="{8772E0AF-142C-47DE-A88D-8B4972A61FE4}" type="presParOf" srcId="{2B1B2701-B30B-4ED9-ABF0-5D3A2758BB63}" destId="{77414316-6B6D-43B7-B2DF-50AAD2B4057E}" srcOrd="2" destOrd="0" presId="urn:microsoft.com/office/officeart/2008/layout/NameandTitleOrganizationalChart"/>
    <dgm:cxn modelId="{692A8DDE-DC3E-459E-8BC6-70A8D07E483D}" type="presParOf" srcId="{1ECA1056-AC91-4754-8BD2-AF493E23EE03}" destId="{0D0AAA03-6EBD-48C2-A8F1-D1C7602D3BDD}" srcOrd="2" destOrd="0" presId="urn:microsoft.com/office/officeart/2008/layout/NameandTitleOrganizationalChart"/>
    <dgm:cxn modelId="{0C298A05-409E-42CC-818D-EE4EA627499F}" type="presParOf" srcId="{1ECA1056-AC91-4754-8BD2-AF493E23EE03}" destId="{84EFA769-22F9-47AC-B190-F58B39C9AF99}" srcOrd="3" destOrd="0" presId="urn:microsoft.com/office/officeart/2008/layout/NameandTitleOrganizationalChart"/>
    <dgm:cxn modelId="{53E06C8F-4351-443E-8F32-50C0AE5D098E}" type="presParOf" srcId="{84EFA769-22F9-47AC-B190-F58B39C9AF99}" destId="{7674BE17-018A-4CC0-AA8C-B15CC51A3976}" srcOrd="0" destOrd="0" presId="urn:microsoft.com/office/officeart/2008/layout/NameandTitleOrganizationalChart"/>
    <dgm:cxn modelId="{2ED64BBF-3ADA-4D27-9BAF-F87A9F354E0D}" type="presParOf" srcId="{7674BE17-018A-4CC0-AA8C-B15CC51A3976}" destId="{48379339-42E2-416B-9F23-698E206AFB36}" srcOrd="0" destOrd="0" presId="urn:microsoft.com/office/officeart/2008/layout/NameandTitleOrganizationalChart"/>
    <dgm:cxn modelId="{BE3FEF0B-B97D-4AE3-8D27-3CC70C07B3BC}" type="presParOf" srcId="{7674BE17-018A-4CC0-AA8C-B15CC51A3976}" destId="{ACFD2749-6E72-4BE9-BBB9-243C9DC20024}" srcOrd="1" destOrd="0" presId="urn:microsoft.com/office/officeart/2008/layout/NameandTitleOrganizationalChart"/>
    <dgm:cxn modelId="{0BDBDCBB-B313-4ECF-A68F-DDDD6CA5BB74}" type="presParOf" srcId="{7674BE17-018A-4CC0-AA8C-B15CC51A3976}" destId="{02B6F2BA-97B0-48AE-8EE3-5EAD586A969C}" srcOrd="2" destOrd="0" presId="urn:microsoft.com/office/officeart/2008/layout/NameandTitleOrganizationalChart"/>
    <dgm:cxn modelId="{8222D58C-9815-435A-8E11-62AD5928CDBA}" type="presParOf" srcId="{84EFA769-22F9-47AC-B190-F58B39C9AF99}" destId="{9FA5DE14-6846-486A-A2DB-222963E7325B}" srcOrd="1" destOrd="0" presId="urn:microsoft.com/office/officeart/2008/layout/NameandTitleOrganizationalChart"/>
    <dgm:cxn modelId="{DD293B17-C7B4-43F3-A7A4-6F3C077AE0AA}" type="presParOf" srcId="{84EFA769-22F9-47AC-B190-F58B39C9AF99}" destId="{444BE104-7F6C-4A03-9DD0-5FAE9E97EAAF}" srcOrd="2" destOrd="0" presId="urn:microsoft.com/office/officeart/2008/layout/NameandTitleOrganizationalChart"/>
    <dgm:cxn modelId="{19974821-B738-48FB-8FA5-AB321E92760C}" type="presParOf" srcId="{844B7777-A803-449B-B34A-7FAE306E292B}" destId="{EBEC9966-AF6C-46AD-9028-BF56C4C30F97}" srcOrd="2" destOrd="0" presId="urn:microsoft.com/office/officeart/2008/layout/NameandTitleOrganizationalChart"/>
    <dgm:cxn modelId="{8F8E1901-AA6B-40CE-962A-7F013DD6BD14}" type="presParOf" srcId="{EA4D1148-BC26-43B4-AE70-47EC047D1BDD}" destId="{D50E02AC-6FC5-4069-BADA-009626AC9057}" srcOrd="2" destOrd="0" presId="urn:microsoft.com/office/officeart/2008/layout/NameandTitleOrganizationalChart"/>
    <dgm:cxn modelId="{FCF8C549-716B-4593-8ADF-6848CDCFA13E}" type="presParOf" srcId="{EA4D1148-BC26-43B4-AE70-47EC047D1BDD}" destId="{68EFD43B-8374-486E-9604-DB4FE6D0E26C}" srcOrd="3" destOrd="0" presId="urn:microsoft.com/office/officeart/2008/layout/NameandTitleOrganizationalChart"/>
    <dgm:cxn modelId="{EC6FDAB5-5D31-4F38-9929-2266E2C35470}" type="presParOf" srcId="{68EFD43B-8374-486E-9604-DB4FE6D0E26C}" destId="{43B5143B-A41F-47C5-A538-8FAAD6C7441D}" srcOrd="0" destOrd="0" presId="urn:microsoft.com/office/officeart/2008/layout/NameandTitleOrganizationalChart"/>
    <dgm:cxn modelId="{5BB01D30-0C4E-426B-8A9E-F378E48DC36F}" type="presParOf" srcId="{43B5143B-A41F-47C5-A538-8FAAD6C7441D}" destId="{1422CF60-FFFF-44B9-86C7-D95EACEED1C3}" srcOrd="0" destOrd="0" presId="urn:microsoft.com/office/officeart/2008/layout/NameandTitleOrganizationalChart"/>
    <dgm:cxn modelId="{6F5DFECD-D0E1-4ADA-AE29-B596E88C5E42}" type="presParOf" srcId="{43B5143B-A41F-47C5-A538-8FAAD6C7441D}" destId="{C0D484DA-082D-4D17-A124-6006C9A2782F}" srcOrd="1" destOrd="0" presId="urn:microsoft.com/office/officeart/2008/layout/NameandTitleOrganizationalChart"/>
    <dgm:cxn modelId="{0F82C14D-B8C0-43F0-9AF9-B535D14B817A}" type="presParOf" srcId="{43B5143B-A41F-47C5-A538-8FAAD6C7441D}" destId="{AA82B924-8147-4226-8AC1-0D0D35BA7739}" srcOrd="2" destOrd="0" presId="urn:microsoft.com/office/officeart/2008/layout/NameandTitleOrganizationalChart"/>
    <dgm:cxn modelId="{905484BC-F6BE-45A1-B844-41FB6484EDBC}" type="presParOf" srcId="{68EFD43B-8374-486E-9604-DB4FE6D0E26C}" destId="{E3D06DCD-2528-4AFE-AD44-F49B01FFBAC6}" srcOrd="1" destOrd="0" presId="urn:microsoft.com/office/officeart/2008/layout/NameandTitleOrganizationalChart"/>
    <dgm:cxn modelId="{9604CF36-48B5-4EDF-A98C-4CE2F4F9035B}" type="presParOf" srcId="{68EFD43B-8374-486E-9604-DB4FE6D0E26C}" destId="{E40F65E9-E96C-4E7D-9775-C273AC7F8936}" srcOrd="2" destOrd="0" presId="urn:microsoft.com/office/officeart/2008/layout/NameandTitleOrganizationalChart"/>
    <dgm:cxn modelId="{EE9FF413-E18C-4128-9E56-6683D0EA69AD}" type="presParOf" srcId="{B6657763-C861-49A6-A3C4-0CCEDD604A10}" destId="{865D23D2-00A7-4FED-BCBD-12D78B7C70C3}" srcOrd="2" destOrd="0" presId="urn:microsoft.com/office/officeart/2008/layout/NameandTitleOrganizationalChart"/>
    <dgm:cxn modelId="{D4C0FC96-7F55-4E6A-A607-15ACD887FC83}" type="presParOf" srcId="{9F2CBA1D-CBB0-40C1-9D13-2678B850902A}" destId="{BD994A64-A9BF-4550-81E5-E67F42C6E913}" srcOrd="2" destOrd="0" presId="urn:microsoft.com/office/officeart/2008/layout/NameandTitleOrganizationalChar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5BE6B79-25CF-475F-88E7-47383956AA03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CB68849-EC4A-4049-BFC6-A3C7470CCCAB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E</a:t>
          </a:r>
        </a:p>
      </dgm:t>
    </dgm:pt>
    <dgm:pt modelId="{6AD2D181-0DCD-4B28-87AC-80953ACEEC2F}" type="parTrans" cxnId="{8A5EBFA0-0346-459F-8841-27874CB32D02}">
      <dgm:prSet/>
      <dgm:spPr/>
      <dgm:t>
        <a:bodyPr/>
        <a:lstStyle/>
        <a:p>
          <a:endParaRPr lang="de-DE"/>
        </a:p>
      </dgm:t>
    </dgm:pt>
    <dgm:pt modelId="{B34D6DE6-5E82-4DC4-AFB9-E7BBF76BBD96}" type="sibTrans" cxnId="{8A5EBFA0-0346-459F-8841-27874CB32D02}">
      <dgm:prSet/>
      <dgm:spPr/>
      <dgm:t>
        <a:bodyPr/>
        <a:lstStyle/>
        <a:p>
          <a:endParaRPr lang="de-DE"/>
        </a:p>
      </dgm:t>
    </dgm:pt>
    <dgm:pt modelId="{F82B1D0C-C1D1-4E62-B664-AF305EEB1398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L</a:t>
          </a:r>
        </a:p>
      </dgm:t>
    </dgm:pt>
    <dgm:pt modelId="{BC368B03-51CA-49AB-AFD3-22C2D5BEEFE4}" type="parTrans" cxnId="{8A9EFDAA-9566-470E-BC8B-342341564BF7}">
      <dgm:prSet/>
      <dgm:spPr/>
      <dgm:t>
        <a:bodyPr/>
        <a:lstStyle/>
        <a:p>
          <a:endParaRPr lang="de-DE"/>
        </a:p>
      </dgm:t>
    </dgm:pt>
    <dgm:pt modelId="{FB83D008-63C0-4BBD-AF79-CB1E081E13AD}" type="sibTrans" cxnId="{8A9EFDAA-9566-470E-BC8B-342341564BF7}">
      <dgm:prSet/>
      <dgm:spPr/>
      <dgm:t>
        <a:bodyPr/>
        <a:lstStyle/>
        <a:p>
          <a:endParaRPr lang="de-DE"/>
        </a:p>
      </dgm:t>
    </dgm:pt>
    <dgm:pt modelId="{806C519B-10E7-473E-AD54-EC0CE5E34C99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A</a:t>
          </a:r>
        </a:p>
      </dgm:t>
    </dgm:pt>
    <dgm:pt modelId="{6191F9DB-B795-46B8-A786-C91CAA66D5C8}" type="parTrans" cxnId="{B03C1C1F-55D2-457B-A0B9-A69AAEC5D898}">
      <dgm:prSet/>
      <dgm:spPr/>
      <dgm:t>
        <a:bodyPr/>
        <a:lstStyle/>
        <a:p>
          <a:endParaRPr lang="de-DE"/>
        </a:p>
      </dgm:t>
    </dgm:pt>
    <dgm:pt modelId="{44506E05-07FF-4582-9D18-15728F62C60E}" type="sibTrans" cxnId="{B03C1C1F-55D2-457B-A0B9-A69AAEC5D898}">
      <dgm:prSet/>
      <dgm:spPr/>
      <dgm:t>
        <a:bodyPr/>
        <a:lstStyle/>
        <a:p>
          <a:endParaRPr lang="de-DE"/>
        </a:p>
      </dgm:t>
    </dgm:pt>
    <dgm:pt modelId="{F5C547EA-C286-4DEF-A1FC-461CD8C6AC6E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H</a:t>
          </a:r>
        </a:p>
      </dgm:t>
    </dgm:pt>
    <dgm:pt modelId="{ADF416E6-1330-4EBB-9CFC-31338808EB3F}" type="parTrans" cxnId="{B0F31D50-298F-4F87-9766-9A48756C3BAA}">
      <dgm:prSet/>
      <dgm:spPr/>
      <dgm:t>
        <a:bodyPr/>
        <a:lstStyle/>
        <a:p>
          <a:endParaRPr lang="de-DE"/>
        </a:p>
      </dgm:t>
    </dgm:pt>
    <dgm:pt modelId="{71465CC8-9979-431F-97ED-696F73FACD7A}" type="sibTrans" cxnId="{B0F31D50-298F-4F87-9766-9A48756C3BAA}">
      <dgm:prSet/>
      <dgm:spPr/>
      <dgm:t>
        <a:bodyPr/>
        <a:lstStyle/>
        <a:p>
          <a:endParaRPr lang="de-DE"/>
        </a:p>
      </dgm:t>
    </dgm:pt>
    <dgm:pt modelId="{430B4BE6-1D84-410E-9C26-8FD0D1F8FE5A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S</a:t>
          </a:r>
        </a:p>
      </dgm:t>
    </dgm:pt>
    <dgm:pt modelId="{D3C7D01D-FAAF-4BB3-A4FB-F67238B93D33}" type="parTrans" cxnId="{DE684797-D8CD-4512-AE37-EB1D204D0C56}">
      <dgm:prSet/>
      <dgm:spPr/>
      <dgm:t>
        <a:bodyPr/>
        <a:lstStyle/>
        <a:p>
          <a:endParaRPr lang="de-DE"/>
        </a:p>
      </dgm:t>
    </dgm:pt>
    <dgm:pt modelId="{AA57B0BC-59A6-48FD-A26E-10A3EB71C5EA}" type="sibTrans" cxnId="{DE684797-D8CD-4512-AE37-EB1D204D0C56}">
      <dgm:prSet/>
      <dgm:spPr/>
      <dgm:t>
        <a:bodyPr/>
        <a:lstStyle/>
        <a:p>
          <a:endParaRPr lang="de-DE"/>
        </a:p>
      </dgm:t>
    </dgm:pt>
    <dgm:pt modelId="{3052D182-C3C2-4327-81BD-325885BF9D8A}" type="pres">
      <dgm:prSet presAssocID="{B5BE6B79-25CF-475F-88E7-47383956AA0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F2CBA1D-CBB0-40C1-9D13-2678B850902A}" type="pres">
      <dgm:prSet presAssocID="{4CB68849-EC4A-4049-BFC6-A3C7470CCCAB}" presName="hierRoot1" presStyleCnt="0">
        <dgm:presLayoutVars>
          <dgm:hierBranch val="init"/>
        </dgm:presLayoutVars>
      </dgm:prSet>
      <dgm:spPr/>
    </dgm:pt>
    <dgm:pt modelId="{09EB611B-53A3-4C8E-9348-46966069C499}" type="pres">
      <dgm:prSet presAssocID="{4CB68849-EC4A-4049-BFC6-A3C7470CCCAB}" presName="rootComposite1" presStyleCnt="0"/>
      <dgm:spPr/>
    </dgm:pt>
    <dgm:pt modelId="{643E73A0-AA1F-41CC-A137-37EE52E1DF62}" type="pres">
      <dgm:prSet presAssocID="{4CB68849-EC4A-4049-BFC6-A3C7470CCCAB}" presName="rootText1" presStyleLbl="node0" presStyleIdx="0" presStyleCnt="1">
        <dgm:presLayoutVars>
          <dgm:chMax/>
          <dgm:chPref val="3"/>
        </dgm:presLayoutVars>
      </dgm:prSet>
      <dgm:spPr/>
    </dgm:pt>
    <dgm:pt modelId="{91A21102-5491-4D5A-9573-2246CF483687}" type="pres">
      <dgm:prSet presAssocID="{4CB68849-EC4A-4049-BFC6-A3C7470CCCAB}" presName="titleText1" presStyleLbl="fgAcc0" presStyleIdx="0" presStyleCnt="1">
        <dgm:presLayoutVars>
          <dgm:chMax val="0"/>
          <dgm:chPref val="0"/>
        </dgm:presLayoutVars>
      </dgm:prSet>
      <dgm:spPr/>
    </dgm:pt>
    <dgm:pt modelId="{4FE7D432-FAD1-4538-B144-99B21FDB9121}" type="pres">
      <dgm:prSet presAssocID="{4CB68849-EC4A-4049-BFC6-A3C7470CCCAB}" presName="rootConnector1" presStyleLbl="node1" presStyleIdx="0" presStyleCnt="4"/>
      <dgm:spPr/>
    </dgm:pt>
    <dgm:pt modelId="{CED75465-DD37-4C9D-AC62-F3ED0569D484}" type="pres">
      <dgm:prSet presAssocID="{4CB68849-EC4A-4049-BFC6-A3C7470CCCAB}" presName="hierChild2" presStyleCnt="0"/>
      <dgm:spPr/>
    </dgm:pt>
    <dgm:pt modelId="{6571102F-8AF9-45F9-90A6-D47DC8FFC8B0}" type="pres">
      <dgm:prSet presAssocID="{6191F9DB-B795-46B8-A786-C91CAA66D5C8}" presName="Name37" presStyleLbl="parChTrans1D2" presStyleIdx="0" presStyleCnt="2"/>
      <dgm:spPr/>
    </dgm:pt>
    <dgm:pt modelId="{2CD0152A-7B4D-4568-AD06-3EA96CB8E52C}" type="pres">
      <dgm:prSet presAssocID="{806C519B-10E7-473E-AD54-EC0CE5E34C99}" presName="hierRoot2" presStyleCnt="0">
        <dgm:presLayoutVars>
          <dgm:hierBranch val="init"/>
        </dgm:presLayoutVars>
      </dgm:prSet>
      <dgm:spPr/>
    </dgm:pt>
    <dgm:pt modelId="{8CF2B92A-27BD-45E5-8635-BA72A1C09FE1}" type="pres">
      <dgm:prSet presAssocID="{806C519B-10E7-473E-AD54-EC0CE5E34C99}" presName="rootComposite" presStyleCnt="0"/>
      <dgm:spPr/>
    </dgm:pt>
    <dgm:pt modelId="{E75AE902-FF09-4E6C-89C5-0E6A0E273ACD}" type="pres">
      <dgm:prSet presAssocID="{806C519B-10E7-473E-AD54-EC0CE5E34C99}" presName="rootText" presStyleLbl="node1" presStyleIdx="0" presStyleCnt="4">
        <dgm:presLayoutVars>
          <dgm:chMax/>
          <dgm:chPref val="3"/>
        </dgm:presLayoutVars>
      </dgm:prSet>
      <dgm:spPr/>
    </dgm:pt>
    <dgm:pt modelId="{32F31CE5-7941-4E0D-A2C7-D73C4AB6F4CD}" type="pres">
      <dgm:prSet presAssocID="{806C519B-10E7-473E-AD54-EC0CE5E34C99}" presName="titleText2" presStyleLbl="fgAcc1" presStyleIdx="0" presStyleCnt="4">
        <dgm:presLayoutVars>
          <dgm:chMax val="0"/>
          <dgm:chPref val="0"/>
        </dgm:presLayoutVars>
      </dgm:prSet>
      <dgm:spPr/>
    </dgm:pt>
    <dgm:pt modelId="{2C7B702D-4AE8-47FB-8FDA-E19E174AFCC7}" type="pres">
      <dgm:prSet presAssocID="{806C519B-10E7-473E-AD54-EC0CE5E34C99}" presName="rootConnector" presStyleLbl="node2" presStyleIdx="0" presStyleCnt="0"/>
      <dgm:spPr/>
    </dgm:pt>
    <dgm:pt modelId="{AF5241F6-DC8D-4678-BD5C-DCA7B0E7CD49}" type="pres">
      <dgm:prSet presAssocID="{806C519B-10E7-473E-AD54-EC0CE5E34C99}" presName="hierChild4" presStyleCnt="0"/>
      <dgm:spPr/>
    </dgm:pt>
    <dgm:pt modelId="{D87AE14A-56CD-4ABB-A962-FB44C8B42F45}" type="pres">
      <dgm:prSet presAssocID="{806C519B-10E7-473E-AD54-EC0CE5E34C99}" presName="hierChild5" presStyleCnt="0"/>
      <dgm:spPr/>
    </dgm:pt>
    <dgm:pt modelId="{4E34EB7F-619B-4C48-95AE-24A8029B22C4}" type="pres">
      <dgm:prSet presAssocID="{BC368B03-51CA-49AB-AFD3-22C2D5BEEFE4}" presName="Name37" presStyleLbl="parChTrans1D2" presStyleIdx="1" presStyleCnt="2"/>
      <dgm:spPr/>
    </dgm:pt>
    <dgm:pt modelId="{B6657763-C861-49A6-A3C4-0CCEDD604A10}" type="pres">
      <dgm:prSet presAssocID="{F82B1D0C-C1D1-4E62-B664-AF305EEB1398}" presName="hierRoot2" presStyleCnt="0">
        <dgm:presLayoutVars>
          <dgm:hierBranch val="init"/>
        </dgm:presLayoutVars>
      </dgm:prSet>
      <dgm:spPr/>
    </dgm:pt>
    <dgm:pt modelId="{98E957BF-3B1E-4C1E-9868-CFC45F5163FF}" type="pres">
      <dgm:prSet presAssocID="{F82B1D0C-C1D1-4E62-B664-AF305EEB1398}" presName="rootComposite" presStyleCnt="0"/>
      <dgm:spPr/>
    </dgm:pt>
    <dgm:pt modelId="{23F63C7B-1D8E-4DAE-ABBF-CA2F1EFE2B1E}" type="pres">
      <dgm:prSet presAssocID="{F82B1D0C-C1D1-4E62-B664-AF305EEB1398}" presName="rootText" presStyleLbl="node1" presStyleIdx="1" presStyleCnt="4">
        <dgm:presLayoutVars>
          <dgm:chMax/>
          <dgm:chPref val="3"/>
        </dgm:presLayoutVars>
      </dgm:prSet>
      <dgm:spPr/>
    </dgm:pt>
    <dgm:pt modelId="{84EE0DF4-5F2A-4E9C-AC09-97DFE42286A3}" type="pres">
      <dgm:prSet presAssocID="{F82B1D0C-C1D1-4E62-B664-AF305EEB1398}" presName="titleText2" presStyleLbl="fgAcc1" presStyleIdx="1" presStyleCnt="4">
        <dgm:presLayoutVars>
          <dgm:chMax val="0"/>
          <dgm:chPref val="0"/>
        </dgm:presLayoutVars>
      </dgm:prSet>
      <dgm:spPr/>
    </dgm:pt>
    <dgm:pt modelId="{D5A56A62-3352-4A9A-8300-35D506768584}" type="pres">
      <dgm:prSet presAssocID="{F82B1D0C-C1D1-4E62-B664-AF305EEB1398}" presName="rootConnector" presStyleLbl="node2" presStyleIdx="0" presStyleCnt="0"/>
      <dgm:spPr/>
    </dgm:pt>
    <dgm:pt modelId="{EA4D1148-BC26-43B4-AE70-47EC047D1BDD}" type="pres">
      <dgm:prSet presAssocID="{F82B1D0C-C1D1-4E62-B664-AF305EEB1398}" presName="hierChild4" presStyleCnt="0"/>
      <dgm:spPr/>
    </dgm:pt>
    <dgm:pt modelId="{E6B15AE5-BA1B-4B1B-8766-98D805D0E1DC}" type="pres">
      <dgm:prSet presAssocID="{ADF416E6-1330-4EBB-9CFC-31338808EB3F}" presName="Name37" presStyleLbl="parChTrans1D3" presStyleIdx="0" presStyleCnt="2"/>
      <dgm:spPr/>
    </dgm:pt>
    <dgm:pt modelId="{844B7777-A803-449B-B34A-7FAE306E292B}" type="pres">
      <dgm:prSet presAssocID="{F5C547EA-C286-4DEF-A1FC-461CD8C6AC6E}" presName="hierRoot2" presStyleCnt="0">
        <dgm:presLayoutVars>
          <dgm:hierBranch val="init"/>
        </dgm:presLayoutVars>
      </dgm:prSet>
      <dgm:spPr/>
    </dgm:pt>
    <dgm:pt modelId="{5760CAA9-9BA7-4712-8EA6-3B94E460B99A}" type="pres">
      <dgm:prSet presAssocID="{F5C547EA-C286-4DEF-A1FC-461CD8C6AC6E}" presName="rootComposite" presStyleCnt="0"/>
      <dgm:spPr/>
    </dgm:pt>
    <dgm:pt modelId="{8DB475E3-3673-4D04-9971-8742762FE50C}" type="pres">
      <dgm:prSet presAssocID="{F5C547EA-C286-4DEF-A1FC-461CD8C6AC6E}" presName="rootText" presStyleLbl="node1" presStyleIdx="2" presStyleCnt="4">
        <dgm:presLayoutVars>
          <dgm:chMax/>
          <dgm:chPref val="3"/>
        </dgm:presLayoutVars>
      </dgm:prSet>
      <dgm:spPr/>
    </dgm:pt>
    <dgm:pt modelId="{EC2C9559-C6CF-4275-8EAD-BF7E6085D64A}" type="pres">
      <dgm:prSet presAssocID="{F5C547EA-C286-4DEF-A1FC-461CD8C6AC6E}" presName="titleText2" presStyleLbl="fgAcc1" presStyleIdx="2" presStyleCnt="4">
        <dgm:presLayoutVars>
          <dgm:chMax val="0"/>
          <dgm:chPref val="0"/>
        </dgm:presLayoutVars>
      </dgm:prSet>
      <dgm:spPr/>
    </dgm:pt>
    <dgm:pt modelId="{FC7CE5E3-5287-43EB-AE8E-7C94DE7DB432}" type="pres">
      <dgm:prSet presAssocID="{F5C547EA-C286-4DEF-A1FC-461CD8C6AC6E}" presName="rootConnector" presStyleLbl="node3" presStyleIdx="0" presStyleCnt="0"/>
      <dgm:spPr/>
    </dgm:pt>
    <dgm:pt modelId="{1ECA1056-AC91-4754-8BD2-AF493E23EE03}" type="pres">
      <dgm:prSet presAssocID="{F5C547EA-C286-4DEF-A1FC-461CD8C6AC6E}" presName="hierChild4" presStyleCnt="0"/>
      <dgm:spPr/>
    </dgm:pt>
    <dgm:pt modelId="{EBEC9966-AF6C-46AD-9028-BF56C4C30F97}" type="pres">
      <dgm:prSet presAssocID="{F5C547EA-C286-4DEF-A1FC-461CD8C6AC6E}" presName="hierChild5" presStyleCnt="0"/>
      <dgm:spPr/>
    </dgm:pt>
    <dgm:pt modelId="{3FD3062B-052F-4371-AA14-BE858890899F}" type="pres">
      <dgm:prSet presAssocID="{D3C7D01D-FAAF-4BB3-A4FB-F67238B93D33}" presName="Name37" presStyleLbl="parChTrans1D3" presStyleIdx="1" presStyleCnt="2"/>
      <dgm:spPr/>
    </dgm:pt>
    <dgm:pt modelId="{E2C03F92-0A50-4599-B82A-EE7766720A5C}" type="pres">
      <dgm:prSet presAssocID="{430B4BE6-1D84-410E-9C26-8FD0D1F8FE5A}" presName="hierRoot2" presStyleCnt="0">
        <dgm:presLayoutVars>
          <dgm:hierBranch val="init"/>
        </dgm:presLayoutVars>
      </dgm:prSet>
      <dgm:spPr/>
    </dgm:pt>
    <dgm:pt modelId="{4D1D5EBA-33EA-49DE-AB94-3DA1F149E559}" type="pres">
      <dgm:prSet presAssocID="{430B4BE6-1D84-410E-9C26-8FD0D1F8FE5A}" presName="rootComposite" presStyleCnt="0"/>
      <dgm:spPr/>
    </dgm:pt>
    <dgm:pt modelId="{36B92044-C70C-4A18-9FDF-5F27681673E8}" type="pres">
      <dgm:prSet presAssocID="{430B4BE6-1D84-410E-9C26-8FD0D1F8FE5A}" presName="rootText" presStyleLbl="node1" presStyleIdx="3" presStyleCnt="4">
        <dgm:presLayoutVars>
          <dgm:chMax/>
          <dgm:chPref val="3"/>
        </dgm:presLayoutVars>
      </dgm:prSet>
      <dgm:spPr/>
    </dgm:pt>
    <dgm:pt modelId="{7D38F0D6-1422-432F-B068-34ACD8878F21}" type="pres">
      <dgm:prSet presAssocID="{430B4BE6-1D84-410E-9C26-8FD0D1F8FE5A}" presName="titleText2" presStyleLbl="fgAcc1" presStyleIdx="3" presStyleCnt="4">
        <dgm:presLayoutVars>
          <dgm:chMax val="0"/>
          <dgm:chPref val="0"/>
        </dgm:presLayoutVars>
      </dgm:prSet>
      <dgm:spPr/>
    </dgm:pt>
    <dgm:pt modelId="{0F056B10-D463-4D42-ACE3-DA5B2930508E}" type="pres">
      <dgm:prSet presAssocID="{430B4BE6-1D84-410E-9C26-8FD0D1F8FE5A}" presName="rootConnector" presStyleLbl="node3" presStyleIdx="0" presStyleCnt="0"/>
      <dgm:spPr/>
    </dgm:pt>
    <dgm:pt modelId="{1A748B44-4E53-48CC-BF2B-9EE01E5F1306}" type="pres">
      <dgm:prSet presAssocID="{430B4BE6-1D84-410E-9C26-8FD0D1F8FE5A}" presName="hierChild4" presStyleCnt="0"/>
      <dgm:spPr/>
    </dgm:pt>
    <dgm:pt modelId="{B9C9E2EC-3A73-4901-9D7C-DD109091D75B}" type="pres">
      <dgm:prSet presAssocID="{430B4BE6-1D84-410E-9C26-8FD0D1F8FE5A}" presName="hierChild5" presStyleCnt="0"/>
      <dgm:spPr/>
    </dgm:pt>
    <dgm:pt modelId="{865D23D2-00A7-4FED-BCBD-12D78B7C70C3}" type="pres">
      <dgm:prSet presAssocID="{F82B1D0C-C1D1-4E62-B664-AF305EEB1398}" presName="hierChild5" presStyleCnt="0"/>
      <dgm:spPr/>
    </dgm:pt>
    <dgm:pt modelId="{BD994A64-A9BF-4550-81E5-E67F42C6E913}" type="pres">
      <dgm:prSet presAssocID="{4CB68849-EC4A-4049-BFC6-A3C7470CCCAB}" presName="hierChild3" presStyleCnt="0"/>
      <dgm:spPr/>
    </dgm:pt>
  </dgm:ptLst>
  <dgm:cxnLst>
    <dgm:cxn modelId="{B31CFB00-B536-4222-9698-5E5852B87706}" type="presOf" srcId="{6191F9DB-B795-46B8-A786-C91CAA66D5C8}" destId="{6571102F-8AF9-45F9-90A6-D47DC8FFC8B0}" srcOrd="0" destOrd="0" presId="urn:microsoft.com/office/officeart/2008/layout/NameandTitleOrganizationalChart"/>
    <dgm:cxn modelId="{8D40CE1B-A5AB-44A3-8C99-85A40D1B182D}" type="presOf" srcId="{AA57B0BC-59A6-48FD-A26E-10A3EB71C5EA}" destId="{7D38F0D6-1422-432F-B068-34ACD8878F21}" srcOrd="0" destOrd="0" presId="urn:microsoft.com/office/officeart/2008/layout/NameandTitleOrganizationalChart"/>
    <dgm:cxn modelId="{B03C1C1F-55D2-457B-A0B9-A69AAEC5D898}" srcId="{4CB68849-EC4A-4049-BFC6-A3C7470CCCAB}" destId="{806C519B-10E7-473E-AD54-EC0CE5E34C99}" srcOrd="0" destOrd="0" parTransId="{6191F9DB-B795-46B8-A786-C91CAA66D5C8}" sibTransId="{44506E05-07FF-4582-9D18-15728F62C60E}"/>
    <dgm:cxn modelId="{6DB7D428-D235-4F7B-9F08-D72D46EE752C}" type="presOf" srcId="{F82B1D0C-C1D1-4E62-B664-AF305EEB1398}" destId="{23F63C7B-1D8E-4DAE-ABBF-CA2F1EFE2B1E}" srcOrd="0" destOrd="0" presId="urn:microsoft.com/office/officeart/2008/layout/NameandTitleOrganizationalChart"/>
    <dgm:cxn modelId="{98B10238-6DA6-403E-A08F-19A3085E2221}" type="presOf" srcId="{4CB68849-EC4A-4049-BFC6-A3C7470CCCAB}" destId="{643E73A0-AA1F-41CC-A137-37EE52E1DF62}" srcOrd="0" destOrd="0" presId="urn:microsoft.com/office/officeart/2008/layout/NameandTitleOrganizationalChart"/>
    <dgm:cxn modelId="{0CFE2E38-EE1E-4BF6-9305-FE196D28FB7E}" type="presOf" srcId="{4CB68849-EC4A-4049-BFC6-A3C7470CCCAB}" destId="{4FE7D432-FAD1-4538-B144-99B21FDB9121}" srcOrd="1" destOrd="0" presId="urn:microsoft.com/office/officeart/2008/layout/NameandTitleOrganizationalChart"/>
    <dgm:cxn modelId="{96525968-07A3-407E-B50E-553E11D595C1}" type="presOf" srcId="{ADF416E6-1330-4EBB-9CFC-31338808EB3F}" destId="{E6B15AE5-BA1B-4B1B-8766-98D805D0E1DC}" srcOrd="0" destOrd="0" presId="urn:microsoft.com/office/officeart/2008/layout/NameandTitleOrganizationalChart"/>
    <dgm:cxn modelId="{E545246B-EF6B-46BD-8A97-7FF63073751E}" type="presOf" srcId="{FB83D008-63C0-4BBD-AF79-CB1E081E13AD}" destId="{84EE0DF4-5F2A-4E9C-AC09-97DFE42286A3}" srcOrd="0" destOrd="0" presId="urn:microsoft.com/office/officeart/2008/layout/NameandTitleOrganizationalChart"/>
    <dgm:cxn modelId="{2FF50E4D-79A7-4B13-9D1C-E6B3D8BA46FB}" type="presOf" srcId="{BC368B03-51CA-49AB-AFD3-22C2D5BEEFE4}" destId="{4E34EB7F-619B-4C48-95AE-24A8029B22C4}" srcOrd="0" destOrd="0" presId="urn:microsoft.com/office/officeart/2008/layout/NameandTitleOrganizationalChart"/>
    <dgm:cxn modelId="{606A7E6E-1C2F-4037-9A4E-392D21A9F9F0}" type="presOf" srcId="{430B4BE6-1D84-410E-9C26-8FD0D1F8FE5A}" destId="{0F056B10-D463-4D42-ACE3-DA5B2930508E}" srcOrd="1" destOrd="0" presId="urn:microsoft.com/office/officeart/2008/layout/NameandTitleOrganizationalChart"/>
    <dgm:cxn modelId="{77D1016F-DD55-4EBD-A224-A73ECAA5F371}" type="presOf" srcId="{44506E05-07FF-4582-9D18-15728F62C60E}" destId="{32F31CE5-7941-4E0D-A2C7-D73C4AB6F4CD}" srcOrd="0" destOrd="0" presId="urn:microsoft.com/office/officeart/2008/layout/NameandTitleOrganizationalChart"/>
    <dgm:cxn modelId="{B0F31D50-298F-4F87-9766-9A48756C3BAA}" srcId="{F82B1D0C-C1D1-4E62-B664-AF305EEB1398}" destId="{F5C547EA-C286-4DEF-A1FC-461CD8C6AC6E}" srcOrd="0" destOrd="0" parTransId="{ADF416E6-1330-4EBB-9CFC-31338808EB3F}" sibTransId="{71465CC8-9979-431F-97ED-696F73FACD7A}"/>
    <dgm:cxn modelId="{B320E172-5FE3-4A12-8026-DDDEF6AF0E04}" type="presOf" srcId="{71465CC8-9979-431F-97ED-696F73FACD7A}" destId="{EC2C9559-C6CF-4275-8EAD-BF7E6085D64A}" srcOrd="0" destOrd="0" presId="urn:microsoft.com/office/officeart/2008/layout/NameandTitleOrganizationalChart"/>
    <dgm:cxn modelId="{9D5BE484-823D-4695-9369-529BE0EC4B2E}" type="presOf" srcId="{F5C547EA-C286-4DEF-A1FC-461CD8C6AC6E}" destId="{8DB475E3-3673-4D04-9971-8742762FE50C}" srcOrd="0" destOrd="0" presId="urn:microsoft.com/office/officeart/2008/layout/NameandTitleOrganizationalChart"/>
    <dgm:cxn modelId="{B9214289-1A33-4F78-A6FC-C06AE87A1B3F}" type="presOf" srcId="{D3C7D01D-FAAF-4BB3-A4FB-F67238B93D33}" destId="{3FD3062B-052F-4371-AA14-BE858890899F}" srcOrd="0" destOrd="0" presId="urn:microsoft.com/office/officeart/2008/layout/NameandTitleOrganizationalChart"/>
    <dgm:cxn modelId="{7B85F78A-45A2-4431-9BB7-D902218BC1E4}" type="presOf" srcId="{F5C547EA-C286-4DEF-A1FC-461CD8C6AC6E}" destId="{FC7CE5E3-5287-43EB-AE8E-7C94DE7DB432}" srcOrd="1" destOrd="0" presId="urn:microsoft.com/office/officeart/2008/layout/NameandTitleOrganizationalChart"/>
    <dgm:cxn modelId="{7C8B5B91-858C-4195-9519-EFC6D2FA0D25}" type="presOf" srcId="{806C519B-10E7-473E-AD54-EC0CE5E34C99}" destId="{2C7B702D-4AE8-47FB-8FDA-E19E174AFCC7}" srcOrd="1" destOrd="0" presId="urn:microsoft.com/office/officeart/2008/layout/NameandTitleOrganizationalChart"/>
    <dgm:cxn modelId="{DEB6EA95-3284-42C7-9AF9-178125CCF274}" type="presOf" srcId="{F82B1D0C-C1D1-4E62-B664-AF305EEB1398}" destId="{D5A56A62-3352-4A9A-8300-35D506768584}" srcOrd="1" destOrd="0" presId="urn:microsoft.com/office/officeart/2008/layout/NameandTitleOrganizationalChart"/>
    <dgm:cxn modelId="{DE684797-D8CD-4512-AE37-EB1D204D0C56}" srcId="{F82B1D0C-C1D1-4E62-B664-AF305EEB1398}" destId="{430B4BE6-1D84-410E-9C26-8FD0D1F8FE5A}" srcOrd="1" destOrd="0" parTransId="{D3C7D01D-FAAF-4BB3-A4FB-F67238B93D33}" sibTransId="{AA57B0BC-59A6-48FD-A26E-10A3EB71C5EA}"/>
    <dgm:cxn modelId="{8A5EBFA0-0346-459F-8841-27874CB32D02}" srcId="{B5BE6B79-25CF-475F-88E7-47383956AA03}" destId="{4CB68849-EC4A-4049-BFC6-A3C7470CCCAB}" srcOrd="0" destOrd="0" parTransId="{6AD2D181-0DCD-4B28-87AC-80953ACEEC2F}" sibTransId="{B34D6DE6-5E82-4DC4-AFB9-E7BBF76BBD96}"/>
    <dgm:cxn modelId="{8A9EFDAA-9566-470E-BC8B-342341564BF7}" srcId="{4CB68849-EC4A-4049-BFC6-A3C7470CCCAB}" destId="{F82B1D0C-C1D1-4E62-B664-AF305EEB1398}" srcOrd="1" destOrd="0" parTransId="{BC368B03-51CA-49AB-AFD3-22C2D5BEEFE4}" sibTransId="{FB83D008-63C0-4BBD-AF79-CB1E081E13AD}"/>
    <dgm:cxn modelId="{F26015AE-C29D-4FED-BF6B-FBCAE1D10730}" type="presOf" srcId="{B5BE6B79-25CF-475F-88E7-47383956AA03}" destId="{3052D182-C3C2-4327-81BD-325885BF9D8A}" srcOrd="0" destOrd="0" presId="urn:microsoft.com/office/officeart/2008/layout/NameandTitleOrganizationalChart"/>
    <dgm:cxn modelId="{954D83B5-7C8D-47CD-B39F-2137D9237AB6}" type="presOf" srcId="{B34D6DE6-5E82-4DC4-AFB9-E7BBF76BBD96}" destId="{91A21102-5491-4D5A-9573-2246CF483687}" srcOrd="0" destOrd="0" presId="urn:microsoft.com/office/officeart/2008/layout/NameandTitleOrganizationalChart"/>
    <dgm:cxn modelId="{D3C2C1BD-A6D3-4378-9FED-097FA0815184}" type="presOf" srcId="{806C519B-10E7-473E-AD54-EC0CE5E34C99}" destId="{E75AE902-FF09-4E6C-89C5-0E6A0E273ACD}" srcOrd="0" destOrd="0" presId="urn:microsoft.com/office/officeart/2008/layout/NameandTitleOrganizationalChart"/>
    <dgm:cxn modelId="{16BA20D4-F353-4347-B436-0EE6A8CB2120}" type="presOf" srcId="{430B4BE6-1D84-410E-9C26-8FD0D1F8FE5A}" destId="{36B92044-C70C-4A18-9FDF-5F27681673E8}" srcOrd="0" destOrd="0" presId="urn:microsoft.com/office/officeart/2008/layout/NameandTitleOrganizationalChart"/>
    <dgm:cxn modelId="{E07AB60F-09F5-4414-B32C-ED4F4D536AB6}" type="presParOf" srcId="{3052D182-C3C2-4327-81BD-325885BF9D8A}" destId="{9F2CBA1D-CBB0-40C1-9D13-2678B850902A}" srcOrd="0" destOrd="0" presId="urn:microsoft.com/office/officeart/2008/layout/NameandTitleOrganizationalChart"/>
    <dgm:cxn modelId="{83B24706-429D-4262-9DF5-7790AE863341}" type="presParOf" srcId="{9F2CBA1D-CBB0-40C1-9D13-2678B850902A}" destId="{09EB611B-53A3-4C8E-9348-46966069C499}" srcOrd="0" destOrd="0" presId="urn:microsoft.com/office/officeart/2008/layout/NameandTitleOrganizationalChart"/>
    <dgm:cxn modelId="{36475AA5-E3B4-4912-BE91-0315EF11C2EB}" type="presParOf" srcId="{09EB611B-53A3-4C8E-9348-46966069C499}" destId="{643E73A0-AA1F-41CC-A137-37EE52E1DF62}" srcOrd="0" destOrd="0" presId="urn:microsoft.com/office/officeart/2008/layout/NameandTitleOrganizationalChart"/>
    <dgm:cxn modelId="{476A64E6-F65E-4B4D-840F-3F10DDC0B320}" type="presParOf" srcId="{09EB611B-53A3-4C8E-9348-46966069C499}" destId="{91A21102-5491-4D5A-9573-2246CF483687}" srcOrd="1" destOrd="0" presId="urn:microsoft.com/office/officeart/2008/layout/NameandTitleOrganizationalChart"/>
    <dgm:cxn modelId="{6F4CEF70-4201-497C-B504-0C1EC6953CF7}" type="presParOf" srcId="{09EB611B-53A3-4C8E-9348-46966069C499}" destId="{4FE7D432-FAD1-4538-B144-99B21FDB9121}" srcOrd="2" destOrd="0" presId="urn:microsoft.com/office/officeart/2008/layout/NameandTitleOrganizationalChart"/>
    <dgm:cxn modelId="{D3EDE0F9-3A23-4DA9-9EA5-884D8AE1F247}" type="presParOf" srcId="{9F2CBA1D-CBB0-40C1-9D13-2678B850902A}" destId="{CED75465-DD37-4C9D-AC62-F3ED0569D484}" srcOrd="1" destOrd="0" presId="urn:microsoft.com/office/officeart/2008/layout/NameandTitleOrganizationalChart"/>
    <dgm:cxn modelId="{86994DFC-5B2E-4BA2-8643-FB025E7FB68B}" type="presParOf" srcId="{CED75465-DD37-4C9D-AC62-F3ED0569D484}" destId="{6571102F-8AF9-45F9-90A6-D47DC8FFC8B0}" srcOrd="0" destOrd="0" presId="urn:microsoft.com/office/officeart/2008/layout/NameandTitleOrganizationalChart"/>
    <dgm:cxn modelId="{8F762173-5AC9-4711-8EC2-D96798A35BB4}" type="presParOf" srcId="{CED75465-DD37-4C9D-AC62-F3ED0569D484}" destId="{2CD0152A-7B4D-4568-AD06-3EA96CB8E52C}" srcOrd="1" destOrd="0" presId="urn:microsoft.com/office/officeart/2008/layout/NameandTitleOrganizationalChart"/>
    <dgm:cxn modelId="{2E0CA7F5-3014-4E78-A9C4-8A8547F73C30}" type="presParOf" srcId="{2CD0152A-7B4D-4568-AD06-3EA96CB8E52C}" destId="{8CF2B92A-27BD-45E5-8635-BA72A1C09FE1}" srcOrd="0" destOrd="0" presId="urn:microsoft.com/office/officeart/2008/layout/NameandTitleOrganizationalChart"/>
    <dgm:cxn modelId="{98DC931D-F2F1-4AE1-BFD2-FA2CFEDBAB1A}" type="presParOf" srcId="{8CF2B92A-27BD-45E5-8635-BA72A1C09FE1}" destId="{E75AE902-FF09-4E6C-89C5-0E6A0E273ACD}" srcOrd="0" destOrd="0" presId="urn:microsoft.com/office/officeart/2008/layout/NameandTitleOrganizationalChart"/>
    <dgm:cxn modelId="{0611288E-A5A4-4798-A3DA-E39551A6BF9D}" type="presParOf" srcId="{8CF2B92A-27BD-45E5-8635-BA72A1C09FE1}" destId="{32F31CE5-7941-4E0D-A2C7-D73C4AB6F4CD}" srcOrd="1" destOrd="0" presId="urn:microsoft.com/office/officeart/2008/layout/NameandTitleOrganizationalChart"/>
    <dgm:cxn modelId="{996C75BD-B96F-48BB-9404-13B6BA395F79}" type="presParOf" srcId="{8CF2B92A-27BD-45E5-8635-BA72A1C09FE1}" destId="{2C7B702D-4AE8-47FB-8FDA-E19E174AFCC7}" srcOrd="2" destOrd="0" presId="urn:microsoft.com/office/officeart/2008/layout/NameandTitleOrganizationalChart"/>
    <dgm:cxn modelId="{B77F09C2-0C1D-4E02-B593-4336F8B539B6}" type="presParOf" srcId="{2CD0152A-7B4D-4568-AD06-3EA96CB8E52C}" destId="{AF5241F6-DC8D-4678-BD5C-DCA7B0E7CD49}" srcOrd="1" destOrd="0" presId="urn:microsoft.com/office/officeart/2008/layout/NameandTitleOrganizationalChart"/>
    <dgm:cxn modelId="{3B5617FC-FE06-4CC5-A513-24CBFEA05FAC}" type="presParOf" srcId="{2CD0152A-7B4D-4568-AD06-3EA96CB8E52C}" destId="{D87AE14A-56CD-4ABB-A962-FB44C8B42F45}" srcOrd="2" destOrd="0" presId="urn:microsoft.com/office/officeart/2008/layout/NameandTitleOrganizationalChart"/>
    <dgm:cxn modelId="{98DDD8E2-0D7D-4349-B0B8-17DD62084DBA}" type="presParOf" srcId="{CED75465-DD37-4C9D-AC62-F3ED0569D484}" destId="{4E34EB7F-619B-4C48-95AE-24A8029B22C4}" srcOrd="2" destOrd="0" presId="urn:microsoft.com/office/officeart/2008/layout/NameandTitleOrganizationalChart"/>
    <dgm:cxn modelId="{D186908E-D80B-498F-B0D5-5EF27982B6D7}" type="presParOf" srcId="{CED75465-DD37-4C9D-AC62-F3ED0569D484}" destId="{B6657763-C861-49A6-A3C4-0CCEDD604A10}" srcOrd="3" destOrd="0" presId="urn:microsoft.com/office/officeart/2008/layout/NameandTitleOrganizationalChart"/>
    <dgm:cxn modelId="{83D4EFCA-6ACB-4479-A6B4-E3FFA87272AD}" type="presParOf" srcId="{B6657763-C861-49A6-A3C4-0CCEDD604A10}" destId="{98E957BF-3B1E-4C1E-9868-CFC45F5163FF}" srcOrd="0" destOrd="0" presId="urn:microsoft.com/office/officeart/2008/layout/NameandTitleOrganizationalChart"/>
    <dgm:cxn modelId="{868A6754-07DF-4865-9705-3AA457D1FACF}" type="presParOf" srcId="{98E957BF-3B1E-4C1E-9868-CFC45F5163FF}" destId="{23F63C7B-1D8E-4DAE-ABBF-CA2F1EFE2B1E}" srcOrd="0" destOrd="0" presId="urn:microsoft.com/office/officeart/2008/layout/NameandTitleOrganizationalChart"/>
    <dgm:cxn modelId="{A1EB0361-884C-4741-853C-BAA8C6313945}" type="presParOf" srcId="{98E957BF-3B1E-4C1E-9868-CFC45F5163FF}" destId="{84EE0DF4-5F2A-4E9C-AC09-97DFE42286A3}" srcOrd="1" destOrd="0" presId="urn:microsoft.com/office/officeart/2008/layout/NameandTitleOrganizationalChart"/>
    <dgm:cxn modelId="{CA1D736B-73F5-4B8F-AAFE-E3D7DDA7B176}" type="presParOf" srcId="{98E957BF-3B1E-4C1E-9868-CFC45F5163FF}" destId="{D5A56A62-3352-4A9A-8300-35D506768584}" srcOrd="2" destOrd="0" presId="urn:microsoft.com/office/officeart/2008/layout/NameandTitleOrganizationalChart"/>
    <dgm:cxn modelId="{D6128C96-B2A2-43BF-88B0-D1450B5DB16E}" type="presParOf" srcId="{B6657763-C861-49A6-A3C4-0CCEDD604A10}" destId="{EA4D1148-BC26-43B4-AE70-47EC047D1BDD}" srcOrd="1" destOrd="0" presId="urn:microsoft.com/office/officeart/2008/layout/NameandTitleOrganizationalChart"/>
    <dgm:cxn modelId="{E1CD5438-FCAD-48C2-AB67-E25B9BCE196A}" type="presParOf" srcId="{EA4D1148-BC26-43B4-AE70-47EC047D1BDD}" destId="{E6B15AE5-BA1B-4B1B-8766-98D805D0E1DC}" srcOrd="0" destOrd="0" presId="urn:microsoft.com/office/officeart/2008/layout/NameandTitleOrganizationalChart"/>
    <dgm:cxn modelId="{4A0779E6-B775-45FA-ACBC-6EB7882781F1}" type="presParOf" srcId="{EA4D1148-BC26-43B4-AE70-47EC047D1BDD}" destId="{844B7777-A803-449B-B34A-7FAE306E292B}" srcOrd="1" destOrd="0" presId="urn:microsoft.com/office/officeart/2008/layout/NameandTitleOrganizationalChart"/>
    <dgm:cxn modelId="{4A5CDFD2-66C7-43D4-A4F9-64EC5E64ACFE}" type="presParOf" srcId="{844B7777-A803-449B-B34A-7FAE306E292B}" destId="{5760CAA9-9BA7-4712-8EA6-3B94E460B99A}" srcOrd="0" destOrd="0" presId="urn:microsoft.com/office/officeart/2008/layout/NameandTitleOrganizationalChart"/>
    <dgm:cxn modelId="{F209740B-C200-40B3-827A-0AF095AE6788}" type="presParOf" srcId="{5760CAA9-9BA7-4712-8EA6-3B94E460B99A}" destId="{8DB475E3-3673-4D04-9971-8742762FE50C}" srcOrd="0" destOrd="0" presId="urn:microsoft.com/office/officeart/2008/layout/NameandTitleOrganizationalChart"/>
    <dgm:cxn modelId="{0346BD92-D911-4A93-A8D5-0FB8BE2BEEF1}" type="presParOf" srcId="{5760CAA9-9BA7-4712-8EA6-3B94E460B99A}" destId="{EC2C9559-C6CF-4275-8EAD-BF7E6085D64A}" srcOrd="1" destOrd="0" presId="urn:microsoft.com/office/officeart/2008/layout/NameandTitleOrganizationalChart"/>
    <dgm:cxn modelId="{FA4635C9-BF75-4C7A-9592-B4714D32B61B}" type="presParOf" srcId="{5760CAA9-9BA7-4712-8EA6-3B94E460B99A}" destId="{FC7CE5E3-5287-43EB-AE8E-7C94DE7DB432}" srcOrd="2" destOrd="0" presId="urn:microsoft.com/office/officeart/2008/layout/NameandTitleOrganizationalChart"/>
    <dgm:cxn modelId="{84814725-A4C4-4124-B787-776121202CF7}" type="presParOf" srcId="{844B7777-A803-449B-B34A-7FAE306E292B}" destId="{1ECA1056-AC91-4754-8BD2-AF493E23EE03}" srcOrd="1" destOrd="0" presId="urn:microsoft.com/office/officeart/2008/layout/NameandTitleOrganizationalChart"/>
    <dgm:cxn modelId="{19974821-B738-48FB-8FA5-AB321E92760C}" type="presParOf" srcId="{844B7777-A803-449B-B34A-7FAE306E292B}" destId="{EBEC9966-AF6C-46AD-9028-BF56C4C30F97}" srcOrd="2" destOrd="0" presId="urn:microsoft.com/office/officeart/2008/layout/NameandTitleOrganizationalChart"/>
    <dgm:cxn modelId="{E3873B50-B632-4581-9F34-156974B51515}" type="presParOf" srcId="{EA4D1148-BC26-43B4-AE70-47EC047D1BDD}" destId="{3FD3062B-052F-4371-AA14-BE858890899F}" srcOrd="2" destOrd="0" presId="urn:microsoft.com/office/officeart/2008/layout/NameandTitleOrganizationalChart"/>
    <dgm:cxn modelId="{577DFCF2-44AC-4BA3-957B-B01C24AF565C}" type="presParOf" srcId="{EA4D1148-BC26-43B4-AE70-47EC047D1BDD}" destId="{E2C03F92-0A50-4599-B82A-EE7766720A5C}" srcOrd="3" destOrd="0" presId="urn:microsoft.com/office/officeart/2008/layout/NameandTitleOrganizationalChart"/>
    <dgm:cxn modelId="{221EF9C6-952C-41E8-B1C7-0FCC08C35827}" type="presParOf" srcId="{E2C03F92-0A50-4599-B82A-EE7766720A5C}" destId="{4D1D5EBA-33EA-49DE-AB94-3DA1F149E559}" srcOrd="0" destOrd="0" presId="urn:microsoft.com/office/officeart/2008/layout/NameandTitleOrganizationalChart"/>
    <dgm:cxn modelId="{2B221169-292A-4341-AF61-04908FFC6168}" type="presParOf" srcId="{4D1D5EBA-33EA-49DE-AB94-3DA1F149E559}" destId="{36B92044-C70C-4A18-9FDF-5F27681673E8}" srcOrd="0" destOrd="0" presId="urn:microsoft.com/office/officeart/2008/layout/NameandTitleOrganizationalChart"/>
    <dgm:cxn modelId="{8B321EE4-A29A-4F2B-9A5E-E5A47045112F}" type="presParOf" srcId="{4D1D5EBA-33EA-49DE-AB94-3DA1F149E559}" destId="{7D38F0D6-1422-432F-B068-34ACD8878F21}" srcOrd="1" destOrd="0" presId="urn:microsoft.com/office/officeart/2008/layout/NameandTitleOrganizationalChart"/>
    <dgm:cxn modelId="{22991CEB-FEE8-4FC3-B6D8-408A713039B1}" type="presParOf" srcId="{4D1D5EBA-33EA-49DE-AB94-3DA1F149E559}" destId="{0F056B10-D463-4D42-ACE3-DA5B2930508E}" srcOrd="2" destOrd="0" presId="urn:microsoft.com/office/officeart/2008/layout/NameandTitleOrganizationalChart"/>
    <dgm:cxn modelId="{AAD44C46-4FF2-44FF-8DD4-0115CD7C6910}" type="presParOf" srcId="{E2C03F92-0A50-4599-B82A-EE7766720A5C}" destId="{1A748B44-4E53-48CC-BF2B-9EE01E5F1306}" srcOrd="1" destOrd="0" presId="urn:microsoft.com/office/officeart/2008/layout/NameandTitleOrganizationalChart"/>
    <dgm:cxn modelId="{72493BDB-D1C6-4AD4-8FC9-8F6E2FF138CD}" type="presParOf" srcId="{E2C03F92-0A50-4599-B82A-EE7766720A5C}" destId="{B9C9E2EC-3A73-4901-9D7C-DD109091D75B}" srcOrd="2" destOrd="0" presId="urn:microsoft.com/office/officeart/2008/layout/NameandTitleOrganizationalChart"/>
    <dgm:cxn modelId="{EE9FF413-E18C-4128-9E56-6683D0EA69AD}" type="presParOf" srcId="{B6657763-C861-49A6-A3C4-0CCEDD604A10}" destId="{865D23D2-00A7-4FED-BCBD-12D78B7C70C3}" srcOrd="2" destOrd="0" presId="urn:microsoft.com/office/officeart/2008/layout/NameandTitleOrganizationalChart"/>
    <dgm:cxn modelId="{D4C0FC96-7F55-4E6A-A607-15ACD887FC83}" type="presParOf" srcId="{9F2CBA1D-CBB0-40C1-9D13-2678B850902A}" destId="{BD994A64-A9BF-4550-81E5-E67F42C6E913}" srcOrd="2" destOrd="0" presId="urn:microsoft.com/office/officeart/2008/layout/NameandTitleOrganizationalChar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5BE6B79-25CF-475F-88E7-47383956AA03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CB68849-EC4A-4049-BFC6-A3C7470CCCAB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E</a:t>
          </a:r>
        </a:p>
      </dgm:t>
    </dgm:pt>
    <dgm:pt modelId="{6AD2D181-0DCD-4B28-87AC-80953ACEEC2F}" type="parTrans" cxnId="{8A5EBFA0-0346-459F-8841-27874CB32D02}">
      <dgm:prSet/>
      <dgm:spPr/>
      <dgm:t>
        <a:bodyPr/>
        <a:lstStyle/>
        <a:p>
          <a:endParaRPr lang="de-DE"/>
        </a:p>
      </dgm:t>
    </dgm:pt>
    <dgm:pt modelId="{B34D6DE6-5E82-4DC4-AFB9-E7BBF76BBD96}" type="sibTrans" cxnId="{8A5EBFA0-0346-459F-8841-27874CB32D02}">
      <dgm:prSet/>
      <dgm:spPr/>
      <dgm:t>
        <a:bodyPr/>
        <a:lstStyle/>
        <a:p>
          <a:endParaRPr lang="de-DE"/>
        </a:p>
      </dgm:t>
    </dgm:pt>
    <dgm:pt modelId="{F82B1D0C-C1D1-4E62-B664-AF305EEB1398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L</a:t>
          </a:r>
        </a:p>
      </dgm:t>
    </dgm:pt>
    <dgm:pt modelId="{BC368B03-51CA-49AB-AFD3-22C2D5BEEFE4}" type="parTrans" cxnId="{8A9EFDAA-9566-470E-BC8B-342341564BF7}">
      <dgm:prSet/>
      <dgm:spPr/>
      <dgm:t>
        <a:bodyPr/>
        <a:lstStyle/>
        <a:p>
          <a:endParaRPr lang="de-DE"/>
        </a:p>
      </dgm:t>
    </dgm:pt>
    <dgm:pt modelId="{FB83D008-63C0-4BBD-AF79-CB1E081E13AD}" type="sibTrans" cxnId="{8A9EFDAA-9566-470E-BC8B-342341564BF7}">
      <dgm:prSet/>
      <dgm:spPr/>
      <dgm:t>
        <a:bodyPr/>
        <a:lstStyle/>
        <a:p>
          <a:endParaRPr lang="de-DE"/>
        </a:p>
      </dgm:t>
    </dgm:pt>
    <dgm:pt modelId="{806C519B-10E7-473E-AD54-EC0CE5E34C99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A</a:t>
          </a:r>
        </a:p>
      </dgm:t>
    </dgm:pt>
    <dgm:pt modelId="{6191F9DB-B795-46B8-A786-C91CAA66D5C8}" type="parTrans" cxnId="{B03C1C1F-55D2-457B-A0B9-A69AAEC5D898}">
      <dgm:prSet/>
      <dgm:spPr/>
      <dgm:t>
        <a:bodyPr/>
        <a:lstStyle/>
        <a:p>
          <a:endParaRPr lang="de-DE"/>
        </a:p>
      </dgm:t>
    </dgm:pt>
    <dgm:pt modelId="{44506E05-07FF-4582-9D18-15728F62C60E}" type="sibTrans" cxnId="{B03C1C1F-55D2-457B-A0B9-A69AAEC5D898}">
      <dgm:prSet/>
      <dgm:spPr/>
      <dgm:t>
        <a:bodyPr/>
        <a:lstStyle/>
        <a:p>
          <a:endParaRPr lang="de-DE"/>
        </a:p>
      </dgm:t>
    </dgm:pt>
    <dgm:pt modelId="{F5C547EA-C286-4DEF-A1FC-461CD8C6AC6E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H</a:t>
          </a:r>
        </a:p>
      </dgm:t>
    </dgm:pt>
    <dgm:pt modelId="{ADF416E6-1330-4EBB-9CFC-31338808EB3F}" type="parTrans" cxnId="{B0F31D50-298F-4F87-9766-9A48756C3BAA}">
      <dgm:prSet/>
      <dgm:spPr/>
      <dgm:t>
        <a:bodyPr/>
        <a:lstStyle/>
        <a:p>
          <a:endParaRPr lang="de-DE"/>
        </a:p>
      </dgm:t>
    </dgm:pt>
    <dgm:pt modelId="{71465CC8-9979-431F-97ED-696F73FACD7A}" type="sibTrans" cxnId="{B0F31D50-298F-4F87-9766-9A48756C3BAA}">
      <dgm:prSet/>
      <dgm:spPr/>
      <dgm:t>
        <a:bodyPr/>
        <a:lstStyle/>
        <a:p>
          <a:endParaRPr lang="de-DE"/>
        </a:p>
      </dgm:t>
    </dgm:pt>
    <dgm:pt modelId="{430B4BE6-1D84-410E-9C26-8FD0D1F8FE5A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S</a:t>
          </a:r>
        </a:p>
      </dgm:t>
    </dgm:pt>
    <dgm:pt modelId="{D3C7D01D-FAAF-4BB3-A4FB-F67238B93D33}" type="parTrans" cxnId="{DE684797-D8CD-4512-AE37-EB1D204D0C56}">
      <dgm:prSet/>
      <dgm:spPr/>
      <dgm:t>
        <a:bodyPr/>
        <a:lstStyle/>
        <a:p>
          <a:endParaRPr lang="de-DE"/>
        </a:p>
      </dgm:t>
    </dgm:pt>
    <dgm:pt modelId="{AA57B0BC-59A6-48FD-A26E-10A3EB71C5EA}" type="sibTrans" cxnId="{DE684797-D8CD-4512-AE37-EB1D204D0C56}">
      <dgm:prSet/>
      <dgm:spPr/>
      <dgm:t>
        <a:bodyPr/>
        <a:lstStyle/>
        <a:p>
          <a:endParaRPr lang="de-DE"/>
        </a:p>
      </dgm:t>
    </dgm:pt>
    <dgm:pt modelId="{3290FC0C-5D3E-46D3-A790-F1023E609322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 err="1"/>
            <a:t>nil</a:t>
          </a:r>
          <a:endParaRPr lang="de-DE" dirty="0"/>
        </a:p>
      </dgm:t>
    </dgm:pt>
    <dgm:pt modelId="{B695A0D6-4588-4861-A856-D80751E5B71F}" type="parTrans" cxnId="{A969D0D7-D17D-4293-9A35-D332E9A07A34}">
      <dgm:prSet/>
      <dgm:spPr/>
      <dgm:t>
        <a:bodyPr/>
        <a:lstStyle/>
        <a:p>
          <a:endParaRPr lang="de-DE"/>
        </a:p>
      </dgm:t>
    </dgm:pt>
    <dgm:pt modelId="{1EEBC7C8-B8A2-41CC-8032-149F4B834415}" type="sibTrans" cxnId="{A969D0D7-D17D-4293-9A35-D332E9A07A34}">
      <dgm:prSet/>
      <dgm:spPr/>
      <dgm:t>
        <a:bodyPr/>
        <a:lstStyle/>
        <a:p>
          <a:endParaRPr lang="de-DE"/>
        </a:p>
      </dgm:t>
    </dgm:pt>
    <dgm:pt modelId="{5FEF98E9-527C-4761-B06E-36B29AAA4F2A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24</a:t>
          </a:r>
        </a:p>
      </dgm:t>
    </dgm:pt>
    <dgm:pt modelId="{4A1195A7-9EF8-461E-B2BB-77143732FE93}" type="parTrans" cxnId="{DE800094-8BDB-4596-B20D-7462B8BA538B}">
      <dgm:prSet/>
      <dgm:spPr/>
      <dgm:t>
        <a:bodyPr/>
        <a:lstStyle/>
        <a:p>
          <a:endParaRPr lang="de-DE"/>
        </a:p>
      </dgm:t>
    </dgm:pt>
    <dgm:pt modelId="{A8965BF2-3DA7-4154-B04B-6B2E35EB84E7}" type="sibTrans" cxnId="{DE800094-8BDB-4596-B20D-7462B8BA538B}">
      <dgm:prSet/>
      <dgm:spPr/>
      <dgm:t>
        <a:bodyPr/>
        <a:lstStyle/>
        <a:p>
          <a:endParaRPr lang="de-DE"/>
        </a:p>
      </dgm:t>
    </dgm:pt>
    <dgm:pt modelId="{3052D182-C3C2-4327-81BD-325885BF9D8A}" type="pres">
      <dgm:prSet presAssocID="{B5BE6B79-25CF-475F-88E7-47383956AA0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F2CBA1D-CBB0-40C1-9D13-2678B850902A}" type="pres">
      <dgm:prSet presAssocID="{4CB68849-EC4A-4049-BFC6-A3C7470CCCAB}" presName="hierRoot1" presStyleCnt="0">
        <dgm:presLayoutVars>
          <dgm:hierBranch val="init"/>
        </dgm:presLayoutVars>
      </dgm:prSet>
      <dgm:spPr/>
    </dgm:pt>
    <dgm:pt modelId="{09EB611B-53A3-4C8E-9348-46966069C499}" type="pres">
      <dgm:prSet presAssocID="{4CB68849-EC4A-4049-BFC6-A3C7470CCCAB}" presName="rootComposite1" presStyleCnt="0"/>
      <dgm:spPr/>
    </dgm:pt>
    <dgm:pt modelId="{643E73A0-AA1F-41CC-A137-37EE52E1DF62}" type="pres">
      <dgm:prSet presAssocID="{4CB68849-EC4A-4049-BFC6-A3C7470CCCAB}" presName="rootText1" presStyleLbl="node0" presStyleIdx="0" presStyleCnt="1">
        <dgm:presLayoutVars>
          <dgm:chMax/>
          <dgm:chPref val="3"/>
        </dgm:presLayoutVars>
      </dgm:prSet>
      <dgm:spPr/>
    </dgm:pt>
    <dgm:pt modelId="{91A21102-5491-4D5A-9573-2246CF483687}" type="pres">
      <dgm:prSet presAssocID="{4CB68849-EC4A-4049-BFC6-A3C7470CCCAB}" presName="titleText1" presStyleLbl="fgAcc0" presStyleIdx="0" presStyleCnt="1">
        <dgm:presLayoutVars>
          <dgm:chMax val="0"/>
          <dgm:chPref val="0"/>
        </dgm:presLayoutVars>
      </dgm:prSet>
      <dgm:spPr/>
    </dgm:pt>
    <dgm:pt modelId="{4FE7D432-FAD1-4538-B144-99B21FDB9121}" type="pres">
      <dgm:prSet presAssocID="{4CB68849-EC4A-4049-BFC6-A3C7470CCCAB}" presName="rootConnector1" presStyleLbl="node1" presStyleIdx="0" presStyleCnt="6"/>
      <dgm:spPr/>
    </dgm:pt>
    <dgm:pt modelId="{CED75465-DD37-4C9D-AC62-F3ED0569D484}" type="pres">
      <dgm:prSet presAssocID="{4CB68849-EC4A-4049-BFC6-A3C7470CCCAB}" presName="hierChild2" presStyleCnt="0"/>
      <dgm:spPr/>
    </dgm:pt>
    <dgm:pt modelId="{6571102F-8AF9-45F9-90A6-D47DC8FFC8B0}" type="pres">
      <dgm:prSet presAssocID="{6191F9DB-B795-46B8-A786-C91CAA66D5C8}" presName="Name37" presStyleLbl="parChTrans1D2" presStyleIdx="0" presStyleCnt="2"/>
      <dgm:spPr/>
    </dgm:pt>
    <dgm:pt modelId="{2CD0152A-7B4D-4568-AD06-3EA96CB8E52C}" type="pres">
      <dgm:prSet presAssocID="{806C519B-10E7-473E-AD54-EC0CE5E34C99}" presName="hierRoot2" presStyleCnt="0">
        <dgm:presLayoutVars>
          <dgm:hierBranch val="init"/>
        </dgm:presLayoutVars>
      </dgm:prSet>
      <dgm:spPr/>
    </dgm:pt>
    <dgm:pt modelId="{8CF2B92A-27BD-45E5-8635-BA72A1C09FE1}" type="pres">
      <dgm:prSet presAssocID="{806C519B-10E7-473E-AD54-EC0CE5E34C99}" presName="rootComposite" presStyleCnt="0"/>
      <dgm:spPr/>
    </dgm:pt>
    <dgm:pt modelId="{E75AE902-FF09-4E6C-89C5-0E6A0E273ACD}" type="pres">
      <dgm:prSet presAssocID="{806C519B-10E7-473E-AD54-EC0CE5E34C99}" presName="rootText" presStyleLbl="node1" presStyleIdx="0" presStyleCnt="6">
        <dgm:presLayoutVars>
          <dgm:chMax/>
          <dgm:chPref val="3"/>
        </dgm:presLayoutVars>
      </dgm:prSet>
      <dgm:spPr/>
    </dgm:pt>
    <dgm:pt modelId="{32F31CE5-7941-4E0D-A2C7-D73C4AB6F4CD}" type="pres">
      <dgm:prSet presAssocID="{806C519B-10E7-473E-AD54-EC0CE5E34C99}" presName="titleText2" presStyleLbl="fgAcc1" presStyleIdx="0" presStyleCnt="6">
        <dgm:presLayoutVars>
          <dgm:chMax val="0"/>
          <dgm:chPref val="0"/>
        </dgm:presLayoutVars>
      </dgm:prSet>
      <dgm:spPr/>
    </dgm:pt>
    <dgm:pt modelId="{2C7B702D-4AE8-47FB-8FDA-E19E174AFCC7}" type="pres">
      <dgm:prSet presAssocID="{806C519B-10E7-473E-AD54-EC0CE5E34C99}" presName="rootConnector" presStyleLbl="node2" presStyleIdx="0" presStyleCnt="0"/>
      <dgm:spPr/>
    </dgm:pt>
    <dgm:pt modelId="{AF5241F6-DC8D-4678-BD5C-DCA7B0E7CD49}" type="pres">
      <dgm:prSet presAssocID="{806C519B-10E7-473E-AD54-EC0CE5E34C99}" presName="hierChild4" presStyleCnt="0"/>
      <dgm:spPr/>
    </dgm:pt>
    <dgm:pt modelId="{D87AE14A-56CD-4ABB-A962-FB44C8B42F45}" type="pres">
      <dgm:prSet presAssocID="{806C519B-10E7-473E-AD54-EC0CE5E34C99}" presName="hierChild5" presStyleCnt="0"/>
      <dgm:spPr/>
    </dgm:pt>
    <dgm:pt modelId="{4E34EB7F-619B-4C48-95AE-24A8029B22C4}" type="pres">
      <dgm:prSet presAssocID="{BC368B03-51CA-49AB-AFD3-22C2D5BEEFE4}" presName="Name37" presStyleLbl="parChTrans1D2" presStyleIdx="1" presStyleCnt="2"/>
      <dgm:spPr/>
    </dgm:pt>
    <dgm:pt modelId="{B6657763-C861-49A6-A3C4-0CCEDD604A10}" type="pres">
      <dgm:prSet presAssocID="{F82B1D0C-C1D1-4E62-B664-AF305EEB1398}" presName="hierRoot2" presStyleCnt="0">
        <dgm:presLayoutVars>
          <dgm:hierBranch val="init"/>
        </dgm:presLayoutVars>
      </dgm:prSet>
      <dgm:spPr/>
    </dgm:pt>
    <dgm:pt modelId="{98E957BF-3B1E-4C1E-9868-CFC45F5163FF}" type="pres">
      <dgm:prSet presAssocID="{F82B1D0C-C1D1-4E62-B664-AF305EEB1398}" presName="rootComposite" presStyleCnt="0"/>
      <dgm:spPr/>
    </dgm:pt>
    <dgm:pt modelId="{23F63C7B-1D8E-4DAE-ABBF-CA2F1EFE2B1E}" type="pres">
      <dgm:prSet presAssocID="{F82B1D0C-C1D1-4E62-B664-AF305EEB1398}" presName="rootText" presStyleLbl="node1" presStyleIdx="1" presStyleCnt="6">
        <dgm:presLayoutVars>
          <dgm:chMax/>
          <dgm:chPref val="3"/>
        </dgm:presLayoutVars>
      </dgm:prSet>
      <dgm:spPr/>
    </dgm:pt>
    <dgm:pt modelId="{84EE0DF4-5F2A-4E9C-AC09-97DFE42286A3}" type="pres">
      <dgm:prSet presAssocID="{F82B1D0C-C1D1-4E62-B664-AF305EEB1398}" presName="titleText2" presStyleLbl="fgAcc1" presStyleIdx="1" presStyleCnt="6">
        <dgm:presLayoutVars>
          <dgm:chMax val="0"/>
          <dgm:chPref val="0"/>
        </dgm:presLayoutVars>
      </dgm:prSet>
      <dgm:spPr/>
    </dgm:pt>
    <dgm:pt modelId="{D5A56A62-3352-4A9A-8300-35D506768584}" type="pres">
      <dgm:prSet presAssocID="{F82B1D0C-C1D1-4E62-B664-AF305EEB1398}" presName="rootConnector" presStyleLbl="node2" presStyleIdx="0" presStyleCnt="0"/>
      <dgm:spPr/>
    </dgm:pt>
    <dgm:pt modelId="{EA4D1148-BC26-43B4-AE70-47EC047D1BDD}" type="pres">
      <dgm:prSet presAssocID="{F82B1D0C-C1D1-4E62-B664-AF305EEB1398}" presName="hierChild4" presStyleCnt="0"/>
      <dgm:spPr/>
    </dgm:pt>
    <dgm:pt modelId="{E6B15AE5-BA1B-4B1B-8766-98D805D0E1DC}" type="pres">
      <dgm:prSet presAssocID="{ADF416E6-1330-4EBB-9CFC-31338808EB3F}" presName="Name37" presStyleLbl="parChTrans1D3" presStyleIdx="0" presStyleCnt="2"/>
      <dgm:spPr/>
    </dgm:pt>
    <dgm:pt modelId="{844B7777-A803-449B-B34A-7FAE306E292B}" type="pres">
      <dgm:prSet presAssocID="{F5C547EA-C286-4DEF-A1FC-461CD8C6AC6E}" presName="hierRoot2" presStyleCnt="0">
        <dgm:presLayoutVars>
          <dgm:hierBranch val="init"/>
        </dgm:presLayoutVars>
      </dgm:prSet>
      <dgm:spPr/>
    </dgm:pt>
    <dgm:pt modelId="{5760CAA9-9BA7-4712-8EA6-3B94E460B99A}" type="pres">
      <dgm:prSet presAssocID="{F5C547EA-C286-4DEF-A1FC-461CD8C6AC6E}" presName="rootComposite" presStyleCnt="0"/>
      <dgm:spPr/>
    </dgm:pt>
    <dgm:pt modelId="{8DB475E3-3673-4D04-9971-8742762FE50C}" type="pres">
      <dgm:prSet presAssocID="{F5C547EA-C286-4DEF-A1FC-461CD8C6AC6E}" presName="rootText" presStyleLbl="node1" presStyleIdx="2" presStyleCnt="6">
        <dgm:presLayoutVars>
          <dgm:chMax/>
          <dgm:chPref val="3"/>
        </dgm:presLayoutVars>
      </dgm:prSet>
      <dgm:spPr/>
    </dgm:pt>
    <dgm:pt modelId="{EC2C9559-C6CF-4275-8EAD-BF7E6085D64A}" type="pres">
      <dgm:prSet presAssocID="{F5C547EA-C286-4DEF-A1FC-461CD8C6AC6E}" presName="titleText2" presStyleLbl="fgAcc1" presStyleIdx="2" presStyleCnt="6">
        <dgm:presLayoutVars>
          <dgm:chMax val="0"/>
          <dgm:chPref val="0"/>
        </dgm:presLayoutVars>
      </dgm:prSet>
      <dgm:spPr/>
    </dgm:pt>
    <dgm:pt modelId="{FC7CE5E3-5287-43EB-AE8E-7C94DE7DB432}" type="pres">
      <dgm:prSet presAssocID="{F5C547EA-C286-4DEF-A1FC-461CD8C6AC6E}" presName="rootConnector" presStyleLbl="node3" presStyleIdx="0" presStyleCnt="0"/>
      <dgm:spPr/>
    </dgm:pt>
    <dgm:pt modelId="{1ECA1056-AC91-4754-8BD2-AF493E23EE03}" type="pres">
      <dgm:prSet presAssocID="{F5C547EA-C286-4DEF-A1FC-461CD8C6AC6E}" presName="hierChild4" presStyleCnt="0"/>
      <dgm:spPr/>
    </dgm:pt>
    <dgm:pt modelId="{EBEC9966-AF6C-46AD-9028-BF56C4C30F97}" type="pres">
      <dgm:prSet presAssocID="{F5C547EA-C286-4DEF-A1FC-461CD8C6AC6E}" presName="hierChild5" presStyleCnt="0"/>
      <dgm:spPr/>
    </dgm:pt>
    <dgm:pt modelId="{3FD3062B-052F-4371-AA14-BE858890899F}" type="pres">
      <dgm:prSet presAssocID="{D3C7D01D-FAAF-4BB3-A4FB-F67238B93D33}" presName="Name37" presStyleLbl="parChTrans1D3" presStyleIdx="1" presStyleCnt="2"/>
      <dgm:spPr/>
    </dgm:pt>
    <dgm:pt modelId="{E2C03F92-0A50-4599-B82A-EE7766720A5C}" type="pres">
      <dgm:prSet presAssocID="{430B4BE6-1D84-410E-9C26-8FD0D1F8FE5A}" presName="hierRoot2" presStyleCnt="0">
        <dgm:presLayoutVars>
          <dgm:hierBranch val="init"/>
        </dgm:presLayoutVars>
      </dgm:prSet>
      <dgm:spPr/>
    </dgm:pt>
    <dgm:pt modelId="{4D1D5EBA-33EA-49DE-AB94-3DA1F149E559}" type="pres">
      <dgm:prSet presAssocID="{430B4BE6-1D84-410E-9C26-8FD0D1F8FE5A}" presName="rootComposite" presStyleCnt="0"/>
      <dgm:spPr/>
    </dgm:pt>
    <dgm:pt modelId="{36B92044-C70C-4A18-9FDF-5F27681673E8}" type="pres">
      <dgm:prSet presAssocID="{430B4BE6-1D84-410E-9C26-8FD0D1F8FE5A}" presName="rootText" presStyleLbl="node1" presStyleIdx="3" presStyleCnt="6">
        <dgm:presLayoutVars>
          <dgm:chMax/>
          <dgm:chPref val="3"/>
        </dgm:presLayoutVars>
      </dgm:prSet>
      <dgm:spPr/>
    </dgm:pt>
    <dgm:pt modelId="{7D38F0D6-1422-432F-B068-34ACD8878F21}" type="pres">
      <dgm:prSet presAssocID="{430B4BE6-1D84-410E-9C26-8FD0D1F8FE5A}" presName="titleText2" presStyleLbl="fgAcc1" presStyleIdx="3" presStyleCnt="6">
        <dgm:presLayoutVars>
          <dgm:chMax val="0"/>
          <dgm:chPref val="0"/>
        </dgm:presLayoutVars>
      </dgm:prSet>
      <dgm:spPr/>
    </dgm:pt>
    <dgm:pt modelId="{0F056B10-D463-4D42-ACE3-DA5B2930508E}" type="pres">
      <dgm:prSet presAssocID="{430B4BE6-1D84-410E-9C26-8FD0D1F8FE5A}" presName="rootConnector" presStyleLbl="node3" presStyleIdx="0" presStyleCnt="0"/>
      <dgm:spPr/>
    </dgm:pt>
    <dgm:pt modelId="{1A748B44-4E53-48CC-BF2B-9EE01E5F1306}" type="pres">
      <dgm:prSet presAssocID="{430B4BE6-1D84-410E-9C26-8FD0D1F8FE5A}" presName="hierChild4" presStyleCnt="0"/>
      <dgm:spPr/>
    </dgm:pt>
    <dgm:pt modelId="{DE72E0F4-6E9E-4F31-B4A1-9D402EB17A85}" type="pres">
      <dgm:prSet presAssocID="{B695A0D6-4588-4861-A856-D80751E5B71F}" presName="Name37" presStyleLbl="parChTrans1D4" presStyleIdx="0" presStyleCnt="2"/>
      <dgm:spPr/>
    </dgm:pt>
    <dgm:pt modelId="{605A8F70-5C81-44F1-939A-17B853A9198C}" type="pres">
      <dgm:prSet presAssocID="{3290FC0C-5D3E-46D3-A790-F1023E609322}" presName="hierRoot2" presStyleCnt="0">
        <dgm:presLayoutVars>
          <dgm:hierBranch val="init"/>
        </dgm:presLayoutVars>
      </dgm:prSet>
      <dgm:spPr/>
    </dgm:pt>
    <dgm:pt modelId="{137CEC68-ADDE-41C8-87A1-A14F3AAD66BC}" type="pres">
      <dgm:prSet presAssocID="{3290FC0C-5D3E-46D3-A790-F1023E609322}" presName="rootComposite" presStyleCnt="0"/>
      <dgm:spPr/>
    </dgm:pt>
    <dgm:pt modelId="{2E1B26D4-C38F-4365-B696-E0935E2DAF66}" type="pres">
      <dgm:prSet presAssocID="{3290FC0C-5D3E-46D3-A790-F1023E609322}" presName="rootText" presStyleLbl="node1" presStyleIdx="4" presStyleCnt="6">
        <dgm:presLayoutVars>
          <dgm:chMax/>
          <dgm:chPref val="3"/>
        </dgm:presLayoutVars>
      </dgm:prSet>
      <dgm:spPr/>
    </dgm:pt>
    <dgm:pt modelId="{4323F33C-1204-4F73-8ED3-196D9E7CEC40}" type="pres">
      <dgm:prSet presAssocID="{3290FC0C-5D3E-46D3-A790-F1023E609322}" presName="titleText2" presStyleLbl="fgAcc1" presStyleIdx="4" presStyleCnt="6">
        <dgm:presLayoutVars>
          <dgm:chMax val="0"/>
          <dgm:chPref val="0"/>
        </dgm:presLayoutVars>
      </dgm:prSet>
      <dgm:spPr/>
    </dgm:pt>
    <dgm:pt modelId="{379CA1DF-DE62-4ED7-ADC2-07ECB4C7E6D2}" type="pres">
      <dgm:prSet presAssocID="{3290FC0C-5D3E-46D3-A790-F1023E609322}" presName="rootConnector" presStyleLbl="node4" presStyleIdx="0" presStyleCnt="0"/>
      <dgm:spPr/>
    </dgm:pt>
    <dgm:pt modelId="{D4361016-7B1E-40B5-A79F-140D59E5AE37}" type="pres">
      <dgm:prSet presAssocID="{3290FC0C-5D3E-46D3-A790-F1023E609322}" presName="hierChild4" presStyleCnt="0"/>
      <dgm:spPr/>
    </dgm:pt>
    <dgm:pt modelId="{35BA9822-C770-41AE-B82A-D57D8EC8EF82}" type="pres">
      <dgm:prSet presAssocID="{3290FC0C-5D3E-46D3-A790-F1023E609322}" presName="hierChild5" presStyleCnt="0"/>
      <dgm:spPr/>
    </dgm:pt>
    <dgm:pt modelId="{E64381A5-99B9-40FF-BE49-26261B269473}" type="pres">
      <dgm:prSet presAssocID="{4A1195A7-9EF8-461E-B2BB-77143732FE93}" presName="Name37" presStyleLbl="parChTrans1D4" presStyleIdx="1" presStyleCnt="2"/>
      <dgm:spPr/>
    </dgm:pt>
    <dgm:pt modelId="{53E301BD-E8D2-4EF7-B466-32DD1848C8DB}" type="pres">
      <dgm:prSet presAssocID="{5FEF98E9-527C-4761-B06E-36B29AAA4F2A}" presName="hierRoot2" presStyleCnt="0">
        <dgm:presLayoutVars>
          <dgm:hierBranch val="init"/>
        </dgm:presLayoutVars>
      </dgm:prSet>
      <dgm:spPr/>
    </dgm:pt>
    <dgm:pt modelId="{D98CD76E-6F5A-4468-89C2-F0BC4A5C9CEC}" type="pres">
      <dgm:prSet presAssocID="{5FEF98E9-527C-4761-B06E-36B29AAA4F2A}" presName="rootComposite" presStyleCnt="0"/>
      <dgm:spPr/>
    </dgm:pt>
    <dgm:pt modelId="{9C103E2A-7B6C-470F-94AF-9C93B9F3125C}" type="pres">
      <dgm:prSet presAssocID="{5FEF98E9-527C-4761-B06E-36B29AAA4F2A}" presName="rootText" presStyleLbl="node1" presStyleIdx="5" presStyleCnt="6">
        <dgm:presLayoutVars>
          <dgm:chMax/>
          <dgm:chPref val="3"/>
        </dgm:presLayoutVars>
      </dgm:prSet>
      <dgm:spPr/>
    </dgm:pt>
    <dgm:pt modelId="{78238609-D84F-49E4-91D0-238CA1EE1818}" type="pres">
      <dgm:prSet presAssocID="{5FEF98E9-527C-4761-B06E-36B29AAA4F2A}" presName="titleText2" presStyleLbl="fgAcc1" presStyleIdx="5" presStyleCnt="6">
        <dgm:presLayoutVars>
          <dgm:chMax val="0"/>
          <dgm:chPref val="0"/>
        </dgm:presLayoutVars>
      </dgm:prSet>
      <dgm:spPr/>
    </dgm:pt>
    <dgm:pt modelId="{50D6F42B-7F44-431F-8EC2-CF232C449E10}" type="pres">
      <dgm:prSet presAssocID="{5FEF98E9-527C-4761-B06E-36B29AAA4F2A}" presName="rootConnector" presStyleLbl="node4" presStyleIdx="0" presStyleCnt="0"/>
      <dgm:spPr/>
    </dgm:pt>
    <dgm:pt modelId="{77996003-B939-4737-8F7D-D687919C7648}" type="pres">
      <dgm:prSet presAssocID="{5FEF98E9-527C-4761-B06E-36B29AAA4F2A}" presName="hierChild4" presStyleCnt="0"/>
      <dgm:spPr/>
    </dgm:pt>
    <dgm:pt modelId="{F06D924A-8AD0-4C33-A54A-79A704FA6AE1}" type="pres">
      <dgm:prSet presAssocID="{5FEF98E9-527C-4761-B06E-36B29AAA4F2A}" presName="hierChild5" presStyleCnt="0"/>
      <dgm:spPr/>
    </dgm:pt>
    <dgm:pt modelId="{B9C9E2EC-3A73-4901-9D7C-DD109091D75B}" type="pres">
      <dgm:prSet presAssocID="{430B4BE6-1D84-410E-9C26-8FD0D1F8FE5A}" presName="hierChild5" presStyleCnt="0"/>
      <dgm:spPr/>
    </dgm:pt>
    <dgm:pt modelId="{865D23D2-00A7-4FED-BCBD-12D78B7C70C3}" type="pres">
      <dgm:prSet presAssocID="{F82B1D0C-C1D1-4E62-B664-AF305EEB1398}" presName="hierChild5" presStyleCnt="0"/>
      <dgm:spPr/>
    </dgm:pt>
    <dgm:pt modelId="{BD994A64-A9BF-4550-81E5-E67F42C6E913}" type="pres">
      <dgm:prSet presAssocID="{4CB68849-EC4A-4049-BFC6-A3C7470CCCAB}" presName="hierChild3" presStyleCnt="0"/>
      <dgm:spPr/>
    </dgm:pt>
  </dgm:ptLst>
  <dgm:cxnLst>
    <dgm:cxn modelId="{B31CFB00-B536-4222-9698-5E5852B87706}" type="presOf" srcId="{6191F9DB-B795-46B8-A786-C91CAA66D5C8}" destId="{6571102F-8AF9-45F9-90A6-D47DC8FFC8B0}" srcOrd="0" destOrd="0" presId="urn:microsoft.com/office/officeart/2008/layout/NameandTitleOrganizationalChart"/>
    <dgm:cxn modelId="{8D40CE1B-A5AB-44A3-8C99-85A40D1B182D}" type="presOf" srcId="{AA57B0BC-59A6-48FD-A26E-10A3EB71C5EA}" destId="{7D38F0D6-1422-432F-B068-34ACD8878F21}" srcOrd="0" destOrd="0" presId="urn:microsoft.com/office/officeart/2008/layout/NameandTitleOrganizationalChart"/>
    <dgm:cxn modelId="{B03C1C1F-55D2-457B-A0B9-A69AAEC5D898}" srcId="{4CB68849-EC4A-4049-BFC6-A3C7470CCCAB}" destId="{806C519B-10E7-473E-AD54-EC0CE5E34C99}" srcOrd="0" destOrd="0" parTransId="{6191F9DB-B795-46B8-A786-C91CAA66D5C8}" sibTransId="{44506E05-07FF-4582-9D18-15728F62C60E}"/>
    <dgm:cxn modelId="{6DB7D428-D235-4F7B-9F08-D72D46EE752C}" type="presOf" srcId="{F82B1D0C-C1D1-4E62-B664-AF305EEB1398}" destId="{23F63C7B-1D8E-4DAE-ABBF-CA2F1EFE2B1E}" srcOrd="0" destOrd="0" presId="urn:microsoft.com/office/officeart/2008/layout/NameandTitleOrganizationalChart"/>
    <dgm:cxn modelId="{98B10238-6DA6-403E-A08F-19A3085E2221}" type="presOf" srcId="{4CB68849-EC4A-4049-BFC6-A3C7470CCCAB}" destId="{643E73A0-AA1F-41CC-A137-37EE52E1DF62}" srcOrd="0" destOrd="0" presId="urn:microsoft.com/office/officeart/2008/layout/NameandTitleOrganizationalChart"/>
    <dgm:cxn modelId="{0CFE2E38-EE1E-4BF6-9305-FE196D28FB7E}" type="presOf" srcId="{4CB68849-EC4A-4049-BFC6-A3C7470CCCAB}" destId="{4FE7D432-FAD1-4538-B144-99B21FDB9121}" srcOrd="1" destOrd="0" presId="urn:microsoft.com/office/officeart/2008/layout/NameandTitleOrganizationalChart"/>
    <dgm:cxn modelId="{E55E3848-A203-4EE8-A7A4-3F8B9425DE1C}" type="presOf" srcId="{5FEF98E9-527C-4761-B06E-36B29AAA4F2A}" destId="{50D6F42B-7F44-431F-8EC2-CF232C449E10}" srcOrd="1" destOrd="0" presId="urn:microsoft.com/office/officeart/2008/layout/NameandTitleOrganizationalChart"/>
    <dgm:cxn modelId="{96525968-07A3-407E-B50E-553E11D595C1}" type="presOf" srcId="{ADF416E6-1330-4EBB-9CFC-31338808EB3F}" destId="{E6B15AE5-BA1B-4B1B-8766-98D805D0E1DC}" srcOrd="0" destOrd="0" presId="urn:microsoft.com/office/officeart/2008/layout/NameandTitleOrganizationalChart"/>
    <dgm:cxn modelId="{E5579E49-7BCD-46BD-A17C-0E17FA8A7425}" type="presOf" srcId="{5FEF98E9-527C-4761-B06E-36B29AAA4F2A}" destId="{9C103E2A-7B6C-470F-94AF-9C93B9F3125C}" srcOrd="0" destOrd="0" presId="urn:microsoft.com/office/officeart/2008/layout/NameandTitleOrganizationalChart"/>
    <dgm:cxn modelId="{6596776A-2984-42FE-890A-4B801A7C42CE}" type="presOf" srcId="{B695A0D6-4588-4861-A856-D80751E5B71F}" destId="{DE72E0F4-6E9E-4F31-B4A1-9D402EB17A85}" srcOrd="0" destOrd="0" presId="urn:microsoft.com/office/officeart/2008/layout/NameandTitleOrganizationalChart"/>
    <dgm:cxn modelId="{E545246B-EF6B-46BD-8A97-7FF63073751E}" type="presOf" srcId="{FB83D008-63C0-4BBD-AF79-CB1E081E13AD}" destId="{84EE0DF4-5F2A-4E9C-AC09-97DFE42286A3}" srcOrd="0" destOrd="0" presId="urn:microsoft.com/office/officeart/2008/layout/NameandTitleOrganizationalChart"/>
    <dgm:cxn modelId="{2FF50E4D-79A7-4B13-9D1C-E6B3D8BA46FB}" type="presOf" srcId="{BC368B03-51CA-49AB-AFD3-22C2D5BEEFE4}" destId="{4E34EB7F-619B-4C48-95AE-24A8029B22C4}" srcOrd="0" destOrd="0" presId="urn:microsoft.com/office/officeart/2008/layout/NameandTitleOrganizationalChart"/>
    <dgm:cxn modelId="{606A7E6E-1C2F-4037-9A4E-392D21A9F9F0}" type="presOf" srcId="{430B4BE6-1D84-410E-9C26-8FD0D1F8FE5A}" destId="{0F056B10-D463-4D42-ACE3-DA5B2930508E}" srcOrd="1" destOrd="0" presId="urn:microsoft.com/office/officeart/2008/layout/NameandTitleOrganizationalChart"/>
    <dgm:cxn modelId="{77D1016F-DD55-4EBD-A224-A73ECAA5F371}" type="presOf" srcId="{44506E05-07FF-4582-9D18-15728F62C60E}" destId="{32F31CE5-7941-4E0D-A2C7-D73C4AB6F4CD}" srcOrd="0" destOrd="0" presId="urn:microsoft.com/office/officeart/2008/layout/NameandTitleOrganizationalChart"/>
    <dgm:cxn modelId="{B0F31D50-298F-4F87-9766-9A48756C3BAA}" srcId="{F82B1D0C-C1D1-4E62-B664-AF305EEB1398}" destId="{F5C547EA-C286-4DEF-A1FC-461CD8C6AC6E}" srcOrd="0" destOrd="0" parTransId="{ADF416E6-1330-4EBB-9CFC-31338808EB3F}" sibTransId="{71465CC8-9979-431F-97ED-696F73FACD7A}"/>
    <dgm:cxn modelId="{B320E172-5FE3-4A12-8026-DDDEF6AF0E04}" type="presOf" srcId="{71465CC8-9979-431F-97ED-696F73FACD7A}" destId="{EC2C9559-C6CF-4275-8EAD-BF7E6085D64A}" srcOrd="0" destOrd="0" presId="urn:microsoft.com/office/officeart/2008/layout/NameandTitleOrganizationalChart"/>
    <dgm:cxn modelId="{9D5BE484-823D-4695-9369-529BE0EC4B2E}" type="presOf" srcId="{F5C547EA-C286-4DEF-A1FC-461CD8C6AC6E}" destId="{8DB475E3-3673-4D04-9971-8742762FE50C}" srcOrd="0" destOrd="0" presId="urn:microsoft.com/office/officeart/2008/layout/NameandTitleOrganizationalChart"/>
    <dgm:cxn modelId="{83F1A986-32B7-4474-B301-49F117D0AB01}" type="presOf" srcId="{1EEBC7C8-B8A2-41CC-8032-149F4B834415}" destId="{4323F33C-1204-4F73-8ED3-196D9E7CEC40}" srcOrd="0" destOrd="0" presId="urn:microsoft.com/office/officeart/2008/layout/NameandTitleOrganizationalChart"/>
    <dgm:cxn modelId="{B9214289-1A33-4F78-A6FC-C06AE87A1B3F}" type="presOf" srcId="{D3C7D01D-FAAF-4BB3-A4FB-F67238B93D33}" destId="{3FD3062B-052F-4371-AA14-BE858890899F}" srcOrd="0" destOrd="0" presId="urn:microsoft.com/office/officeart/2008/layout/NameandTitleOrganizationalChart"/>
    <dgm:cxn modelId="{7B85F78A-45A2-4431-9BB7-D902218BC1E4}" type="presOf" srcId="{F5C547EA-C286-4DEF-A1FC-461CD8C6AC6E}" destId="{FC7CE5E3-5287-43EB-AE8E-7C94DE7DB432}" srcOrd="1" destOrd="0" presId="urn:microsoft.com/office/officeart/2008/layout/NameandTitleOrganizationalChart"/>
    <dgm:cxn modelId="{7C8B5B91-858C-4195-9519-EFC6D2FA0D25}" type="presOf" srcId="{806C519B-10E7-473E-AD54-EC0CE5E34C99}" destId="{2C7B702D-4AE8-47FB-8FDA-E19E174AFCC7}" srcOrd="1" destOrd="0" presId="urn:microsoft.com/office/officeart/2008/layout/NameandTitleOrganizationalChart"/>
    <dgm:cxn modelId="{DE800094-8BDB-4596-B20D-7462B8BA538B}" srcId="{430B4BE6-1D84-410E-9C26-8FD0D1F8FE5A}" destId="{5FEF98E9-527C-4761-B06E-36B29AAA4F2A}" srcOrd="1" destOrd="0" parTransId="{4A1195A7-9EF8-461E-B2BB-77143732FE93}" sibTransId="{A8965BF2-3DA7-4154-B04B-6B2E35EB84E7}"/>
    <dgm:cxn modelId="{DEB6EA95-3284-42C7-9AF9-178125CCF274}" type="presOf" srcId="{F82B1D0C-C1D1-4E62-B664-AF305EEB1398}" destId="{D5A56A62-3352-4A9A-8300-35D506768584}" srcOrd="1" destOrd="0" presId="urn:microsoft.com/office/officeart/2008/layout/NameandTitleOrganizationalChart"/>
    <dgm:cxn modelId="{DE684797-D8CD-4512-AE37-EB1D204D0C56}" srcId="{F82B1D0C-C1D1-4E62-B664-AF305EEB1398}" destId="{430B4BE6-1D84-410E-9C26-8FD0D1F8FE5A}" srcOrd="1" destOrd="0" parTransId="{D3C7D01D-FAAF-4BB3-A4FB-F67238B93D33}" sibTransId="{AA57B0BC-59A6-48FD-A26E-10A3EB71C5EA}"/>
    <dgm:cxn modelId="{24D894A0-A026-4C73-A0A5-52A1EB05B180}" type="presOf" srcId="{3290FC0C-5D3E-46D3-A790-F1023E609322}" destId="{2E1B26D4-C38F-4365-B696-E0935E2DAF66}" srcOrd="0" destOrd="0" presId="urn:microsoft.com/office/officeart/2008/layout/NameandTitleOrganizationalChart"/>
    <dgm:cxn modelId="{8A5EBFA0-0346-459F-8841-27874CB32D02}" srcId="{B5BE6B79-25CF-475F-88E7-47383956AA03}" destId="{4CB68849-EC4A-4049-BFC6-A3C7470CCCAB}" srcOrd="0" destOrd="0" parTransId="{6AD2D181-0DCD-4B28-87AC-80953ACEEC2F}" sibTransId="{B34D6DE6-5E82-4DC4-AFB9-E7BBF76BBD96}"/>
    <dgm:cxn modelId="{8A9EFDAA-9566-470E-BC8B-342341564BF7}" srcId="{4CB68849-EC4A-4049-BFC6-A3C7470CCCAB}" destId="{F82B1D0C-C1D1-4E62-B664-AF305EEB1398}" srcOrd="1" destOrd="0" parTransId="{BC368B03-51CA-49AB-AFD3-22C2D5BEEFE4}" sibTransId="{FB83D008-63C0-4BBD-AF79-CB1E081E13AD}"/>
    <dgm:cxn modelId="{09EC6BAB-C05B-4C50-A3F2-23FD45091721}" type="presOf" srcId="{4A1195A7-9EF8-461E-B2BB-77143732FE93}" destId="{E64381A5-99B9-40FF-BE49-26261B269473}" srcOrd="0" destOrd="0" presId="urn:microsoft.com/office/officeart/2008/layout/NameandTitleOrganizationalChart"/>
    <dgm:cxn modelId="{F26015AE-C29D-4FED-BF6B-FBCAE1D10730}" type="presOf" srcId="{B5BE6B79-25CF-475F-88E7-47383956AA03}" destId="{3052D182-C3C2-4327-81BD-325885BF9D8A}" srcOrd="0" destOrd="0" presId="urn:microsoft.com/office/officeart/2008/layout/NameandTitleOrganizationalChart"/>
    <dgm:cxn modelId="{954D83B5-7C8D-47CD-B39F-2137D9237AB6}" type="presOf" srcId="{B34D6DE6-5E82-4DC4-AFB9-E7BBF76BBD96}" destId="{91A21102-5491-4D5A-9573-2246CF483687}" srcOrd="0" destOrd="0" presId="urn:microsoft.com/office/officeart/2008/layout/NameandTitleOrganizationalChart"/>
    <dgm:cxn modelId="{881788B7-7088-40B5-B2B9-9A44A2F13CC8}" type="presOf" srcId="{A8965BF2-3DA7-4154-B04B-6B2E35EB84E7}" destId="{78238609-D84F-49E4-91D0-238CA1EE1818}" srcOrd="0" destOrd="0" presId="urn:microsoft.com/office/officeart/2008/layout/NameandTitleOrganizationalChart"/>
    <dgm:cxn modelId="{D3C2C1BD-A6D3-4378-9FED-097FA0815184}" type="presOf" srcId="{806C519B-10E7-473E-AD54-EC0CE5E34C99}" destId="{E75AE902-FF09-4E6C-89C5-0E6A0E273ACD}" srcOrd="0" destOrd="0" presId="urn:microsoft.com/office/officeart/2008/layout/NameandTitleOrganizationalChart"/>
    <dgm:cxn modelId="{16BA20D4-F353-4347-B436-0EE6A8CB2120}" type="presOf" srcId="{430B4BE6-1D84-410E-9C26-8FD0D1F8FE5A}" destId="{36B92044-C70C-4A18-9FDF-5F27681673E8}" srcOrd="0" destOrd="0" presId="urn:microsoft.com/office/officeart/2008/layout/NameandTitleOrganizationalChart"/>
    <dgm:cxn modelId="{A969D0D7-D17D-4293-9A35-D332E9A07A34}" srcId="{430B4BE6-1D84-410E-9C26-8FD0D1F8FE5A}" destId="{3290FC0C-5D3E-46D3-A790-F1023E609322}" srcOrd="0" destOrd="0" parTransId="{B695A0D6-4588-4861-A856-D80751E5B71F}" sibTransId="{1EEBC7C8-B8A2-41CC-8032-149F4B834415}"/>
    <dgm:cxn modelId="{DA5378F0-C4E0-49C9-980C-06D6135B138E}" type="presOf" srcId="{3290FC0C-5D3E-46D3-A790-F1023E609322}" destId="{379CA1DF-DE62-4ED7-ADC2-07ECB4C7E6D2}" srcOrd="1" destOrd="0" presId="urn:microsoft.com/office/officeart/2008/layout/NameandTitleOrganizationalChart"/>
    <dgm:cxn modelId="{E07AB60F-09F5-4414-B32C-ED4F4D536AB6}" type="presParOf" srcId="{3052D182-C3C2-4327-81BD-325885BF9D8A}" destId="{9F2CBA1D-CBB0-40C1-9D13-2678B850902A}" srcOrd="0" destOrd="0" presId="urn:microsoft.com/office/officeart/2008/layout/NameandTitleOrganizationalChart"/>
    <dgm:cxn modelId="{83B24706-429D-4262-9DF5-7790AE863341}" type="presParOf" srcId="{9F2CBA1D-CBB0-40C1-9D13-2678B850902A}" destId="{09EB611B-53A3-4C8E-9348-46966069C499}" srcOrd="0" destOrd="0" presId="urn:microsoft.com/office/officeart/2008/layout/NameandTitleOrganizationalChart"/>
    <dgm:cxn modelId="{36475AA5-E3B4-4912-BE91-0315EF11C2EB}" type="presParOf" srcId="{09EB611B-53A3-4C8E-9348-46966069C499}" destId="{643E73A0-AA1F-41CC-A137-37EE52E1DF62}" srcOrd="0" destOrd="0" presId="urn:microsoft.com/office/officeart/2008/layout/NameandTitleOrganizationalChart"/>
    <dgm:cxn modelId="{476A64E6-F65E-4B4D-840F-3F10DDC0B320}" type="presParOf" srcId="{09EB611B-53A3-4C8E-9348-46966069C499}" destId="{91A21102-5491-4D5A-9573-2246CF483687}" srcOrd="1" destOrd="0" presId="urn:microsoft.com/office/officeart/2008/layout/NameandTitleOrganizationalChart"/>
    <dgm:cxn modelId="{6F4CEF70-4201-497C-B504-0C1EC6953CF7}" type="presParOf" srcId="{09EB611B-53A3-4C8E-9348-46966069C499}" destId="{4FE7D432-FAD1-4538-B144-99B21FDB9121}" srcOrd="2" destOrd="0" presId="urn:microsoft.com/office/officeart/2008/layout/NameandTitleOrganizationalChart"/>
    <dgm:cxn modelId="{D3EDE0F9-3A23-4DA9-9EA5-884D8AE1F247}" type="presParOf" srcId="{9F2CBA1D-CBB0-40C1-9D13-2678B850902A}" destId="{CED75465-DD37-4C9D-AC62-F3ED0569D484}" srcOrd="1" destOrd="0" presId="urn:microsoft.com/office/officeart/2008/layout/NameandTitleOrganizationalChart"/>
    <dgm:cxn modelId="{86994DFC-5B2E-4BA2-8643-FB025E7FB68B}" type="presParOf" srcId="{CED75465-DD37-4C9D-AC62-F3ED0569D484}" destId="{6571102F-8AF9-45F9-90A6-D47DC8FFC8B0}" srcOrd="0" destOrd="0" presId="urn:microsoft.com/office/officeart/2008/layout/NameandTitleOrganizationalChart"/>
    <dgm:cxn modelId="{8F762173-5AC9-4711-8EC2-D96798A35BB4}" type="presParOf" srcId="{CED75465-DD37-4C9D-AC62-F3ED0569D484}" destId="{2CD0152A-7B4D-4568-AD06-3EA96CB8E52C}" srcOrd="1" destOrd="0" presId="urn:microsoft.com/office/officeart/2008/layout/NameandTitleOrganizationalChart"/>
    <dgm:cxn modelId="{2E0CA7F5-3014-4E78-A9C4-8A8547F73C30}" type="presParOf" srcId="{2CD0152A-7B4D-4568-AD06-3EA96CB8E52C}" destId="{8CF2B92A-27BD-45E5-8635-BA72A1C09FE1}" srcOrd="0" destOrd="0" presId="urn:microsoft.com/office/officeart/2008/layout/NameandTitleOrganizationalChart"/>
    <dgm:cxn modelId="{98DC931D-F2F1-4AE1-BFD2-FA2CFEDBAB1A}" type="presParOf" srcId="{8CF2B92A-27BD-45E5-8635-BA72A1C09FE1}" destId="{E75AE902-FF09-4E6C-89C5-0E6A0E273ACD}" srcOrd="0" destOrd="0" presId="urn:microsoft.com/office/officeart/2008/layout/NameandTitleOrganizationalChart"/>
    <dgm:cxn modelId="{0611288E-A5A4-4798-A3DA-E39551A6BF9D}" type="presParOf" srcId="{8CF2B92A-27BD-45E5-8635-BA72A1C09FE1}" destId="{32F31CE5-7941-4E0D-A2C7-D73C4AB6F4CD}" srcOrd="1" destOrd="0" presId="urn:microsoft.com/office/officeart/2008/layout/NameandTitleOrganizationalChart"/>
    <dgm:cxn modelId="{996C75BD-B96F-48BB-9404-13B6BA395F79}" type="presParOf" srcId="{8CF2B92A-27BD-45E5-8635-BA72A1C09FE1}" destId="{2C7B702D-4AE8-47FB-8FDA-E19E174AFCC7}" srcOrd="2" destOrd="0" presId="urn:microsoft.com/office/officeart/2008/layout/NameandTitleOrganizationalChart"/>
    <dgm:cxn modelId="{B77F09C2-0C1D-4E02-B593-4336F8B539B6}" type="presParOf" srcId="{2CD0152A-7B4D-4568-AD06-3EA96CB8E52C}" destId="{AF5241F6-DC8D-4678-BD5C-DCA7B0E7CD49}" srcOrd="1" destOrd="0" presId="urn:microsoft.com/office/officeart/2008/layout/NameandTitleOrganizationalChart"/>
    <dgm:cxn modelId="{3B5617FC-FE06-4CC5-A513-24CBFEA05FAC}" type="presParOf" srcId="{2CD0152A-7B4D-4568-AD06-3EA96CB8E52C}" destId="{D87AE14A-56CD-4ABB-A962-FB44C8B42F45}" srcOrd="2" destOrd="0" presId="urn:microsoft.com/office/officeart/2008/layout/NameandTitleOrganizationalChart"/>
    <dgm:cxn modelId="{98DDD8E2-0D7D-4349-B0B8-17DD62084DBA}" type="presParOf" srcId="{CED75465-DD37-4C9D-AC62-F3ED0569D484}" destId="{4E34EB7F-619B-4C48-95AE-24A8029B22C4}" srcOrd="2" destOrd="0" presId="urn:microsoft.com/office/officeart/2008/layout/NameandTitleOrganizationalChart"/>
    <dgm:cxn modelId="{D186908E-D80B-498F-B0D5-5EF27982B6D7}" type="presParOf" srcId="{CED75465-DD37-4C9D-AC62-F3ED0569D484}" destId="{B6657763-C861-49A6-A3C4-0CCEDD604A10}" srcOrd="3" destOrd="0" presId="urn:microsoft.com/office/officeart/2008/layout/NameandTitleOrganizationalChart"/>
    <dgm:cxn modelId="{83D4EFCA-6ACB-4479-A6B4-E3FFA87272AD}" type="presParOf" srcId="{B6657763-C861-49A6-A3C4-0CCEDD604A10}" destId="{98E957BF-3B1E-4C1E-9868-CFC45F5163FF}" srcOrd="0" destOrd="0" presId="urn:microsoft.com/office/officeart/2008/layout/NameandTitleOrganizationalChart"/>
    <dgm:cxn modelId="{868A6754-07DF-4865-9705-3AA457D1FACF}" type="presParOf" srcId="{98E957BF-3B1E-4C1E-9868-CFC45F5163FF}" destId="{23F63C7B-1D8E-4DAE-ABBF-CA2F1EFE2B1E}" srcOrd="0" destOrd="0" presId="urn:microsoft.com/office/officeart/2008/layout/NameandTitleOrganizationalChart"/>
    <dgm:cxn modelId="{A1EB0361-884C-4741-853C-BAA8C6313945}" type="presParOf" srcId="{98E957BF-3B1E-4C1E-9868-CFC45F5163FF}" destId="{84EE0DF4-5F2A-4E9C-AC09-97DFE42286A3}" srcOrd="1" destOrd="0" presId="urn:microsoft.com/office/officeart/2008/layout/NameandTitleOrganizationalChart"/>
    <dgm:cxn modelId="{CA1D736B-73F5-4B8F-AAFE-E3D7DDA7B176}" type="presParOf" srcId="{98E957BF-3B1E-4C1E-9868-CFC45F5163FF}" destId="{D5A56A62-3352-4A9A-8300-35D506768584}" srcOrd="2" destOrd="0" presId="urn:microsoft.com/office/officeart/2008/layout/NameandTitleOrganizationalChart"/>
    <dgm:cxn modelId="{D6128C96-B2A2-43BF-88B0-D1450B5DB16E}" type="presParOf" srcId="{B6657763-C861-49A6-A3C4-0CCEDD604A10}" destId="{EA4D1148-BC26-43B4-AE70-47EC047D1BDD}" srcOrd="1" destOrd="0" presId="urn:microsoft.com/office/officeart/2008/layout/NameandTitleOrganizationalChart"/>
    <dgm:cxn modelId="{E1CD5438-FCAD-48C2-AB67-E25B9BCE196A}" type="presParOf" srcId="{EA4D1148-BC26-43B4-AE70-47EC047D1BDD}" destId="{E6B15AE5-BA1B-4B1B-8766-98D805D0E1DC}" srcOrd="0" destOrd="0" presId="urn:microsoft.com/office/officeart/2008/layout/NameandTitleOrganizationalChart"/>
    <dgm:cxn modelId="{4A0779E6-B775-45FA-ACBC-6EB7882781F1}" type="presParOf" srcId="{EA4D1148-BC26-43B4-AE70-47EC047D1BDD}" destId="{844B7777-A803-449B-B34A-7FAE306E292B}" srcOrd="1" destOrd="0" presId="urn:microsoft.com/office/officeart/2008/layout/NameandTitleOrganizationalChart"/>
    <dgm:cxn modelId="{4A5CDFD2-66C7-43D4-A4F9-64EC5E64ACFE}" type="presParOf" srcId="{844B7777-A803-449B-B34A-7FAE306E292B}" destId="{5760CAA9-9BA7-4712-8EA6-3B94E460B99A}" srcOrd="0" destOrd="0" presId="urn:microsoft.com/office/officeart/2008/layout/NameandTitleOrganizationalChart"/>
    <dgm:cxn modelId="{F209740B-C200-40B3-827A-0AF095AE6788}" type="presParOf" srcId="{5760CAA9-9BA7-4712-8EA6-3B94E460B99A}" destId="{8DB475E3-3673-4D04-9971-8742762FE50C}" srcOrd="0" destOrd="0" presId="urn:microsoft.com/office/officeart/2008/layout/NameandTitleOrganizationalChart"/>
    <dgm:cxn modelId="{0346BD92-D911-4A93-A8D5-0FB8BE2BEEF1}" type="presParOf" srcId="{5760CAA9-9BA7-4712-8EA6-3B94E460B99A}" destId="{EC2C9559-C6CF-4275-8EAD-BF7E6085D64A}" srcOrd="1" destOrd="0" presId="urn:microsoft.com/office/officeart/2008/layout/NameandTitleOrganizationalChart"/>
    <dgm:cxn modelId="{FA4635C9-BF75-4C7A-9592-B4714D32B61B}" type="presParOf" srcId="{5760CAA9-9BA7-4712-8EA6-3B94E460B99A}" destId="{FC7CE5E3-5287-43EB-AE8E-7C94DE7DB432}" srcOrd="2" destOrd="0" presId="urn:microsoft.com/office/officeart/2008/layout/NameandTitleOrganizationalChart"/>
    <dgm:cxn modelId="{84814725-A4C4-4124-B787-776121202CF7}" type="presParOf" srcId="{844B7777-A803-449B-B34A-7FAE306E292B}" destId="{1ECA1056-AC91-4754-8BD2-AF493E23EE03}" srcOrd="1" destOrd="0" presId="urn:microsoft.com/office/officeart/2008/layout/NameandTitleOrganizationalChart"/>
    <dgm:cxn modelId="{19974821-B738-48FB-8FA5-AB321E92760C}" type="presParOf" srcId="{844B7777-A803-449B-B34A-7FAE306E292B}" destId="{EBEC9966-AF6C-46AD-9028-BF56C4C30F97}" srcOrd="2" destOrd="0" presId="urn:microsoft.com/office/officeart/2008/layout/NameandTitleOrganizationalChart"/>
    <dgm:cxn modelId="{E3873B50-B632-4581-9F34-156974B51515}" type="presParOf" srcId="{EA4D1148-BC26-43B4-AE70-47EC047D1BDD}" destId="{3FD3062B-052F-4371-AA14-BE858890899F}" srcOrd="2" destOrd="0" presId="urn:microsoft.com/office/officeart/2008/layout/NameandTitleOrganizationalChart"/>
    <dgm:cxn modelId="{577DFCF2-44AC-4BA3-957B-B01C24AF565C}" type="presParOf" srcId="{EA4D1148-BC26-43B4-AE70-47EC047D1BDD}" destId="{E2C03F92-0A50-4599-B82A-EE7766720A5C}" srcOrd="3" destOrd="0" presId="urn:microsoft.com/office/officeart/2008/layout/NameandTitleOrganizationalChart"/>
    <dgm:cxn modelId="{221EF9C6-952C-41E8-B1C7-0FCC08C35827}" type="presParOf" srcId="{E2C03F92-0A50-4599-B82A-EE7766720A5C}" destId="{4D1D5EBA-33EA-49DE-AB94-3DA1F149E559}" srcOrd="0" destOrd="0" presId="urn:microsoft.com/office/officeart/2008/layout/NameandTitleOrganizationalChart"/>
    <dgm:cxn modelId="{2B221169-292A-4341-AF61-04908FFC6168}" type="presParOf" srcId="{4D1D5EBA-33EA-49DE-AB94-3DA1F149E559}" destId="{36B92044-C70C-4A18-9FDF-5F27681673E8}" srcOrd="0" destOrd="0" presId="urn:microsoft.com/office/officeart/2008/layout/NameandTitleOrganizationalChart"/>
    <dgm:cxn modelId="{8B321EE4-A29A-4F2B-9A5E-E5A47045112F}" type="presParOf" srcId="{4D1D5EBA-33EA-49DE-AB94-3DA1F149E559}" destId="{7D38F0D6-1422-432F-B068-34ACD8878F21}" srcOrd="1" destOrd="0" presId="urn:microsoft.com/office/officeart/2008/layout/NameandTitleOrganizationalChart"/>
    <dgm:cxn modelId="{22991CEB-FEE8-4FC3-B6D8-408A713039B1}" type="presParOf" srcId="{4D1D5EBA-33EA-49DE-AB94-3DA1F149E559}" destId="{0F056B10-D463-4D42-ACE3-DA5B2930508E}" srcOrd="2" destOrd="0" presId="urn:microsoft.com/office/officeart/2008/layout/NameandTitleOrganizationalChart"/>
    <dgm:cxn modelId="{AAD44C46-4FF2-44FF-8DD4-0115CD7C6910}" type="presParOf" srcId="{E2C03F92-0A50-4599-B82A-EE7766720A5C}" destId="{1A748B44-4E53-48CC-BF2B-9EE01E5F1306}" srcOrd="1" destOrd="0" presId="urn:microsoft.com/office/officeart/2008/layout/NameandTitleOrganizationalChart"/>
    <dgm:cxn modelId="{7160BCC2-207E-4D2D-95AB-6F496688CD5B}" type="presParOf" srcId="{1A748B44-4E53-48CC-BF2B-9EE01E5F1306}" destId="{DE72E0F4-6E9E-4F31-B4A1-9D402EB17A85}" srcOrd="0" destOrd="0" presId="urn:microsoft.com/office/officeart/2008/layout/NameandTitleOrganizationalChart"/>
    <dgm:cxn modelId="{8215710C-4FD6-4FB6-AAB1-82AF1EC3AD22}" type="presParOf" srcId="{1A748B44-4E53-48CC-BF2B-9EE01E5F1306}" destId="{605A8F70-5C81-44F1-939A-17B853A9198C}" srcOrd="1" destOrd="0" presId="urn:microsoft.com/office/officeart/2008/layout/NameandTitleOrganizationalChart"/>
    <dgm:cxn modelId="{9AB90275-3BA2-4C63-A614-222ED63C3A3F}" type="presParOf" srcId="{605A8F70-5C81-44F1-939A-17B853A9198C}" destId="{137CEC68-ADDE-41C8-87A1-A14F3AAD66BC}" srcOrd="0" destOrd="0" presId="urn:microsoft.com/office/officeart/2008/layout/NameandTitleOrganizationalChart"/>
    <dgm:cxn modelId="{F0D32251-5C7D-4CBB-AA92-05A61A88A3E9}" type="presParOf" srcId="{137CEC68-ADDE-41C8-87A1-A14F3AAD66BC}" destId="{2E1B26D4-C38F-4365-B696-E0935E2DAF66}" srcOrd="0" destOrd="0" presId="urn:microsoft.com/office/officeart/2008/layout/NameandTitleOrganizationalChart"/>
    <dgm:cxn modelId="{17D00007-21D3-40AD-B965-6A755E442534}" type="presParOf" srcId="{137CEC68-ADDE-41C8-87A1-A14F3AAD66BC}" destId="{4323F33C-1204-4F73-8ED3-196D9E7CEC40}" srcOrd="1" destOrd="0" presId="urn:microsoft.com/office/officeart/2008/layout/NameandTitleOrganizationalChart"/>
    <dgm:cxn modelId="{1EEA2CA3-6A0C-499B-8505-371A51A0B27E}" type="presParOf" srcId="{137CEC68-ADDE-41C8-87A1-A14F3AAD66BC}" destId="{379CA1DF-DE62-4ED7-ADC2-07ECB4C7E6D2}" srcOrd="2" destOrd="0" presId="urn:microsoft.com/office/officeart/2008/layout/NameandTitleOrganizationalChart"/>
    <dgm:cxn modelId="{46D6DF9D-98B1-4E45-BC1D-994CB0BA15A7}" type="presParOf" srcId="{605A8F70-5C81-44F1-939A-17B853A9198C}" destId="{D4361016-7B1E-40B5-A79F-140D59E5AE37}" srcOrd="1" destOrd="0" presId="urn:microsoft.com/office/officeart/2008/layout/NameandTitleOrganizationalChart"/>
    <dgm:cxn modelId="{19C1E0CA-08D3-4C98-B16D-CB5D3D10BA39}" type="presParOf" srcId="{605A8F70-5C81-44F1-939A-17B853A9198C}" destId="{35BA9822-C770-41AE-B82A-D57D8EC8EF82}" srcOrd="2" destOrd="0" presId="urn:microsoft.com/office/officeart/2008/layout/NameandTitleOrganizationalChart"/>
    <dgm:cxn modelId="{0D54EB59-837E-4B8F-875A-A1C26E7C7A97}" type="presParOf" srcId="{1A748B44-4E53-48CC-BF2B-9EE01E5F1306}" destId="{E64381A5-99B9-40FF-BE49-26261B269473}" srcOrd="2" destOrd="0" presId="urn:microsoft.com/office/officeart/2008/layout/NameandTitleOrganizationalChart"/>
    <dgm:cxn modelId="{B3C53303-FAD4-43CD-8261-CA36466A39BC}" type="presParOf" srcId="{1A748B44-4E53-48CC-BF2B-9EE01E5F1306}" destId="{53E301BD-E8D2-4EF7-B466-32DD1848C8DB}" srcOrd="3" destOrd="0" presId="urn:microsoft.com/office/officeart/2008/layout/NameandTitleOrganizationalChart"/>
    <dgm:cxn modelId="{BC7D1E06-9A4E-4293-BC56-9F463198918F}" type="presParOf" srcId="{53E301BD-E8D2-4EF7-B466-32DD1848C8DB}" destId="{D98CD76E-6F5A-4468-89C2-F0BC4A5C9CEC}" srcOrd="0" destOrd="0" presId="urn:microsoft.com/office/officeart/2008/layout/NameandTitleOrganizationalChart"/>
    <dgm:cxn modelId="{AEB2B251-711F-4C3D-AFA1-80380D8F0504}" type="presParOf" srcId="{D98CD76E-6F5A-4468-89C2-F0BC4A5C9CEC}" destId="{9C103E2A-7B6C-470F-94AF-9C93B9F3125C}" srcOrd="0" destOrd="0" presId="urn:microsoft.com/office/officeart/2008/layout/NameandTitleOrganizationalChart"/>
    <dgm:cxn modelId="{FE5E7E2C-F7E4-4517-8780-A266738B8AC0}" type="presParOf" srcId="{D98CD76E-6F5A-4468-89C2-F0BC4A5C9CEC}" destId="{78238609-D84F-49E4-91D0-238CA1EE1818}" srcOrd="1" destOrd="0" presId="urn:microsoft.com/office/officeart/2008/layout/NameandTitleOrganizationalChart"/>
    <dgm:cxn modelId="{F6F28B17-972A-4BB9-B916-EA5AE588CB73}" type="presParOf" srcId="{D98CD76E-6F5A-4468-89C2-F0BC4A5C9CEC}" destId="{50D6F42B-7F44-431F-8EC2-CF232C449E10}" srcOrd="2" destOrd="0" presId="urn:microsoft.com/office/officeart/2008/layout/NameandTitleOrganizationalChart"/>
    <dgm:cxn modelId="{480345BD-253B-49A8-ACE7-ED77CC2EA208}" type="presParOf" srcId="{53E301BD-E8D2-4EF7-B466-32DD1848C8DB}" destId="{77996003-B939-4737-8F7D-D687919C7648}" srcOrd="1" destOrd="0" presId="urn:microsoft.com/office/officeart/2008/layout/NameandTitleOrganizationalChart"/>
    <dgm:cxn modelId="{AE5D400A-185D-45E1-9736-8447EB0CCD9A}" type="presParOf" srcId="{53E301BD-E8D2-4EF7-B466-32DD1848C8DB}" destId="{F06D924A-8AD0-4C33-A54A-79A704FA6AE1}" srcOrd="2" destOrd="0" presId="urn:microsoft.com/office/officeart/2008/layout/NameandTitleOrganizationalChart"/>
    <dgm:cxn modelId="{72493BDB-D1C6-4AD4-8FC9-8F6E2FF138CD}" type="presParOf" srcId="{E2C03F92-0A50-4599-B82A-EE7766720A5C}" destId="{B9C9E2EC-3A73-4901-9D7C-DD109091D75B}" srcOrd="2" destOrd="0" presId="urn:microsoft.com/office/officeart/2008/layout/NameandTitleOrganizationalChart"/>
    <dgm:cxn modelId="{EE9FF413-E18C-4128-9E56-6683D0EA69AD}" type="presParOf" srcId="{B6657763-C861-49A6-A3C4-0CCEDD604A10}" destId="{865D23D2-00A7-4FED-BCBD-12D78B7C70C3}" srcOrd="2" destOrd="0" presId="urn:microsoft.com/office/officeart/2008/layout/NameandTitleOrganizationalChart"/>
    <dgm:cxn modelId="{D4C0FC96-7F55-4E6A-A607-15ACD887FC83}" type="presParOf" srcId="{9F2CBA1D-CBB0-40C1-9D13-2678B850902A}" destId="{BD994A64-A9BF-4550-81E5-E67F42C6E913}" srcOrd="2" destOrd="0" presId="urn:microsoft.com/office/officeart/2008/layout/NameandTitleOrganizationalChar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5BE6B79-25CF-475F-88E7-47383956AA03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CB68849-EC4A-4049-BFC6-A3C7470CCCAB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E</a:t>
          </a:r>
        </a:p>
      </dgm:t>
    </dgm:pt>
    <dgm:pt modelId="{6AD2D181-0DCD-4B28-87AC-80953ACEEC2F}" type="parTrans" cxnId="{8A5EBFA0-0346-459F-8841-27874CB32D02}">
      <dgm:prSet/>
      <dgm:spPr/>
      <dgm:t>
        <a:bodyPr/>
        <a:lstStyle/>
        <a:p>
          <a:endParaRPr lang="de-DE"/>
        </a:p>
      </dgm:t>
    </dgm:pt>
    <dgm:pt modelId="{B34D6DE6-5E82-4DC4-AFB9-E7BBF76BBD96}" type="sibTrans" cxnId="{8A5EBFA0-0346-459F-8841-27874CB32D02}">
      <dgm:prSet/>
      <dgm:spPr/>
      <dgm:t>
        <a:bodyPr/>
        <a:lstStyle/>
        <a:p>
          <a:endParaRPr lang="de-DE"/>
        </a:p>
      </dgm:t>
    </dgm:pt>
    <dgm:pt modelId="{F82B1D0C-C1D1-4E62-B664-AF305EEB1398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L</a:t>
          </a:r>
        </a:p>
      </dgm:t>
    </dgm:pt>
    <dgm:pt modelId="{BC368B03-51CA-49AB-AFD3-22C2D5BEEFE4}" type="parTrans" cxnId="{8A9EFDAA-9566-470E-BC8B-342341564BF7}">
      <dgm:prSet/>
      <dgm:spPr/>
      <dgm:t>
        <a:bodyPr/>
        <a:lstStyle/>
        <a:p>
          <a:endParaRPr lang="de-DE"/>
        </a:p>
      </dgm:t>
    </dgm:pt>
    <dgm:pt modelId="{FB83D008-63C0-4BBD-AF79-CB1E081E13AD}" type="sibTrans" cxnId="{8A9EFDAA-9566-470E-BC8B-342341564BF7}">
      <dgm:prSet/>
      <dgm:spPr/>
      <dgm:t>
        <a:bodyPr/>
        <a:lstStyle/>
        <a:p>
          <a:endParaRPr lang="de-DE"/>
        </a:p>
      </dgm:t>
    </dgm:pt>
    <dgm:pt modelId="{806C519B-10E7-473E-AD54-EC0CE5E34C99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A</a:t>
          </a:r>
        </a:p>
      </dgm:t>
    </dgm:pt>
    <dgm:pt modelId="{6191F9DB-B795-46B8-A786-C91CAA66D5C8}" type="parTrans" cxnId="{B03C1C1F-55D2-457B-A0B9-A69AAEC5D898}">
      <dgm:prSet/>
      <dgm:spPr/>
      <dgm:t>
        <a:bodyPr/>
        <a:lstStyle/>
        <a:p>
          <a:endParaRPr lang="de-DE"/>
        </a:p>
      </dgm:t>
    </dgm:pt>
    <dgm:pt modelId="{44506E05-07FF-4582-9D18-15728F62C60E}" type="sibTrans" cxnId="{B03C1C1F-55D2-457B-A0B9-A69AAEC5D898}">
      <dgm:prSet/>
      <dgm:spPr/>
      <dgm:t>
        <a:bodyPr/>
        <a:lstStyle/>
        <a:p>
          <a:endParaRPr lang="de-DE"/>
        </a:p>
      </dgm:t>
    </dgm:pt>
    <dgm:pt modelId="{F5C547EA-C286-4DEF-A1FC-461CD8C6AC6E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H</a:t>
          </a:r>
        </a:p>
      </dgm:t>
    </dgm:pt>
    <dgm:pt modelId="{ADF416E6-1330-4EBB-9CFC-31338808EB3F}" type="parTrans" cxnId="{B0F31D50-298F-4F87-9766-9A48756C3BAA}">
      <dgm:prSet/>
      <dgm:spPr/>
      <dgm:t>
        <a:bodyPr/>
        <a:lstStyle/>
        <a:p>
          <a:endParaRPr lang="de-DE"/>
        </a:p>
      </dgm:t>
    </dgm:pt>
    <dgm:pt modelId="{71465CC8-9979-431F-97ED-696F73FACD7A}" type="sibTrans" cxnId="{B0F31D50-298F-4F87-9766-9A48756C3BAA}">
      <dgm:prSet/>
      <dgm:spPr/>
      <dgm:t>
        <a:bodyPr/>
        <a:lstStyle/>
        <a:p>
          <a:endParaRPr lang="de-DE"/>
        </a:p>
      </dgm:t>
    </dgm:pt>
    <dgm:pt modelId="{430B4BE6-1D84-410E-9C26-8FD0D1F8FE5A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S</a:t>
          </a:r>
        </a:p>
      </dgm:t>
    </dgm:pt>
    <dgm:pt modelId="{D3C7D01D-FAAF-4BB3-A4FB-F67238B93D33}" type="parTrans" cxnId="{DE684797-D8CD-4512-AE37-EB1D204D0C56}">
      <dgm:prSet/>
      <dgm:spPr/>
      <dgm:t>
        <a:bodyPr/>
        <a:lstStyle/>
        <a:p>
          <a:endParaRPr lang="de-DE"/>
        </a:p>
      </dgm:t>
    </dgm:pt>
    <dgm:pt modelId="{AA57B0BC-59A6-48FD-A26E-10A3EB71C5EA}" type="sibTrans" cxnId="{DE684797-D8CD-4512-AE37-EB1D204D0C56}">
      <dgm:prSet/>
      <dgm:spPr/>
      <dgm:t>
        <a:bodyPr/>
        <a:lstStyle/>
        <a:p>
          <a:endParaRPr lang="de-DE"/>
        </a:p>
      </dgm:t>
    </dgm:pt>
    <dgm:pt modelId="{3290FC0C-5D3E-46D3-A790-F1023E609322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16</a:t>
          </a:r>
        </a:p>
      </dgm:t>
    </dgm:pt>
    <dgm:pt modelId="{B695A0D6-4588-4861-A856-D80751E5B71F}" type="parTrans" cxnId="{A969D0D7-D17D-4293-9A35-D332E9A07A34}">
      <dgm:prSet/>
      <dgm:spPr/>
      <dgm:t>
        <a:bodyPr/>
        <a:lstStyle/>
        <a:p>
          <a:endParaRPr lang="de-DE"/>
        </a:p>
      </dgm:t>
    </dgm:pt>
    <dgm:pt modelId="{1EEBC7C8-B8A2-41CC-8032-149F4B834415}" type="sibTrans" cxnId="{A969D0D7-D17D-4293-9A35-D332E9A07A34}">
      <dgm:prSet/>
      <dgm:spPr/>
      <dgm:t>
        <a:bodyPr/>
        <a:lstStyle/>
        <a:p>
          <a:endParaRPr lang="de-DE"/>
        </a:p>
      </dgm:t>
    </dgm:pt>
    <dgm:pt modelId="{5FEF98E9-527C-4761-B06E-36B29AAA4F2A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24</a:t>
          </a:r>
        </a:p>
      </dgm:t>
    </dgm:pt>
    <dgm:pt modelId="{4A1195A7-9EF8-461E-B2BB-77143732FE93}" type="parTrans" cxnId="{DE800094-8BDB-4596-B20D-7462B8BA538B}">
      <dgm:prSet/>
      <dgm:spPr/>
      <dgm:t>
        <a:bodyPr/>
        <a:lstStyle/>
        <a:p>
          <a:endParaRPr lang="de-DE"/>
        </a:p>
      </dgm:t>
    </dgm:pt>
    <dgm:pt modelId="{A8965BF2-3DA7-4154-B04B-6B2E35EB84E7}" type="sibTrans" cxnId="{DE800094-8BDB-4596-B20D-7462B8BA538B}">
      <dgm:prSet/>
      <dgm:spPr/>
      <dgm:t>
        <a:bodyPr/>
        <a:lstStyle/>
        <a:p>
          <a:endParaRPr lang="de-DE"/>
        </a:p>
      </dgm:t>
    </dgm:pt>
    <dgm:pt modelId="{3052D182-C3C2-4327-81BD-325885BF9D8A}" type="pres">
      <dgm:prSet presAssocID="{B5BE6B79-25CF-475F-88E7-47383956AA0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F2CBA1D-CBB0-40C1-9D13-2678B850902A}" type="pres">
      <dgm:prSet presAssocID="{4CB68849-EC4A-4049-BFC6-A3C7470CCCAB}" presName="hierRoot1" presStyleCnt="0">
        <dgm:presLayoutVars>
          <dgm:hierBranch val="init"/>
        </dgm:presLayoutVars>
      </dgm:prSet>
      <dgm:spPr/>
    </dgm:pt>
    <dgm:pt modelId="{09EB611B-53A3-4C8E-9348-46966069C499}" type="pres">
      <dgm:prSet presAssocID="{4CB68849-EC4A-4049-BFC6-A3C7470CCCAB}" presName="rootComposite1" presStyleCnt="0"/>
      <dgm:spPr/>
    </dgm:pt>
    <dgm:pt modelId="{643E73A0-AA1F-41CC-A137-37EE52E1DF62}" type="pres">
      <dgm:prSet presAssocID="{4CB68849-EC4A-4049-BFC6-A3C7470CCCAB}" presName="rootText1" presStyleLbl="node0" presStyleIdx="0" presStyleCnt="1">
        <dgm:presLayoutVars>
          <dgm:chMax/>
          <dgm:chPref val="3"/>
        </dgm:presLayoutVars>
      </dgm:prSet>
      <dgm:spPr/>
    </dgm:pt>
    <dgm:pt modelId="{91A21102-5491-4D5A-9573-2246CF483687}" type="pres">
      <dgm:prSet presAssocID="{4CB68849-EC4A-4049-BFC6-A3C7470CCCAB}" presName="titleText1" presStyleLbl="fgAcc0" presStyleIdx="0" presStyleCnt="1">
        <dgm:presLayoutVars>
          <dgm:chMax val="0"/>
          <dgm:chPref val="0"/>
        </dgm:presLayoutVars>
      </dgm:prSet>
      <dgm:spPr/>
    </dgm:pt>
    <dgm:pt modelId="{4FE7D432-FAD1-4538-B144-99B21FDB9121}" type="pres">
      <dgm:prSet presAssocID="{4CB68849-EC4A-4049-BFC6-A3C7470CCCAB}" presName="rootConnector1" presStyleLbl="node1" presStyleIdx="0" presStyleCnt="6"/>
      <dgm:spPr/>
    </dgm:pt>
    <dgm:pt modelId="{CED75465-DD37-4C9D-AC62-F3ED0569D484}" type="pres">
      <dgm:prSet presAssocID="{4CB68849-EC4A-4049-BFC6-A3C7470CCCAB}" presName="hierChild2" presStyleCnt="0"/>
      <dgm:spPr/>
    </dgm:pt>
    <dgm:pt modelId="{6571102F-8AF9-45F9-90A6-D47DC8FFC8B0}" type="pres">
      <dgm:prSet presAssocID="{6191F9DB-B795-46B8-A786-C91CAA66D5C8}" presName="Name37" presStyleLbl="parChTrans1D2" presStyleIdx="0" presStyleCnt="2"/>
      <dgm:spPr/>
    </dgm:pt>
    <dgm:pt modelId="{2CD0152A-7B4D-4568-AD06-3EA96CB8E52C}" type="pres">
      <dgm:prSet presAssocID="{806C519B-10E7-473E-AD54-EC0CE5E34C99}" presName="hierRoot2" presStyleCnt="0">
        <dgm:presLayoutVars>
          <dgm:hierBranch val="init"/>
        </dgm:presLayoutVars>
      </dgm:prSet>
      <dgm:spPr/>
    </dgm:pt>
    <dgm:pt modelId="{8CF2B92A-27BD-45E5-8635-BA72A1C09FE1}" type="pres">
      <dgm:prSet presAssocID="{806C519B-10E7-473E-AD54-EC0CE5E34C99}" presName="rootComposite" presStyleCnt="0"/>
      <dgm:spPr/>
    </dgm:pt>
    <dgm:pt modelId="{E75AE902-FF09-4E6C-89C5-0E6A0E273ACD}" type="pres">
      <dgm:prSet presAssocID="{806C519B-10E7-473E-AD54-EC0CE5E34C99}" presName="rootText" presStyleLbl="node1" presStyleIdx="0" presStyleCnt="6">
        <dgm:presLayoutVars>
          <dgm:chMax/>
          <dgm:chPref val="3"/>
        </dgm:presLayoutVars>
      </dgm:prSet>
      <dgm:spPr/>
    </dgm:pt>
    <dgm:pt modelId="{32F31CE5-7941-4E0D-A2C7-D73C4AB6F4CD}" type="pres">
      <dgm:prSet presAssocID="{806C519B-10E7-473E-AD54-EC0CE5E34C99}" presName="titleText2" presStyleLbl="fgAcc1" presStyleIdx="0" presStyleCnt="6">
        <dgm:presLayoutVars>
          <dgm:chMax val="0"/>
          <dgm:chPref val="0"/>
        </dgm:presLayoutVars>
      </dgm:prSet>
      <dgm:spPr/>
    </dgm:pt>
    <dgm:pt modelId="{2C7B702D-4AE8-47FB-8FDA-E19E174AFCC7}" type="pres">
      <dgm:prSet presAssocID="{806C519B-10E7-473E-AD54-EC0CE5E34C99}" presName="rootConnector" presStyleLbl="node2" presStyleIdx="0" presStyleCnt="0"/>
      <dgm:spPr/>
    </dgm:pt>
    <dgm:pt modelId="{AF5241F6-DC8D-4678-BD5C-DCA7B0E7CD49}" type="pres">
      <dgm:prSet presAssocID="{806C519B-10E7-473E-AD54-EC0CE5E34C99}" presName="hierChild4" presStyleCnt="0"/>
      <dgm:spPr/>
    </dgm:pt>
    <dgm:pt modelId="{D87AE14A-56CD-4ABB-A962-FB44C8B42F45}" type="pres">
      <dgm:prSet presAssocID="{806C519B-10E7-473E-AD54-EC0CE5E34C99}" presName="hierChild5" presStyleCnt="0"/>
      <dgm:spPr/>
    </dgm:pt>
    <dgm:pt modelId="{4E34EB7F-619B-4C48-95AE-24A8029B22C4}" type="pres">
      <dgm:prSet presAssocID="{BC368B03-51CA-49AB-AFD3-22C2D5BEEFE4}" presName="Name37" presStyleLbl="parChTrans1D2" presStyleIdx="1" presStyleCnt="2"/>
      <dgm:spPr/>
    </dgm:pt>
    <dgm:pt modelId="{B6657763-C861-49A6-A3C4-0CCEDD604A10}" type="pres">
      <dgm:prSet presAssocID="{F82B1D0C-C1D1-4E62-B664-AF305EEB1398}" presName="hierRoot2" presStyleCnt="0">
        <dgm:presLayoutVars>
          <dgm:hierBranch val="init"/>
        </dgm:presLayoutVars>
      </dgm:prSet>
      <dgm:spPr/>
    </dgm:pt>
    <dgm:pt modelId="{98E957BF-3B1E-4C1E-9868-CFC45F5163FF}" type="pres">
      <dgm:prSet presAssocID="{F82B1D0C-C1D1-4E62-B664-AF305EEB1398}" presName="rootComposite" presStyleCnt="0"/>
      <dgm:spPr/>
    </dgm:pt>
    <dgm:pt modelId="{23F63C7B-1D8E-4DAE-ABBF-CA2F1EFE2B1E}" type="pres">
      <dgm:prSet presAssocID="{F82B1D0C-C1D1-4E62-B664-AF305EEB1398}" presName="rootText" presStyleLbl="node1" presStyleIdx="1" presStyleCnt="6">
        <dgm:presLayoutVars>
          <dgm:chMax/>
          <dgm:chPref val="3"/>
        </dgm:presLayoutVars>
      </dgm:prSet>
      <dgm:spPr/>
    </dgm:pt>
    <dgm:pt modelId="{84EE0DF4-5F2A-4E9C-AC09-97DFE42286A3}" type="pres">
      <dgm:prSet presAssocID="{F82B1D0C-C1D1-4E62-B664-AF305EEB1398}" presName="titleText2" presStyleLbl="fgAcc1" presStyleIdx="1" presStyleCnt="6">
        <dgm:presLayoutVars>
          <dgm:chMax val="0"/>
          <dgm:chPref val="0"/>
        </dgm:presLayoutVars>
      </dgm:prSet>
      <dgm:spPr/>
    </dgm:pt>
    <dgm:pt modelId="{D5A56A62-3352-4A9A-8300-35D506768584}" type="pres">
      <dgm:prSet presAssocID="{F82B1D0C-C1D1-4E62-B664-AF305EEB1398}" presName="rootConnector" presStyleLbl="node2" presStyleIdx="0" presStyleCnt="0"/>
      <dgm:spPr/>
    </dgm:pt>
    <dgm:pt modelId="{EA4D1148-BC26-43B4-AE70-47EC047D1BDD}" type="pres">
      <dgm:prSet presAssocID="{F82B1D0C-C1D1-4E62-B664-AF305EEB1398}" presName="hierChild4" presStyleCnt="0"/>
      <dgm:spPr/>
    </dgm:pt>
    <dgm:pt modelId="{E6B15AE5-BA1B-4B1B-8766-98D805D0E1DC}" type="pres">
      <dgm:prSet presAssocID="{ADF416E6-1330-4EBB-9CFC-31338808EB3F}" presName="Name37" presStyleLbl="parChTrans1D3" presStyleIdx="0" presStyleCnt="2"/>
      <dgm:spPr/>
    </dgm:pt>
    <dgm:pt modelId="{844B7777-A803-449B-B34A-7FAE306E292B}" type="pres">
      <dgm:prSet presAssocID="{F5C547EA-C286-4DEF-A1FC-461CD8C6AC6E}" presName="hierRoot2" presStyleCnt="0">
        <dgm:presLayoutVars>
          <dgm:hierBranch val="init"/>
        </dgm:presLayoutVars>
      </dgm:prSet>
      <dgm:spPr/>
    </dgm:pt>
    <dgm:pt modelId="{5760CAA9-9BA7-4712-8EA6-3B94E460B99A}" type="pres">
      <dgm:prSet presAssocID="{F5C547EA-C286-4DEF-A1FC-461CD8C6AC6E}" presName="rootComposite" presStyleCnt="0"/>
      <dgm:spPr/>
    </dgm:pt>
    <dgm:pt modelId="{8DB475E3-3673-4D04-9971-8742762FE50C}" type="pres">
      <dgm:prSet presAssocID="{F5C547EA-C286-4DEF-A1FC-461CD8C6AC6E}" presName="rootText" presStyleLbl="node1" presStyleIdx="2" presStyleCnt="6">
        <dgm:presLayoutVars>
          <dgm:chMax/>
          <dgm:chPref val="3"/>
        </dgm:presLayoutVars>
      </dgm:prSet>
      <dgm:spPr/>
    </dgm:pt>
    <dgm:pt modelId="{EC2C9559-C6CF-4275-8EAD-BF7E6085D64A}" type="pres">
      <dgm:prSet presAssocID="{F5C547EA-C286-4DEF-A1FC-461CD8C6AC6E}" presName="titleText2" presStyleLbl="fgAcc1" presStyleIdx="2" presStyleCnt="6">
        <dgm:presLayoutVars>
          <dgm:chMax val="0"/>
          <dgm:chPref val="0"/>
        </dgm:presLayoutVars>
      </dgm:prSet>
      <dgm:spPr/>
    </dgm:pt>
    <dgm:pt modelId="{FC7CE5E3-5287-43EB-AE8E-7C94DE7DB432}" type="pres">
      <dgm:prSet presAssocID="{F5C547EA-C286-4DEF-A1FC-461CD8C6AC6E}" presName="rootConnector" presStyleLbl="node3" presStyleIdx="0" presStyleCnt="0"/>
      <dgm:spPr/>
    </dgm:pt>
    <dgm:pt modelId="{1ECA1056-AC91-4754-8BD2-AF493E23EE03}" type="pres">
      <dgm:prSet presAssocID="{F5C547EA-C286-4DEF-A1FC-461CD8C6AC6E}" presName="hierChild4" presStyleCnt="0"/>
      <dgm:spPr/>
    </dgm:pt>
    <dgm:pt modelId="{EBEC9966-AF6C-46AD-9028-BF56C4C30F97}" type="pres">
      <dgm:prSet presAssocID="{F5C547EA-C286-4DEF-A1FC-461CD8C6AC6E}" presName="hierChild5" presStyleCnt="0"/>
      <dgm:spPr/>
    </dgm:pt>
    <dgm:pt modelId="{3FD3062B-052F-4371-AA14-BE858890899F}" type="pres">
      <dgm:prSet presAssocID="{D3C7D01D-FAAF-4BB3-A4FB-F67238B93D33}" presName="Name37" presStyleLbl="parChTrans1D3" presStyleIdx="1" presStyleCnt="2"/>
      <dgm:spPr/>
    </dgm:pt>
    <dgm:pt modelId="{E2C03F92-0A50-4599-B82A-EE7766720A5C}" type="pres">
      <dgm:prSet presAssocID="{430B4BE6-1D84-410E-9C26-8FD0D1F8FE5A}" presName="hierRoot2" presStyleCnt="0">
        <dgm:presLayoutVars>
          <dgm:hierBranch val="init"/>
        </dgm:presLayoutVars>
      </dgm:prSet>
      <dgm:spPr/>
    </dgm:pt>
    <dgm:pt modelId="{4D1D5EBA-33EA-49DE-AB94-3DA1F149E559}" type="pres">
      <dgm:prSet presAssocID="{430B4BE6-1D84-410E-9C26-8FD0D1F8FE5A}" presName="rootComposite" presStyleCnt="0"/>
      <dgm:spPr/>
    </dgm:pt>
    <dgm:pt modelId="{36B92044-C70C-4A18-9FDF-5F27681673E8}" type="pres">
      <dgm:prSet presAssocID="{430B4BE6-1D84-410E-9C26-8FD0D1F8FE5A}" presName="rootText" presStyleLbl="node1" presStyleIdx="3" presStyleCnt="6">
        <dgm:presLayoutVars>
          <dgm:chMax/>
          <dgm:chPref val="3"/>
        </dgm:presLayoutVars>
      </dgm:prSet>
      <dgm:spPr/>
    </dgm:pt>
    <dgm:pt modelId="{7D38F0D6-1422-432F-B068-34ACD8878F21}" type="pres">
      <dgm:prSet presAssocID="{430B4BE6-1D84-410E-9C26-8FD0D1F8FE5A}" presName="titleText2" presStyleLbl="fgAcc1" presStyleIdx="3" presStyleCnt="6">
        <dgm:presLayoutVars>
          <dgm:chMax val="0"/>
          <dgm:chPref val="0"/>
        </dgm:presLayoutVars>
      </dgm:prSet>
      <dgm:spPr/>
    </dgm:pt>
    <dgm:pt modelId="{0F056B10-D463-4D42-ACE3-DA5B2930508E}" type="pres">
      <dgm:prSet presAssocID="{430B4BE6-1D84-410E-9C26-8FD0D1F8FE5A}" presName="rootConnector" presStyleLbl="node3" presStyleIdx="0" presStyleCnt="0"/>
      <dgm:spPr/>
    </dgm:pt>
    <dgm:pt modelId="{1A748B44-4E53-48CC-BF2B-9EE01E5F1306}" type="pres">
      <dgm:prSet presAssocID="{430B4BE6-1D84-410E-9C26-8FD0D1F8FE5A}" presName="hierChild4" presStyleCnt="0"/>
      <dgm:spPr/>
    </dgm:pt>
    <dgm:pt modelId="{DE72E0F4-6E9E-4F31-B4A1-9D402EB17A85}" type="pres">
      <dgm:prSet presAssocID="{B695A0D6-4588-4861-A856-D80751E5B71F}" presName="Name37" presStyleLbl="parChTrans1D4" presStyleIdx="0" presStyleCnt="2"/>
      <dgm:spPr/>
    </dgm:pt>
    <dgm:pt modelId="{605A8F70-5C81-44F1-939A-17B853A9198C}" type="pres">
      <dgm:prSet presAssocID="{3290FC0C-5D3E-46D3-A790-F1023E609322}" presName="hierRoot2" presStyleCnt="0">
        <dgm:presLayoutVars>
          <dgm:hierBranch val="init"/>
        </dgm:presLayoutVars>
      </dgm:prSet>
      <dgm:spPr/>
    </dgm:pt>
    <dgm:pt modelId="{137CEC68-ADDE-41C8-87A1-A14F3AAD66BC}" type="pres">
      <dgm:prSet presAssocID="{3290FC0C-5D3E-46D3-A790-F1023E609322}" presName="rootComposite" presStyleCnt="0"/>
      <dgm:spPr/>
    </dgm:pt>
    <dgm:pt modelId="{2E1B26D4-C38F-4365-B696-E0935E2DAF66}" type="pres">
      <dgm:prSet presAssocID="{3290FC0C-5D3E-46D3-A790-F1023E609322}" presName="rootText" presStyleLbl="node1" presStyleIdx="4" presStyleCnt="6">
        <dgm:presLayoutVars>
          <dgm:chMax/>
          <dgm:chPref val="3"/>
        </dgm:presLayoutVars>
      </dgm:prSet>
      <dgm:spPr/>
    </dgm:pt>
    <dgm:pt modelId="{4323F33C-1204-4F73-8ED3-196D9E7CEC40}" type="pres">
      <dgm:prSet presAssocID="{3290FC0C-5D3E-46D3-A790-F1023E609322}" presName="titleText2" presStyleLbl="fgAcc1" presStyleIdx="4" presStyleCnt="6">
        <dgm:presLayoutVars>
          <dgm:chMax val="0"/>
          <dgm:chPref val="0"/>
        </dgm:presLayoutVars>
      </dgm:prSet>
      <dgm:spPr/>
    </dgm:pt>
    <dgm:pt modelId="{379CA1DF-DE62-4ED7-ADC2-07ECB4C7E6D2}" type="pres">
      <dgm:prSet presAssocID="{3290FC0C-5D3E-46D3-A790-F1023E609322}" presName="rootConnector" presStyleLbl="node4" presStyleIdx="0" presStyleCnt="0"/>
      <dgm:spPr/>
    </dgm:pt>
    <dgm:pt modelId="{D4361016-7B1E-40B5-A79F-140D59E5AE37}" type="pres">
      <dgm:prSet presAssocID="{3290FC0C-5D3E-46D3-A790-F1023E609322}" presName="hierChild4" presStyleCnt="0"/>
      <dgm:spPr/>
    </dgm:pt>
    <dgm:pt modelId="{35BA9822-C770-41AE-B82A-D57D8EC8EF82}" type="pres">
      <dgm:prSet presAssocID="{3290FC0C-5D3E-46D3-A790-F1023E609322}" presName="hierChild5" presStyleCnt="0"/>
      <dgm:spPr/>
    </dgm:pt>
    <dgm:pt modelId="{E64381A5-99B9-40FF-BE49-26261B269473}" type="pres">
      <dgm:prSet presAssocID="{4A1195A7-9EF8-461E-B2BB-77143732FE93}" presName="Name37" presStyleLbl="parChTrans1D4" presStyleIdx="1" presStyleCnt="2"/>
      <dgm:spPr/>
    </dgm:pt>
    <dgm:pt modelId="{53E301BD-E8D2-4EF7-B466-32DD1848C8DB}" type="pres">
      <dgm:prSet presAssocID="{5FEF98E9-527C-4761-B06E-36B29AAA4F2A}" presName="hierRoot2" presStyleCnt="0">
        <dgm:presLayoutVars>
          <dgm:hierBranch val="init"/>
        </dgm:presLayoutVars>
      </dgm:prSet>
      <dgm:spPr/>
    </dgm:pt>
    <dgm:pt modelId="{D98CD76E-6F5A-4468-89C2-F0BC4A5C9CEC}" type="pres">
      <dgm:prSet presAssocID="{5FEF98E9-527C-4761-B06E-36B29AAA4F2A}" presName="rootComposite" presStyleCnt="0"/>
      <dgm:spPr/>
    </dgm:pt>
    <dgm:pt modelId="{9C103E2A-7B6C-470F-94AF-9C93B9F3125C}" type="pres">
      <dgm:prSet presAssocID="{5FEF98E9-527C-4761-B06E-36B29AAA4F2A}" presName="rootText" presStyleLbl="node1" presStyleIdx="5" presStyleCnt="6">
        <dgm:presLayoutVars>
          <dgm:chMax/>
          <dgm:chPref val="3"/>
        </dgm:presLayoutVars>
      </dgm:prSet>
      <dgm:spPr/>
    </dgm:pt>
    <dgm:pt modelId="{78238609-D84F-49E4-91D0-238CA1EE1818}" type="pres">
      <dgm:prSet presAssocID="{5FEF98E9-527C-4761-B06E-36B29AAA4F2A}" presName="titleText2" presStyleLbl="fgAcc1" presStyleIdx="5" presStyleCnt="6">
        <dgm:presLayoutVars>
          <dgm:chMax val="0"/>
          <dgm:chPref val="0"/>
        </dgm:presLayoutVars>
      </dgm:prSet>
      <dgm:spPr/>
    </dgm:pt>
    <dgm:pt modelId="{50D6F42B-7F44-431F-8EC2-CF232C449E10}" type="pres">
      <dgm:prSet presAssocID="{5FEF98E9-527C-4761-B06E-36B29AAA4F2A}" presName="rootConnector" presStyleLbl="node4" presStyleIdx="0" presStyleCnt="0"/>
      <dgm:spPr/>
    </dgm:pt>
    <dgm:pt modelId="{77996003-B939-4737-8F7D-D687919C7648}" type="pres">
      <dgm:prSet presAssocID="{5FEF98E9-527C-4761-B06E-36B29AAA4F2A}" presName="hierChild4" presStyleCnt="0"/>
      <dgm:spPr/>
    </dgm:pt>
    <dgm:pt modelId="{F06D924A-8AD0-4C33-A54A-79A704FA6AE1}" type="pres">
      <dgm:prSet presAssocID="{5FEF98E9-527C-4761-B06E-36B29AAA4F2A}" presName="hierChild5" presStyleCnt="0"/>
      <dgm:spPr/>
    </dgm:pt>
    <dgm:pt modelId="{B9C9E2EC-3A73-4901-9D7C-DD109091D75B}" type="pres">
      <dgm:prSet presAssocID="{430B4BE6-1D84-410E-9C26-8FD0D1F8FE5A}" presName="hierChild5" presStyleCnt="0"/>
      <dgm:spPr/>
    </dgm:pt>
    <dgm:pt modelId="{865D23D2-00A7-4FED-BCBD-12D78B7C70C3}" type="pres">
      <dgm:prSet presAssocID="{F82B1D0C-C1D1-4E62-B664-AF305EEB1398}" presName="hierChild5" presStyleCnt="0"/>
      <dgm:spPr/>
    </dgm:pt>
    <dgm:pt modelId="{BD994A64-A9BF-4550-81E5-E67F42C6E913}" type="pres">
      <dgm:prSet presAssocID="{4CB68849-EC4A-4049-BFC6-A3C7470CCCAB}" presName="hierChild3" presStyleCnt="0"/>
      <dgm:spPr/>
    </dgm:pt>
  </dgm:ptLst>
  <dgm:cxnLst>
    <dgm:cxn modelId="{B31CFB00-B536-4222-9698-5E5852B87706}" type="presOf" srcId="{6191F9DB-B795-46B8-A786-C91CAA66D5C8}" destId="{6571102F-8AF9-45F9-90A6-D47DC8FFC8B0}" srcOrd="0" destOrd="0" presId="urn:microsoft.com/office/officeart/2008/layout/NameandTitleOrganizationalChart"/>
    <dgm:cxn modelId="{8D40CE1B-A5AB-44A3-8C99-85A40D1B182D}" type="presOf" srcId="{AA57B0BC-59A6-48FD-A26E-10A3EB71C5EA}" destId="{7D38F0D6-1422-432F-B068-34ACD8878F21}" srcOrd="0" destOrd="0" presId="urn:microsoft.com/office/officeart/2008/layout/NameandTitleOrganizationalChart"/>
    <dgm:cxn modelId="{B03C1C1F-55D2-457B-A0B9-A69AAEC5D898}" srcId="{4CB68849-EC4A-4049-BFC6-A3C7470CCCAB}" destId="{806C519B-10E7-473E-AD54-EC0CE5E34C99}" srcOrd="0" destOrd="0" parTransId="{6191F9DB-B795-46B8-A786-C91CAA66D5C8}" sibTransId="{44506E05-07FF-4582-9D18-15728F62C60E}"/>
    <dgm:cxn modelId="{6DB7D428-D235-4F7B-9F08-D72D46EE752C}" type="presOf" srcId="{F82B1D0C-C1D1-4E62-B664-AF305EEB1398}" destId="{23F63C7B-1D8E-4DAE-ABBF-CA2F1EFE2B1E}" srcOrd="0" destOrd="0" presId="urn:microsoft.com/office/officeart/2008/layout/NameandTitleOrganizationalChart"/>
    <dgm:cxn modelId="{98B10238-6DA6-403E-A08F-19A3085E2221}" type="presOf" srcId="{4CB68849-EC4A-4049-BFC6-A3C7470CCCAB}" destId="{643E73A0-AA1F-41CC-A137-37EE52E1DF62}" srcOrd="0" destOrd="0" presId="urn:microsoft.com/office/officeart/2008/layout/NameandTitleOrganizationalChart"/>
    <dgm:cxn modelId="{0CFE2E38-EE1E-4BF6-9305-FE196D28FB7E}" type="presOf" srcId="{4CB68849-EC4A-4049-BFC6-A3C7470CCCAB}" destId="{4FE7D432-FAD1-4538-B144-99B21FDB9121}" srcOrd="1" destOrd="0" presId="urn:microsoft.com/office/officeart/2008/layout/NameandTitleOrganizationalChart"/>
    <dgm:cxn modelId="{E55E3848-A203-4EE8-A7A4-3F8B9425DE1C}" type="presOf" srcId="{5FEF98E9-527C-4761-B06E-36B29AAA4F2A}" destId="{50D6F42B-7F44-431F-8EC2-CF232C449E10}" srcOrd="1" destOrd="0" presId="urn:microsoft.com/office/officeart/2008/layout/NameandTitleOrganizationalChart"/>
    <dgm:cxn modelId="{96525968-07A3-407E-B50E-553E11D595C1}" type="presOf" srcId="{ADF416E6-1330-4EBB-9CFC-31338808EB3F}" destId="{E6B15AE5-BA1B-4B1B-8766-98D805D0E1DC}" srcOrd="0" destOrd="0" presId="urn:microsoft.com/office/officeart/2008/layout/NameandTitleOrganizationalChart"/>
    <dgm:cxn modelId="{E5579E49-7BCD-46BD-A17C-0E17FA8A7425}" type="presOf" srcId="{5FEF98E9-527C-4761-B06E-36B29AAA4F2A}" destId="{9C103E2A-7B6C-470F-94AF-9C93B9F3125C}" srcOrd="0" destOrd="0" presId="urn:microsoft.com/office/officeart/2008/layout/NameandTitleOrganizationalChart"/>
    <dgm:cxn modelId="{6596776A-2984-42FE-890A-4B801A7C42CE}" type="presOf" srcId="{B695A0D6-4588-4861-A856-D80751E5B71F}" destId="{DE72E0F4-6E9E-4F31-B4A1-9D402EB17A85}" srcOrd="0" destOrd="0" presId="urn:microsoft.com/office/officeart/2008/layout/NameandTitleOrganizationalChart"/>
    <dgm:cxn modelId="{E545246B-EF6B-46BD-8A97-7FF63073751E}" type="presOf" srcId="{FB83D008-63C0-4BBD-AF79-CB1E081E13AD}" destId="{84EE0DF4-5F2A-4E9C-AC09-97DFE42286A3}" srcOrd="0" destOrd="0" presId="urn:microsoft.com/office/officeart/2008/layout/NameandTitleOrganizationalChart"/>
    <dgm:cxn modelId="{2FF50E4D-79A7-4B13-9D1C-E6B3D8BA46FB}" type="presOf" srcId="{BC368B03-51CA-49AB-AFD3-22C2D5BEEFE4}" destId="{4E34EB7F-619B-4C48-95AE-24A8029B22C4}" srcOrd="0" destOrd="0" presId="urn:microsoft.com/office/officeart/2008/layout/NameandTitleOrganizationalChart"/>
    <dgm:cxn modelId="{606A7E6E-1C2F-4037-9A4E-392D21A9F9F0}" type="presOf" srcId="{430B4BE6-1D84-410E-9C26-8FD0D1F8FE5A}" destId="{0F056B10-D463-4D42-ACE3-DA5B2930508E}" srcOrd="1" destOrd="0" presId="urn:microsoft.com/office/officeart/2008/layout/NameandTitleOrganizationalChart"/>
    <dgm:cxn modelId="{77D1016F-DD55-4EBD-A224-A73ECAA5F371}" type="presOf" srcId="{44506E05-07FF-4582-9D18-15728F62C60E}" destId="{32F31CE5-7941-4E0D-A2C7-D73C4AB6F4CD}" srcOrd="0" destOrd="0" presId="urn:microsoft.com/office/officeart/2008/layout/NameandTitleOrganizationalChart"/>
    <dgm:cxn modelId="{B0F31D50-298F-4F87-9766-9A48756C3BAA}" srcId="{F82B1D0C-C1D1-4E62-B664-AF305EEB1398}" destId="{F5C547EA-C286-4DEF-A1FC-461CD8C6AC6E}" srcOrd="0" destOrd="0" parTransId="{ADF416E6-1330-4EBB-9CFC-31338808EB3F}" sibTransId="{71465CC8-9979-431F-97ED-696F73FACD7A}"/>
    <dgm:cxn modelId="{B320E172-5FE3-4A12-8026-DDDEF6AF0E04}" type="presOf" srcId="{71465CC8-9979-431F-97ED-696F73FACD7A}" destId="{EC2C9559-C6CF-4275-8EAD-BF7E6085D64A}" srcOrd="0" destOrd="0" presId="urn:microsoft.com/office/officeart/2008/layout/NameandTitleOrganizationalChart"/>
    <dgm:cxn modelId="{9D5BE484-823D-4695-9369-529BE0EC4B2E}" type="presOf" srcId="{F5C547EA-C286-4DEF-A1FC-461CD8C6AC6E}" destId="{8DB475E3-3673-4D04-9971-8742762FE50C}" srcOrd="0" destOrd="0" presId="urn:microsoft.com/office/officeart/2008/layout/NameandTitleOrganizationalChart"/>
    <dgm:cxn modelId="{83F1A986-32B7-4474-B301-49F117D0AB01}" type="presOf" srcId="{1EEBC7C8-B8A2-41CC-8032-149F4B834415}" destId="{4323F33C-1204-4F73-8ED3-196D9E7CEC40}" srcOrd="0" destOrd="0" presId="urn:microsoft.com/office/officeart/2008/layout/NameandTitleOrganizationalChart"/>
    <dgm:cxn modelId="{B9214289-1A33-4F78-A6FC-C06AE87A1B3F}" type="presOf" srcId="{D3C7D01D-FAAF-4BB3-A4FB-F67238B93D33}" destId="{3FD3062B-052F-4371-AA14-BE858890899F}" srcOrd="0" destOrd="0" presId="urn:microsoft.com/office/officeart/2008/layout/NameandTitleOrganizationalChart"/>
    <dgm:cxn modelId="{7B85F78A-45A2-4431-9BB7-D902218BC1E4}" type="presOf" srcId="{F5C547EA-C286-4DEF-A1FC-461CD8C6AC6E}" destId="{FC7CE5E3-5287-43EB-AE8E-7C94DE7DB432}" srcOrd="1" destOrd="0" presId="urn:microsoft.com/office/officeart/2008/layout/NameandTitleOrganizationalChart"/>
    <dgm:cxn modelId="{7C8B5B91-858C-4195-9519-EFC6D2FA0D25}" type="presOf" srcId="{806C519B-10E7-473E-AD54-EC0CE5E34C99}" destId="{2C7B702D-4AE8-47FB-8FDA-E19E174AFCC7}" srcOrd="1" destOrd="0" presId="urn:microsoft.com/office/officeart/2008/layout/NameandTitleOrganizationalChart"/>
    <dgm:cxn modelId="{DE800094-8BDB-4596-B20D-7462B8BA538B}" srcId="{430B4BE6-1D84-410E-9C26-8FD0D1F8FE5A}" destId="{5FEF98E9-527C-4761-B06E-36B29AAA4F2A}" srcOrd="1" destOrd="0" parTransId="{4A1195A7-9EF8-461E-B2BB-77143732FE93}" sibTransId="{A8965BF2-3DA7-4154-B04B-6B2E35EB84E7}"/>
    <dgm:cxn modelId="{DEB6EA95-3284-42C7-9AF9-178125CCF274}" type="presOf" srcId="{F82B1D0C-C1D1-4E62-B664-AF305EEB1398}" destId="{D5A56A62-3352-4A9A-8300-35D506768584}" srcOrd="1" destOrd="0" presId="urn:microsoft.com/office/officeart/2008/layout/NameandTitleOrganizationalChart"/>
    <dgm:cxn modelId="{DE684797-D8CD-4512-AE37-EB1D204D0C56}" srcId="{F82B1D0C-C1D1-4E62-B664-AF305EEB1398}" destId="{430B4BE6-1D84-410E-9C26-8FD0D1F8FE5A}" srcOrd="1" destOrd="0" parTransId="{D3C7D01D-FAAF-4BB3-A4FB-F67238B93D33}" sibTransId="{AA57B0BC-59A6-48FD-A26E-10A3EB71C5EA}"/>
    <dgm:cxn modelId="{24D894A0-A026-4C73-A0A5-52A1EB05B180}" type="presOf" srcId="{3290FC0C-5D3E-46D3-A790-F1023E609322}" destId="{2E1B26D4-C38F-4365-B696-E0935E2DAF66}" srcOrd="0" destOrd="0" presId="urn:microsoft.com/office/officeart/2008/layout/NameandTitleOrganizationalChart"/>
    <dgm:cxn modelId="{8A5EBFA0-0346-459F-8841-27874CB32D02}" srcId="{B5BE6B79-25CF-475F-88E7-47383956AA03}" destId="{4CB68849-EC4A-4049-BFC6-A3C7470CCCAB}" srcOrd="0" destOrd="0" parTransId="{6AD2D181-0DCD-4B28-87AC-80953ACEEC2F}" sibTransId="{B34D6DE6-5E82-4DC4-AFB9-E7BBF76BBD96}"/>
    <dgm:cxn modelId="{8A9EFDAA-9566-470E-BC8B-342341564BF7}" srcId="{4CB68849-EC4A-4049-BFC6-A3C7470CCCAB}" destId="{F82B1D0C-C1D1-4E62-B664-AF305EEB1398}" srcOrd="1" destOrd="0" parTransId="{BC368B03-51CA-49AB-AFD3-22C2D5BEEFE4}" sibTransId="{FB83D008-63C0-4BBD-AF79-CB1E081E13AD}"/>
    <dgm:cxn modelId="{09EC6BAB-C05B-4C50-A3F2-23FD45091721}" type="presOf" srcId="{4A1195A7-9EF8-461E-B2BB-77143732FE93}" destId="{E64381A5-99B9-40FF-BE49-26261B269473}" srcOrd="0" destOrd="0" presId="urn:microsoft.com/office/officeart/2008/layout/NameandTitleOrganizationalChart"/>
    <dgm:cxn modelId="{F26015AE-C29D-4FED-BF6B-FBCAE1D10730}" type="presOf" srcId="{B5BE6B79-25CF-475F-88E7-47383956AA03}" destId="{3052D182-C3C2-4327-81BD-325885BF9D8A}" srcOrd="0" destOrd="0" presId="urn:microsoft.com/office/officeart/2008/layout/NameandTitleOrganizationalChart"/>
    <dgm:cxn modelId="{954D83B5-7C8D-47CD-B39F-2137D9237AB6}" type="presOf" srcId="{B34D6DE6-5E82-4DC4-AFB9-E7BBF76BBD96}" destId="{91A21102-5491-4D5A-9573-2246CF483687}" srcOrd="0" destOrd="0" presId="urn:microsoft.com/office/officeart/2008/layout/NameandTitleOrganizationalChart"/>
    <dgm:cxn modelId="{881788B7-7088-40B5-B2B9-9A44A2F13CC8}" type="presOf" srcId="{A8965BF2-3DA7-4154-B04B-6B2E35EB84E7}" destId="{78238609-D84F-49E4-91D0-238CA1EE1818}" srcOrd="0" destOrd="0" presId="urn:microsoft.com/office/officeart/2008/layout/NameandTitleOrganizationalChart"/>
    <dgm:cxn modelId="{D3C2C1BD-A6D3-4378-9FED-097FA0815184}" type="presOf" srcId="{806C519B-10E7-473E-AD54-EC0CE5E34C99}" destId="{E75AE902-FF09-4E6C-89C5-0E6A0E273ACD}" srcOrd="0" destOrd="0" presId="urn:microsoft.com/office/officeart/2008/layout/NameandTitleOrganizationalChart"/>
    <dgm:cxn modelId="{16BA20D4-F353-4347-B436-0EE6A8CB2120}" type="presOf" srcId="{430B4BE6-1D84-410E-9C26-8FD0D1F8FE5A}" destId="{36B92044-C70C-4A18-9FDF-5F27681673E8}" srcOrd="0" destOrd="0" presId="urn:microsoft.com/office/officeart/2008/layout/NameandTitleOrganizationalChart"/>
    <dgm:cxn modelId="{A969D0D7-D17D-4293-9A35-D332E9A07A34}" srcId="{430B4BE6-1D84-410E-9C26-8FD0D1F8FE5A}" destId="{3290FC0C-5D3E-46D3-A790-F1023E609322}" srcOrd="0" destOrd="0" parTransId="{B695A0D6-4588-4861-A856-D80751E5B71F}" sibTransId="{1EEBC7C8-B8A2-41CC-8032-149F4B834415}"/>
    <dgm:cxn modelId="{DA5378F0-C4E0-49C9-980C-06D6135B138E}" type="presOf" srcId="{3290FC0C-5D3E-46D3-A790-F1023E609322}" destId="{379CA1DF-DE62-4ED7-ADC2-07ECB4C7E6D2}" srcOrd="1" destOrd="0" presId="urn:microsoft.com/office/officeart/2008/layout/NameandTitleOrganizationalChart"/>
    <dgm:cxn modelId="{E07AB60F-09F5-4414-B32C-ED4F4D536AB6}" type="presParOf" srcId="{3052D182-C3C2-4327-81BD-325885BF9D8A}" destId="{9F2CBA1D-CBB0-40C1-9D13-2678B850902A}" srcOrd="0" destOrd="0" presId="urn:microsoft.com/office/officeart/2008/layout/NameandTitleOrganizationalChart"/>
    <dgm:cxn modelId="{83B24706-429D-4262-9DF5-7790AE863341}" type="presParOf" srcId="{9F2CBA1D-CBB0-40C1-9D13-2678B850902A}" destId="{09EB611B-53A3-4C8E-9348-46966069C499}" srcOrd="0" destOrd="0" presId="urn:microsoft.com/office/officeart/2008/layout/NameandTitleOrganizationalChart"/>
    <dgm:cxn modelId="{36475AA5-E3B4-4912-BE91-0315EF11C2EB}" type="presParOf" srcId="{09EB611B-53A3-4C8E-9348-46966069C499}" destId="{643E73A0-AA1F-41CC-A137-37EE52E1DF62}" srcOrd="0" destOrd="0" presId="urn:microsoft.com/office/officeart/2008/layout/NameandTitleOrganizationalChart"/>
    <dgm:cxn modelId="{476A64E6-F65E-4B4D-840F-3F10DDC0B320}" type="presParOf" srcId="{09EB611B-53A3-4C8E-9348-46966069C499}" destId="{91A21102-5491-4D5A-9573-2246CF483687}" srcOrd="1" destOrd="0" presId="urn:microsoft.com/office/officeart/2008/layout/NameandTitleOrganizationalChart"/>
    <dgm:cxn modelId="{6F4CEF70-4201-497C-B504-0C1EC6953CF7}" type="presParOf" srcId="{09EB611B-53A3-4C8E-9348-46966069C499}" destId="{4FE7D432-FAD1-4538-B144-99B21FDB9121}" srcOrd="2" destOrd="0" presId="urn:microsoft.com/office/officeart/2008/layout/NameandTitleOrganizationalChart"/>
    <dgm:cxn modelId="{D3EDE0F9-3A23-4DA9-9EA5-884D8AE1F247}" type="presParOf" srcId="{9F2CBA1D-CBB0-40C1-9D13-2678B850902A}" destId="{CED75465-DD37-4C9D-AC62-F3ED0569D484}" srcOrd="1" destOrd="0" presId="urn:microsoft.com/office/officeart/2008/layout/NameandTitleOrganizationalChart"/>
    <dgm:cxn modelId="{86994DFC-5B2E-4BA2-8643-FB025E7FB68B}" type="presParOf" srcId="{CED75465-DD37-4C9D-AC62-F3ED0569D484}" destId="{6571102F-8AF9-45F9-90A6-D47DC8FFC8B0}" srcOrd="0" destOrd="0" presId="urn:microsoft.com/office/officeart/2008/layout/NameandTitleOrganizationalChart"/>
    <dgm:cxn modelId="{8F762173-5AC9-4711-8EC2-D96798A35BB4}" type="presParOf" srcId="{CED75465-DD37-4C9D-AC62-F3ED0569D484}" destId="{2CD0152A-7B4D-4568-AD06-3EA96CB8E52C}" srcOrd="1" destOrd="0" presId="urn:microsoft.com/office/officeart/2008/layout/NameandTitleOrganizationalChart"/>
    <dgm:cxn modelId="{2E0CA7F5-3014-4E78-A9C4-8A8547F73C30}" type="presParOf" srcId="{2CD0152A-7B4D-4568-AD06-3EA96CB8E52C}" destId="{8CF2B92A-27BD-45E5-8635-BA72A1C09FE1}" srcOrd="0" destOrd="0" presId="urn:microsoft.com/office/officeart/2008/layout/NameandTitleOrganizationalChart"/>
    <dgm:cxn modelId="{98DC931D-F2F1-4AE1-BFD2-FA2CFEDBAB1A}" type="presParOf" srcId="{8CF2B92A-27BD-45E5-8635-BA72A1C09FE1}" destId="{E75AE902-FF09-4E6C-89C5-0E6A0E273ACD}" srcOrd="0" destOrd="0" presId="urn:microsoft.com/office/officeart/2008/layout/NameandTitleOrganizationalChart"/>
    <dgm:cxn modelId="{0611288E-A5A4-4798-A3DA-E39551A6BF9D}" type="presParOf" srcId="{8CF2B92A-27BD-45E5-8635-BA72A1C09FE1}" destId="{32F31CE5-7941-4E0D-A2C7-D73C4AB6F4CD}" srcOrd="1" destOrd="0" presId="urn:microsoft.com/office/officeart/2008/layout/NameandTitleOrganizationalChart"/>
    <dgm:cxn modelId="{996C75BD-B96F-48BB-9404-13B6BA395F79}" type="presParOf" srcId="{8CF2B92A-27BD-45E5-8635-BA72A1C09FE1}" destId="{2C7B702D-4AE8-47FB-8FDA-E19E174AFCC7}" srcOrd="2" destOrd="0" presId="urn:microsoft.com/office/officeart/2008/layout/NameandTitleOrganizationalChart"/>
    <dgm:cxn modelId="{B77F09C2-0C1D-4E02-B593-4336F8B539B6}" type="presParOf" srcId="{2CD0152A-7B4D-4568-AD06-3EA96CB8E52C}" destId="{AF5241F6-DC8D-4678-BD5C-DCA7B0E7CD49}" srcOrd="1" destOrd="0" presId="urn:microsoft.com/office/officeart/2008/layout/NameandTitleOrganizationalChart"/>
    <dgm:cxn modelId="{3B5617FC-FE06-4CC5-A513-24CBFEA05FAC}" type="presParOf" srcId="{2CD0152A-7B4D-4568-AD06-3EA96CB8E52C}" destId="{D87AE14A-56CD-4ABB-A962-FB44C8B42F45}" srcOrd="2" destOrd="0" presId="urn:microsoft.com/office/officeart/2008/layout/NameandTitleOrganizationalChart"/>
    <dgm:cxn modelId="{98DDD8E2-0D7D-4349-B0B8-17DD62084DBA}" type="presParOf" srcId="{CED75465-DD37-4C9D-AC62-F3ED0569D484}" destId="{4E34EB7F-619B-4C48-95AE-24A8029B22C4}" srcOrd="2" destOrd="0" presId="urn:microsoft.com/office/officeart/2008/layout/NameandTitleOrganizationalChart"/>
    <dgm:cxn modelId="{D186908E-D80B-498F-B0D5-5EF27982B6D7}" type="presParOf" srcId="{CED75465-DD37-4C9D-AC62-F3ED0569D484}" destId="{B6657763-C861-49A6-A3C4-0CCEDD604A10}" srcOrd="3" destOrd="0" presId="urn:microsoft.com/office/officeart/2008/layout/NameandTitleOrganizationalChart"/>
    <dgm:cxn modelId="{83D4EFCA-6ACB-4479-A6B4-E3FFA87272AD}" type="presParOf" srcId="{B6657763-C861-49A6-A3C4-0CCEDD604A10}" destId="{98E957BF-3B1E-4C1E-9868-CFC45F5163FF}" srcOrd="0" destOrd="0" presId="urn:microsoft.com/office/officeart/2008/layout/NameandTitleOrganizationalChart"/>
    <dgm:cxn modelId="{868A6754-07DF-4865-9705-3AA457D1FACF}" type="presParOf" srcId="{98E957BF-3B1E-4C1E-9868-CFC45F5163FF}" destId="{23F63C7B-1D8E-4DAE-ABBF-CA2F1EFE2B1E}" srcOrd="0" destOrd="0" presId="urn:microsoft.com/office/officeart/2008/layout/NameandTitleOrganizationalChart"/>
    <dgm:cxn modelId="{A1EB0361-884C-4741-853C-BAA8C6313945}" type="presParOf" srcId="{98E957BF-3B1E-4C1E-9868-CFC45F5163FF}" destId="{84EE0DF4-5F2A-4E9C-AC09-97DFE42286A3}" srcOrd="1" destOrd="0" presId="urn:microsoft.com/office/officeart/2008/layout/NameandTitleOrganizationalChart"/>
    <dgm:cxn modelId="{CA1D736B-73F5-4B8F-AAFE-E3D7DDA7B176}" type="presParOf" srcId="{98E957BF-3B1E-4C1E-9868-CFC45F5163FF}" destId="{D5A56A62-3352-4A9A-8300-35D506768584}" srcOrd="2" destOrd="0" presId="urn:microsoft.com/office/officeart/2008/layout/NameandTitleOrganizationalChart"/>
    <dgm:cxn modelId="{D6128C96-B2A2-43BF-88B0-D1450B5DB16E}" type="presParOf" srcId="{B6657763-C861-49A6-A3C4-0CCEDD604A10}" destId="{EA4D1148-BC26-43B4-AE70-47EC047D1BDD}" srcOrd="1" destOrd="0" presId="urn:microsoft.com/office/officeart/2008/layout/NameandTitleOrganizationalChart"/>
    <dgm:cxn modelId="{E1CD5438-FCAD-48C2-AB67-E25B9BCE196A}" type="presParOf" srcId="{EA4D1148-BC26-43B4-AE70-47EC047D1BDD}" destId="{E6B15AE5-BA1B-4B1B-8766-98D805D0E1DC}" srcOrd="0" destOrd="0" presId="urn:microsoft.com/office/officeart/2008/layout/NameandTitleOrganizationalChart"/>
    <dgm:cxn modelId="{4A0779E6-B775-45FA-ACBC-6EB7882781F1}" type="presParOf" srcId="{EA4D1148-BC26-43B4-AE70-47EC047D1BDD}" destId="{844B7777-A803-449B-B34A-7FAE306E292B}" srcOrd="1" destOrd="0" presId="urn:microsoft.com/office/officeart/2008/layout/NameandTitleOrganizationalChart"/>
    <dgm:cxn modelId="{4A5CDFD2-66C7-43D4-A4F9-64EC5E64ACFE}" type="presParOf" srcId="{844B7777-A803-449B-B34A-7FAE306E292B}" destId="{5760CAA9-9BA7-4712-8EA6-3B94E460B99A}" srcOrd="0" destOrd="0" presId="urn:microsoft.com/office/officeart/2008/layout/NameandTitleOrganizationalChart"/>
    <dgm:cxn modelId="{F209740B-C200-40B3-827A-0AF095AE6788}" type="presParOf" srcId="{5760CAA9-9BA7-4712-8EA6-3B94E460B99A}" destId="{8DB475E3-3673-4D04-9971-8742762FE50C}" srcOrd="0" destOrd="0" presId="urn:microsoft.com/office/officeart/2008/layout/NameandTitleOrganizationalChart"/>
    <dgm:cxn modelId="{0346BD92-D911-4A93-A8D5-0FB8BE2BEEF1}" type="presParOf" srcId="{5760CAA9-9BA7-4712-8EA6-3B94E460B99A}" destId="{EC2C9559-C6CF-4275-8EAD-BF7E6085D64A}" srcOrd="1" destOrd="0" presId="urn:microsoft.com/office/officeart/2008/layout/NameandTitleOrganizationalChart"/>
    <dgm:cxn modelId="{FA4635C9-BF75-4C7A-9592-B4714D32B61B}" type="presParOf" srcId="{5760CAA9-9BA7-4712-8EA6-3B94E460B99A}" destId="{FC7CE5E3-5287-43EB-AE8E-7C94DE7DB432}" srcOrd="2" destOrd="0" presId="urn:microsoft.com/office/officeart/2008/layout/NameandTitleOrganizationalChart"/>
    <dgm:cxn modelId="{84814725-A4C4-4124-B787-776121202CF7}" type="presParOf" srcId="{844B7777-A803-449B-B34A-7FAE306E292B}" destId="{1ECA1056-AC91-4754-8BD2-AF493E23EE03}" srcOrd="1" destOrd="0" presId="urn:microsoft.com/office/officeart/2008/layout/NameandTitleOrganizationalChart"/>
    <dgm:cxn modelId="{19974821-B738-48FB-8FA5-AB321E92760C}" type="presParOf" srcId="{844B7777-A803-449B-B34A-7FAE306E292B}" destId="{EBEC9966-AF6C-46AD-9028-BF56C4C30F97}" srcOrd="2" destOrd="0" presId="urn:microsoft.com/office/officeart/2008/layout/NameandTitleOrganizationalChart"/>
    <dgm:cxn modelId="{E3873B50-B632-4581-9F34-156974B51515}" type="presParOf" srcId="{EA4D1148-BC26-43B4-AE70-47EC047D1BDD}" destId="{3FD3062B-052F-4371-AA14-BE858890899F}" srcOrd="2" destOrd="0" presId="urn:microsoft.com/office/officeart/2008/layout/NameandTitleOrganizationalChart"/>
    <dgm:cxn modelId="{577DFCF2-44AC-4BA3-957B-B01C24AF565C}" type="presParOf" srcId="{EA4D1148-BC26-43B4-AE70-47EC047D1BDD}" destId="{E2C03F92-0A50-4599-B82A-EE7766720A5C}" srcOrd="3" destOrd="0" presId="urn:microsoft.com/office/officeart/2008/layout/NameandTitleOrganizationalChart"/>
    <dgm:cxn modelId="{221EF9C6-952C-41E8-B1C7-0FCC08C35827}" type="presParOf" srcId="{E2C03F92-0A50-4599-B82A-EE7766720A5C}" destId="{4D1D5EBA-33EA-49DE-AB94-3DA1F149E559}" srcOrd="0" destOrd="0" presId="urn:microsoft.com/office/officeart/2008/layout/NameandTitleOrganizationalChart"/>
    <dgm:cxn modelId="{2B221169-292A-4341-AF61-04908FFC6168}" type="presParOf" srcId="{4D1D5EBA-33EA-49DE-AB94-3DA1F149E559}" destId="{36B92044-C70C-4A18-9FDF-5F27681673E8}" srcOrd="0" destOrd="0" presId="urn:microsoft.com/office/officeart/2008/layout/NameandTitleOrganizationalChart"/>
    <dgm:cxn modelId="{8B321EE4-A29A-4F2B-9A5E-E5A47045112F}" type="presParOf" srcId="{4D1D5EBA-33EA-49DE-AB94-3DA1F149E559}" destId="{7D38F0D6-1422-432F-B068-34ACD8878F21}" srcOrd="1" destOrd="0" presId="urn:microsoft.com/office/officeart/2008/layout/NameandTitleOrganizationalChart"/>
    <dgm:cxn modelId="{22991CEB-FEE8-4FC3-B6D8-408A713039B1}" type="presParOf" srcId="{4D1D5EBA-33EA-49DE-AB94-3DA1F149E559}" destId="{0F056B10-D463-4D42-ACE3-DA5B2930508E}" srcOrd="2" destOrd="0" presId="urn:microsoft.com/office/officeart/2008/layout/NameandTitleOrganizationalChart"/>
    <dgm:cxn modelId="{AAD44C46-4FF2-44FF-8DD4-0115CD7C6910}" type="presParOf" srcId="{E2C03F92-0A50-4599-B82A-EE7766720A5C}" destId="{1A748B44-4E53-48CC-BF2B-9EE01E5F1306}" srcOrd="1" destOrd="0" presId="urn:microsoft.com/office/officeart/2008/layout/NameandTitleOrganizationalChart"/>
    <dgm:cxn modelId="{7160BCC2-207E-4D2D-95AB-6F496688CD5B}" type="presParOf" srcId="{1A748B44-4E53-48CC-BF2B-9EE01E5F1306}" destId="{DE72E0F4-6E9E-4F31-B4A1-9D402EB17A85}" srcOrd="0" destOrd="0" presId="urn:microsoft.com/office/officeart/2008/layout/NameandTitleOrganizationalChart"/>
    <dgm:cxn modelId="{8215710C-4FD6-4FB6-AAB1-82AF1EC3AD22}" type="presParOf" srcId="{1A748B44-4E53-48CC-BF2B-9EE01E5F1306}" destId="{605A8F70-5C81-44F1-939A-17B853A9198C}" srcOrd="1" destOrd="0" presId="urn:microsoft.com/office/officeart/2008/layout/NameandTitleOrganizationalChart"/>
    <dgm:cxn modelId="{9AB90275-3BA2-4C63-A614-222ED63C3A3F}" type="presParOf" srcId="{605A8F70-5C81-44F1-939A-17B853A9198C}" destId="{137CEC68-ADDE-41C8-87A1-A14F3AAD66BC}" srcOrd="0" destOrd="0" presId="urn:microsoft.com/office/officeart/2008/layout/NameandTitleOrganizationalChart"/>
    <dgm:cxn modelId="{F0D32251-5C7D-4CBB-AA92-05A61A88A3E9}" type="presParOf" srcId="{137CEC68-ADDE-41C8-87A1-A14F3AAD66BC}" destId="{2E1B26D4-C38F-4365-B696-E0935E2DAF66}" srcOrd="0" destOrd="0" presId="urn:microsoft.com/office/officeart/2008/layout/NameandTitleOrganizationalChart"/>
    <dgm:cxn modelId="{17D00007-21D3-40AD-B965-6A755E442534}" type="presParOf" srcId="{137CEC68-ADDE-41C8-87A1-A14F3AAD66BC}" destId="{4323F33C-1204-4F73-8ED3-196D9E7CEC40}" srcOrd="1" destOrd="0" presId="urn:microsoft.com/office/officeart/2008/layout/NameandTitleOrganizationalChart"/>
    <dgm:cxn modelId="{1EEA2CA3-6A0C-499B-8505-371A51A0B27E}" type="presParOf" srcId="{137CEC68-ADDE-41C8-87A1-A14F3AAD66BC}" destId="{379CA1DF-DE62-4ED7-ADC2-07ECB4C7E6D2}" srcOrd="2" destOrd="0" presId="urn:microsoft.com/office/officeart/2008/layout/NameandTitleOrganizationalChart"/>
    <dgm:cxn modelId="{46D6DF9D-98B1-4E45-BC1D-994CB0BA15A7}" type="presParOf" srcId="{605A8F70-5C81-44F1-939A-17B853A9198C}" destId="{D4361016-7B1E-40B5-A79F-140D59E5AE37}" srcOrd="1" destOrd="0" presId="urn:microsoft.com/office/officeart/2008/layout/NameandTitleOrganizationalChart"/>
    <dgm:cxn modelId="{19C1E0CA-08D3-4C98-B16D-CB5D3D10BA39}" type="presParOf" srcId="{605A8F70-5C81-44F1-939A-17B853A9198C}" destId="{35BA9822-C770-41AE-B82A-D57D8EC8EF82}" srcOrd="2" destOrd="0" presId="urn:microsoft.com/office/officeart/2008/layout/NameandTitleOrganizationalChart"/>
    <dgm:cxn modelId="{0D54EB59-837E-4B8F-875A-A1C26E7C7A97}" type="presParOf" srcId="{1A748B44-4E53-48CC-BF2B-9EE01E5F1306}" destId="{E64381A5-99B9-40FF-BE49-26261B269473}" srcOrd="2" destOrd="0" presId="urn:microsoft.com/office/officeart/2008/layout/NameandTitleOrganizationalChart"/>
    <dgm:cxn modelId="{B3C53303-FAD4-43CD-8261-CA36466A39BC}" type="presParOf" srcId="{1A748B44-4E53-48CC-BF2B-9EE01E5F1306}" destId="{53E301BD-E8D2-4EF7-B466-32DD1848C8DB}" srcOrd="3" destOrd="0" presId="urn:microsoft.com/office/officeart/2008/layout/NameandTitleOrganizationalChart"/>
    <dgm:cxn modelId="{BC7D1E06-9A4E-4293-BC56-9F463198918F}" type="presParOf" srcId="{53E301BD-E8D2-4EF7-B466-32DD1848C8DB}" destId="{D98CD76E-6F5A-4468-89C2-F0BC4A5C9CEC}" srcOrd="0" destOrd="0" presId="urn:microsoft.com/office/officeart/2008/layout/NameandTitleOrganizationalChart"/>
    <dgm:cxn modelId="{AEB2B251-711F-4C3D-AFA1-80380D8F0504}" type="presParOf" srcId="{D98CD76E-6F5A-4468-89C2-F0BC4A5C9CEC}" destId="{9C103E2A-7B6C-470F-94AF-9C93B9F3125C}" srcOrd="0" destOrd="0" presId="urn:microsoft.com/office/officeart/2008/layout/NameandTitleOrganizationalChart"/>
    <dgm:cxn modelId="{FE5E7E2C-F7E4-4517-8780-A266738B8AC0}" type="presParOf" srcId="{D98CD76E-6F5A-4468-89C2-F0BC4A5C9CEC}" destId="{78238609-D84F-49E4-91D0-238CA1EE1818}" srcOrd="1" destOrd="0" presId="urn:microsoft.com/office/officeart/2008/layout/NameandTitleOrganizationalChart"/>
    <dgm:cxn modelId="{F6F28B17-972A-4BB9-B916-EA5AE588CB73}" type="presParOf" srcId="{D98CD76E-6F5A-4468-89C2-F0BC4A5C9CEC}" destId="{50D6F42B-7F44-431F-8EC2-CF232C449E10}" srcOrd="2" destOrd="0" presId="urn:microsoft.com/office/officeart/2008/layout/NameandTitleOrganizationalChart"/>
    <dgm:cxn modelId="{480345BD-253B-49A8-ACE7-ED77CC2EA208}" type="presParOf" srcId="{53E301BD-E8D2-4EF7-B466-32DD1848C8DB}" destId="{77996003-B939-4737-8F7D-D687919C7648}" srcOrd="1" destOrd="0" presId="urn:microsoft.com/office/officeart/2008/layout/NameandTitleOrganizationalChart"/>
    <dgm:cxn modelId="{AE5D400A-185D-45E1-9736-8447EB0CCD9A}" type="presParOf" srcId="{53E301BD-E8D2-4EF7-B466-32DD1848C8DB}" destId="{F06D924A-8AD0-4C33-A54A-79A704FA6AE1}" srcOrd="2" destOrd="0" presId="urn:microsoft.com/office/officeart/2008/layout/NameandTitleOrganizationalChart"/>
    <dgm:cxn modelId="{72493BDB-D1C6-4AD4-8FC9-8F6E2FF138CD}" type="presParOf" srcId="{E2C03F92-0A50-4599-B82A-EE7766720A5C}" destId="{B9C9E2EC-3A73-4901-9D7C-DD109091D75B}" srcOrd="2" destOrd="0" presId="urn:microsoft.com/office/officeart/2008/layout/NameandTitleOrganizationalChart"/>
    <dgm:cxn modelId="{EE9FF413-E18C-4128-9E56-6683D0EA69AD}" type="presParOf" srcId="{B6657763-C861-49A6-A3C4-0CCEDD604A10}" destId="{865D23D2-00A7-4FED-BCBD-12D78B7C70C3}" srcOrd="2" destOrd="0" presId="urn:microsoft.com/office/officeart/2008/layout/NameandTitleOrganizationalChart"/>
    <dgm:cxn modelId="{D4C0FC96-7F55-4E6A-A607-15ACD887FC83}" type="presParOf" srcId="{9F2CBA1D-CBB0-40C1-9D13-2678B850902A}" destId="{BD994A64-A9BF-4550-81E5-E67F42C6E913}" srcOrd="2" destOrd="0" presId="urn:microsoft.com/office/officeart/2008/layout/NameandTitleOrganizationalChar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5BE6B79-25CF-475F-88E7-47383956AA03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CB68849-EC4A-4049-BFC6-A3C7470CCCAB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A</a:t>
          </a:r>
        </a:p>
      </dgm:t>
    </dgm:pt>
    <dgm:pt modelId="{6AD2D181-0DCD-4B28-87AC-80953ACEEC2F}" type="parTrans" cxnId="{8A5EBFA0-0346-459F-8841-27874CB32D02}">
      <dgm:prSet/>
      <dgm:spPr/>
      <dgm:t>
        <a:bodyPr/>
        <a:lstStyle/>
        <a:p>
          <a:endParaRPr lang="de-DE"/>
        </a:p>
      </dgm:t>
    </dgm:pt>
    <dgm:pt modelId="{B34D6DE6-5E82-4DC4-AFB9-E7BBF76BBD96}" type="sibTrans" cxnId="{8A5EBFA0-0346-459F-8841-27874CB32D02}">
      <dgm:prSet/>
      <dgm:spPr/>
      <dgm:t>
        <a:bodyPr/>
        <a:lstStyle/>
        <a:p>
          <a:endParaRPr lang="de-DE"/>
        </a:p>
      </dgm:t>
    </dgm:pt>
    <dgm:pt modelId="{F82B1D0C-C1D1-4E62-B664-AF305EEB1398}">
      <dgm:prSet phldrT="[Text]"/>
      <dgm:spPr/>
      <dgm:t>
        <a:bodyPr/>
        <a:lstStyle/>
        <a:p>
          <a:r>
            <a:rPr lang="de-DE" dirty="0" err="1"/>
            <a:t>nil</a:t>
          </a:r>
          <a:endParaRPr lang="de-DE" dirty="0"/>
        </a:p>
      </dgm:t>
    </dgm:pt>
    <dgm:pt modelId="{BC368B03-51CA-49AB-AFD3-22C2D5BEEFE4}" type="parTrans" cxnId="{8A9EFDAA-9566-470E-BC8B-342341564BF7}">
      <dgm:prSet/>
      <dgm:spPr/>
      <dgm:t>
        <a:bodyPr/>
        <a:lstStyle/>
        <a:p>
          <a:endParaRPr lang="de-DE"/>
        </a:p>
      </dgm:t>
    </dgm:pt>
    <dgm:pt modelId="{FB83D008-63C0-4BBD-AF79-CB1E081E13AD}" type="sibTrans" cxnId="{8A9EFDAA-9566-470E-BC8B-342341564BF7}">
      <dgm:prSet/>
      <dgm:spPr/>
      <dgm:t>
        <a:bodyPr/>
        <a:lstStyle/>
        <a:p>
          <a:endParaRPr lang="de-DE"/>
        </a:p>
      </dgm:t>
    </dgm:pt>
    <dgm:pt modelId="{806C519B-10E7-473E-AD54-EC0CE5E34C99}">
      <dgm:prSet phldrT="[Text]"/>
      <dgm:spPr/>
      <dgm:t>
        <a:bodyPr/>
        <a:lstStyle/>
        <a:p>
          <a:r>
            <a:rPr lang="de-DE" dirty="0" err="1"/>
            <a:t>nil</a:t>
          </a:r>
          <a:endParaRPr lang="de-DE" dirty="0"/>
        </a:p>
      </dgm:t>
    </dgm:pt>
    <dgm:pt modelId="{6191F9DB-B795-46B8-A786-C91CAA66D5C8}" type="parTrans" cxnId="{B03C1C1F-55D2-457B-A0B9-A69AAEC5D898}">
      <dgm:prSet/>
      <dgm:spPr/>
      <dgm:t>
        <a:bodyPr/>
        <a:lstStyle/>
        <a:p>
          <a:endParaRPr lang="de-DE"/>
        </a:p>
      </dgm:t>
    </dgm:pt>
    <dgm:pt modelId="{44506E05-07FF-4582-9D18-15728F62C60E}" type="sibTrans" cxnId="{B03C1C1F-55D2-457B-A0B9-A69AAEC5D898}">
      <dgm:prSet/>
      <dgm:spPr/>
      <dgm:t>
        <a:bodyPr/>
        <a:lstStyle/>
        <a:p>
          <a:endParaRPr lang="de-DE"/>
        </a:p>
      </dgm:t>
    </dgm:pt>
    <dgm:pt modelId="{07EF050D-75F2-4579-8445-FB4C232475DD}" type="pres">
      <dgm:prSet presAssocID="{B5BE6B79-25CF-475F-88E7-47383956AA0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2CD21D5-159A-4EC9-9763-DC4290B7EFB1}" type="pres">
      <dgm:prSet presAssocID="{4CB68849-EC4A-4049-BFC6-A3C7470CCCAB}" presName="hierRoot1" presStyleCnt="0">
        <dgm:presLayoutVars>
          <dgm:hierBranch val="init"/>
        </dgm:presLayoutVars>
      </dgm:prSet>
      <dgm:spPr/>
    </dgm:pt>
    <dgm:pt modelId="{707B5DA2-AEEC-4F02-8799-94AEDA17F157}" type="pres">
      <dgm:prSet presAssocID="{4CB68849-EC4A-4049-BFC6-A3C7470CCCAB}" presName="rootComposite1" presStyleCnt="0"/>
      <dgm:spPr/>
    </dgm:pt>
    <dgm:pt modelId="{0E12CE17-842C-4669-B793-BF5CC5B1082F}" type="pres">
      <dgm:prSet presAssocID="{4CB68849-EC4A-4049-BFC6-A3C7470CCCAB}" presName="rootText1" presStyleLbl="node0" presStyleIdx="0" presStyleCnt="1">
        <dgm:presLayoutVars>
          <dgm:chMax/>
          <dgm:chPref val="3"/>
        </dgm:presLayoutVars>
      </dgm:prSet>
      <dgm:spPr/>
    </dgm:pt>
    <dgm:pt modelId="{6236EACE-2F17-46C5-9035-5050ED3A798F}" type="pres">
      <dgm:prSet presAssocID="{4CB68849-EC4A-4049-BFC6-A3C7470CCCAB}" presName="titleText1" presStyleLbl="fgAcc0" presStyleIdx="0" presStyleCnt="1">
        <dgm:presLayoutVars>
          <dgm:chMax val="0"/>
          <dgm:chPref val="0"/>
        </dgm:presLayoutVars>
      </dgm:prSet>
      <dgm:spPr/>
    </dgm:pt>
    <dgm:pt modelId="{3153D98A-D6EA-45A1-B095-6BCBC52577A7}" type="pres">
      <dgm:prSet presAssocID="{4CB68849-EC4A-4049-BFC6-A3C7470CCCAB}" presName="rootConnector1" presStyleLbl="node1" presStyleIdx="0" presStyleCnt="2"/>
      <dgm:spPr/>
    </dgm:pt>
    <dgm:pt modelId="{546B106B-930C-4FAA-9BC0-D9D45C90E5C2}" type="pres">
      <dgm:prSet presAssocID="{4CB68849-EC4A-4049-BFC6-A3C7470CCCAB}" presName="hierChild2" presStyleCnt="0"/>
      <dgm:spPr/>
    </dgm:pt>
    <dgm:pt modelId="{AC1B5706-8C3F-48CE-945B-432501E1D562}" type="pres">
      <dgm:prSet presAssocID="{6191F9DB-B795-46B8-A786-C91CAA66D5C8}" presName="Name37" presStyleLbl="parChTrans1D2" presStyleIdx="0" presStyleCnt="2"/>
      <dgm:spPr/>
    </dgm:pt>
    <dgm:pt modelId="{E1281716-6355-4A9C-A7F3-B9913360F68E}" type="pres">
      <dgm:prSet presAssocID="{806C519B-10E7-473E-AD54-EC0CE5E34C99}" presName="hierRoot2" presStyleCnt="0">
        <dgm:presLayoutVars>
          <dgm:hierBranch val="init"/>
        </dgm:presLayoutVars>
      </dgm:prSet>
      <dgm:spPr/>
    </dgm:pt>
    <dgm:pt modelId="{31870BA1-BF79-47E2-875C-B6F0B9AD1F79}" type="pres">
      <dgm:prSet presAssocID="{806C519B-10E7-473E-AD54-EC0CE5E34C99}" presName="rootComposite" presStyleCnt="0"/>
      <dgm:spPr/>
    </dgm:pt>
    <dgm:pt modelId="{376ADA84-B011-436A-AF82-A60EFE9D2453}" type="pres">
      <dgm:prSet presAssocID="{806C519B-10E7-473E-AD54-EC0CE5E34C99}" presName="rootText" presStyleLbl="node1" presStyleIdx="0" presStyleCnt="2">
        <dgm:presLayoutVars>
          <dgm:chMax/>
          <dgm:chPref val="3"/>
        </dgm:presLayoutVars>
      </dgm:prSet>
      <dgm:spPr/>
    </dgm:pt>
    <dgm:pt modelId="{DCA3014E-8665-4B1B-995D-07E509641EA6}" type="pres">
      <dgm:prSet presAssocID="{806C519B-10E7-473E-AD54-EC0CE5E34C99}" presName="titleText2" presStyleLbl="fgAcc1" presStyleIdx="0" presStyleCnt="2">
        <dgm:presLayoutVars>
          <dgm:chMax val="0"/>
          <dgm:chPref val="0"/>
        </dgm:presLayoutVars>
      </dgm:prSet>
      <dgm:spPr/>
    </dgm:pt>
    <dgm:pt modelId="{4A5B8D81-1238-4E76-819D-737D33BE4144}" type="pres">
      <dgm:prSet presAssocID="{806C519B-10E7-473E-AD54-EC0CE5E34C99}" presName="rootConnector" presStyleLbl="node2" presStyleIdx="0" presStyleCnt="0"/>
      <dgm:spPr/>
    </dgm:pt>
    <dgm:pt modelId="{7570D0D7-65A4-4F8E-A439-9BBFE93879A8}" type="pres">
      <dgm:prSet presAssocID="{806C519B-10E7-473E-AD54-EC0CE5E34C99}" presName="hierChild4" presStyleCnt="0"/>
      <dgm:spPr/>
    </dgm:pt>
    <dgm:pt modelId="{75805EF6-1E41-4872-A3FF-846106E0AF53}" type="pres">
      <dgm:prSet presAssocID="{806C519B-10E7-473E-AD54-EC0CE5E34C99}" presName="hierChild5" presStyleCnt="0"/>
      <dgm:spPr/>
    </dgm:pt>
    <dgm:pt modelId="{7D9AE169-00E4-4DD4-9262-66459D6AC729}" type="pres">
      <dgm:prSet presAssocID="{BC368B03-51CA-49AB-AFD3-22C2D5BEEFE4}" presName="Name37" presStyleLbl="parChTrans1D2" presStyleIdx="1" presStyleCnt="2"/>
      <dgm:spPr/>
    </dgm:pt>
    <dgm:pt modelId="{F6177FED-AACC-4D1E-A485-33E489FE6B19}" type="pres">
      <dgm:prSet presAssocID="{F82B1D0C-C1D1-4E62-B664-AF305EEB1398}" presName="hierRoot2" presStyleCnt="0">
        <dgm:presLayoutVars>
          <dgm:hierBranch val="init"/>
        </dgm:presLayoutVars>
      </dgm:prSet>
      <dgm:spPr/>
    </dgm:pt>
    <dgm:pt modelId="{8936CD27-3533-4CBD-B973-4754026B8588}" type="pres">
      <dgm:prSet presAssocID="{F82B1D0C-C1D1-4E62-B664-AF305EEB1398}" presName="rootComposite" presStyleCnt="0"/>
      <dgm:spPr/>
    </dgm:pt>
    <dgm:pt modelId="{C6F35F57-958A-4E8D-82FE-4585CE50FD9C}" type="pres">
      <dgm:prSet presAssocID="{F82B1D0C-C1D1-4E62-B664-AF305EEB1398}" presName="rootText" presStyleLbl="node1" presStyleIdx="1" presStyleCnt="2">
        <dgm:presLayoutVars>
          <dgm:chMax/>
          <dgm:chPref val="3"/>
        </dgm:presLayoutVars>
      </dgm:prSet>
      <dgm:spPr/>
    </dgm:pt>
    <dgm:pt modelId="{272955E2-C588-4D91-A171-7528F7D99EEC}" type="pres">
      <dgm:prSet presAssocID="{F82B1D0C-C1D1-4E62-B664-AF305EEB1398}" presName="titleText2" presStyleLbl="fgAcc1" presStyleIdx="1" presStyleCnt="2">
        <dgm:presLayoutVars>
          <dgm:chMax val="0"/>
          <dgm:chPref val="0"/>
        </dgm:presLayoutVars>
      </dgm:prSet>
      <dgm:spPr/>
    </dgm:pt>
    <dgm:pt modelId="{B2598690-B82E-4AAE-9803-3018A03C57C2}" type="pres">
      <dgm:prSet presAssocID="{F82B1D0C-C1D1-4E62-B664-AF305EEB1398}" presName="rootConnector" presStyleLbl="node2" presStyleIdx="0" presStyleCnt="0"/>
      <dgm:spPr/>
    </dgm:pt>
    <dgm:pt modelId="{493F0AA3-24EE-474A-AAAD-DFE02AEC999C}" type="pres">
      <dgm:prSet presAssocID="{F82B1D0C-C1D1-4E62-B664-AF305EEB1398}" presName="hierChild4" presStyleCnt="0"/>
      <dgm:spPr/>
    </dgm:pt>
    <dgm:pt modelId="{4CAF582E-14F9-4173-9AE4-B80E4917346E}" type="pres">
      <dgm:prSet presAssocID="{F82B1D0C-C1D1-4E62-B664-AF305EEB1398}" presName="hierChild5" presStyleCnt="0"/>
      <dgm:spPr/>
    </dgm:pt>
    <dgm:pt modelId="{D38BA989-5BC9-4C6E-B9A4-55D2AA81C23E}" type="pres">
      <dgm:prSet presAssocID="{4CB68849-EC4A-4049-BFC6-A3C7470CCCAB}" presName="hierChild3" presStyleCnt="0"/>
      <dgm:spPr/>
    </dgm:pt>
  </dgm:ptLst>
  <dgm:cxnLst>
    <dgm:cxn modelId="{E0D33108-41E2-4ACC-BF0F-942B5898F992}" type="presOf" srcId="{FB83D008-63C0-4BBD-AF79-CB1E081E13AD}" destId="{272955E2-C588-4D91-A171-7528F7D99EEC}" srcOrd="0" destOrd="0" presId="urn:microsoft.com/office/officeart/2008/layout/NameandTitleOrganizationalChart"/>
    <dgm:cxn modelId="{B03C1C1F-55D2-457B-A0B9-A69AAEC5D898}" srcId="{4CB68849-EC4A-4049-BFC6-A3C7470CCCAB}" destId="{806C519B-10E7-473E-AD54-EC0CE5E34C99}" srcOrd="0" destOrd="0" parTransId="{6191F9DB-B795-46B8-A786-C91CAA66D5C8}" sibTransId="{44506E05-07FF-4582-9D18-15728F62C60E}"/>
    <dgm:cxn modelId="{1E684D3A-BE15-4215-9AA0-5059F1C49EBE}" type="presOf" srcId="{44506E05-07FF-4582-9D18-15728F62C60E}" destId="{DCA3014E-8665-4B1B-995D-07E509641EA6}" srcOrd="0" destOrd="0" presId="urn:microsoft.com/office/officeart/2008/layout/NameandTitleOrganizationalChart"/>
    <dgm:cxn modelId="{599C125E-CC71-43D2-8321-1F9CA17BC1A7}" type="presOf" srcId="{F82B1D0C-C1D1-4E62-B664-AF305EEB1398}" destId="{C6F35F57-958A-4E8D-82FE-4585CE50FD9C}" srcOrd="0" destOrd="0" presId="urn:microsoft.com/office/officeart/2008/layout/NameandTitleOrganizationalChart"/>
    <dgm:cxn modelId="{BB28A962-39D5-47CD-9058-EECC286E393D}" type="presOf" srcId="{806C519B-10E7-473E-AD54-EC0CE5E34C99}" destId="{376ADA84-B011-436A-AF82-A60EFE9D2453}" srcOrd="0" destOrd="0" presId="urn:microsoft.com/office/officeart/2008/layout/NameandTitleOrganizationalChart"/>
    <dgm:cxn modelId="{65D50C4B-8844-477C-955C-CB8AD4ECE6D6}" type="presOf" srcId="{4CB68849-EC4A-4049-BFC6-A3C7470CCCAB}" destId="{0E12CE17-842C-4669-B793-BF5CC5B1082F}" srcOrd="0" destOrd="0" presId="urn:microsoft.com/office/officeart/2008/layout/NameandTitleOrganizationalChart"/>
    <dgm:cxn modelId="{7C7B3993-B621-4B14-B01B-535F4E67FC8C}" type="presOf" srcId="{BC368B03-51CA-49AB-AFD3-22C2D5BEEFE4}" destId="{7D9AE169-00E4-4DD4-9262-66459D6AC729}" srcOrd="0" destOrd="0" presId="urn:microsoft.com/office/officeart/2008/layout/NameandTitleOrganizationalChart"/>
    <dgm:cxn modelId="{5C040E95-39FB-4303-9568-D00CD5C4A4FD}" type="presOf" srcId="{806C519B-10E7-473E-AD54-EC0CE5E34C99}" destId="{4A5B8D81-1238-4E76-819D-737D33BE4144}" srcOrd="1" destOrd="0" presId="urn:microsoft.com/office/officeart/2008/layout/NameandTitleOrganizationalChart"/>
    <dgm:cxn modelId="{C486A89C-BA00-4A0A-8252-1FB74C7F8F6E}" type="presOf" srcId="{B5BE6B79-25CF-475F-88E7-47383956AA03}" destId="{07EF050D-75F2-4579-8445-FB4C232475DD}" srcOrd="0" destOrd="0" presId="urn:microsoft.com/office/officeart/2008/layout/NameandTitleOrganizationalChart"/>
    <dgm:cxn modelId="{8A5EBFA0-0346-459F-8841-27874CB32D02}" srcId="{B5BE6B79-25CF-475F-88E7-47383956AA03}" destId="{4CB68849-EC4A-4049-BFC6-A3C7470CCCAB}" srcOrd="0" destOrd="0" parTransId="{6AD2D181-0DCD-4B28-87AC-80953ACEEC2F}" sibTransId="{B34D6DE6-5E82-4DC4-AFB9-E7BBF76BBD96}"/>
    <dgm:cxn modelId="{8A9EFDAA-9566-470E-BC8B-342341564BF7}" srcId="{4CB68849-EC4A-4049-BFC6-A3C7470CCCAB}" destId="{F82B1D0C-C1D1-4E62-B664-AF305EEB1398}" srcOrd="1" destOrd="0" parTransId="{BC368B03-51CA-49AB-AFD3-22C2D5BEEFE4}" sibTransId="{FB83D008-63C0-4BBD-AF79-CB1E081E13AD}"/>
    <dgm:cxn modelId="{091909B4-1C22-41BC-8AA2-D74EF041905C}" type="presOf" srcId="{F82B1D0C-C1D1-4E62-B664-AF305EEB1398}" destId="{B2598690-B82E-4AAE-9803-3018A03C57C2}" srcOrd="1" destOrd="0" presId="urn:microsoft.com/office/officeart/2008/layout/NameandTitleOrganizationalChart"/>
    <dgm:cxn modelId="{63D96FBD-1AB4-4A0D-AB27-D4860088B75C}" type="presOf" srcId="{4CB68849-EC4A-4049-BFC6-A3C7470CCCAB}" destId="{3153D98A-D6EA-45A1-B095-6BCBC52577A7}" srcOrd="1" destOrd="0" presId="urn:microsoft.com/office/officeart/2008/layout/NameandTitleOrganizationalChart"/>
    <dgm:cxn modelId="{AE6716D9-CF52-4071-8FA0-B1FB884170D6}" type="presOf" srcId="{B34D6DE6-5E82-4DC4-AFB9-E7BBF76BBD96}" destId="{6236EACE-2F17-46C5-9035-5050ED3A798F}" srcOrd="0" destOrd="0" presId="urn:microsoft.com/office/officeart/2008/layout/NameandTitleOrganizationalChart"/>
    <dgm:cxn modelId="{C8A0C7F7-F2E3-4B06-BD76-CA4044583288}" type="presOf" srcId="{6191F9DB-B795-46B8-A786-C91CAA66D5C8}" destId="{AC1B5706-8C3F-48CE-945B-432501E1D562}" srcOrd="0" destOrd="0" presId="urn:microsoft.com/office/officeart/2008/layout/NameandTitleOrganizationalChart"/>
    <dgm:cxn modelId="{D77374CF-CF7E-4BB2-B162-94681636FD4A}" type="presParOf" srcId="{07EF050D-75F2-4579-8445-FB4C232475DD}" destId="{62CD21D5-159A-4EC9-9763-DC4290B7EFB1}" srcOrd="0" destOrd="0" presId="urn:microsoft.com/office/officeart/2008/layout/NameandTitleOrganizationalChart"/>
    <dgm:cxn modelId="{2C8DB5B7-AF3E-48B4-B2E2-F4EA06ED4024}" type="presParOf" srcId="{62CD21D5-159A-4EC9-9763-DC4290B7EFB1}" destId="{707B5DA2-AEEC-4F02-8799-94AEDA17F157}" srcOrd="0" destOrd="0" presId="urn:microsoft.com/office/officeart/2008/layout/NameandTitleOrganizationalChart"/>
    <dgm:cxn modelId="{30A05CAA-79D0-452C-BC15-89029ED884B7}" type="presParOf" srcId="{707B5DA2-AEEC-4F02-8799-94AEDA17F157}" destId="{0E12CE17-842C-4669-B793-BF5CC5B1082F}" srcOrd="0" destOrd="0" presId="urn:microsoft.com/office/officeart/2008/layout/NameandTitleOrganizationalChart"/>
    <dgm:cxn modelId="{27538CF7-9B29-48B0-A7A7-38F40143CF3F}" type="presParOf" srcId="{707B5DA2-AEEC-4F02-8799-94AEDA17F157}" destId="{6236EACE-2F17-46C5-9035-5050ED3A798F}" srcOrd="1" destOrd="0" presId="urn:microsoft.com/office/officeart/2008/layout/NameandTitleOrganizationalChart"/>
    <dgm:cxn modelId="{B8418747-D2F5-47AD-9EB1-D3BF6A436C62}" type="presParOf" srcId="{707B5DA2-AEEC-4F02-8799-94AEDA17F157}" destId="{3153D98A-D6EA-45A1-B095-6BCBC52577A7}" srcOrd="2" destOrd="0" presId="urn:microsoft.com/office/officeart/2008/layout/NameandTitleOrganizationalChart"/>
    <dgm:cxn modelId="{22D7C8B3-7035-44FC-8F93-7895E2B3C5FB}" type="presParOf" srcId="{62CD21D5-159A-4EC9-9763-DC4290B7EFB1}" destId="{546B106B-930C-4FAA-9BC0-D9D45C90E5C2}" srcOrd="1" destOrd="0" presId="urn:microsoft.com/office/officeart/2008/layout/NameandTitleOrganizationalChart"/>
    <dgm:cxn modelId="{04E89503-858E-45E7-ADD1-A80BD056FB3A}" type="presParOf" srcId="{546B106B-930C-4FAA-9BC0-D9D45C90E5C2}" destId="{AC1B5706-8C3F-48CE-945B-432501E1D562}" srcOrd="0" destOrd="0" presId="urn:microsoft.com/office/officeart/2008/layout/NameandTitleOrganizationalChart"/>
    <dgm:cxn modelId="{098BBD42-CA9E-435F-8990-B2ED904CEF41}" type="presParOf" srcId="{546B106B-930C-4FAA-9BC0-D9D45C90E5C2}" destId="{E1281716-6355-4A9C-A7F3-B9913360F68E}" srcOrd="1" destOrd="0" presId="urn:microsoft.com/office/officeart/2008/layout/NameandTitleOrganizationalChart"/>
    <dgm:cxn modelId="{D3D936D0-FC56-414F-A591-1E45D0269E5A}" type="presParOf" srcId="{E1281716-6355-4A9C-A7F3-B9913360F68E}" destId="{31870BA1-BF79-47E2-875C-B6F0B9AD1F79}" srcOrd="0" destOrd="0" presId="urn:microsoft.com/office/officeart/2008/layout/NameandTitleOrganizationalChart"/>
    <dgm:cxn modelId="{A21BFECB-15AC-45BE-B8DB-2CDDF7CDD538}" type="presParOf" srcId="{31870BA1-BF79-47E2-875C-B6F0B9AD1F79}" destId="{376ADA84-B011-436A-AF82-A60EFE9D2453}" srcOrd="0" destOrd="0" presId="urn:microsoft.com/office/officeart/2008/layout/NameandTitleOrganizationalChart"/>
    <dgm:cxn modelId="{3936CE16-C931-4DEA-89A5-42A5D7016F9D}" type="presParOf" srcId="{31870BA1-BF79-47E2-875C-B6F0B9AD1F79}" destId="{DCA3014E-8665-4B1B-995D-07E509641EA6}" srcOrd="1" destOrd="0" presId="urn:microsoft.com/office/officeart/2008/layout/NameandTitleOrganizationalChart"/>
    <dgm:cxn modelId="{2458F59F-8518-41C2-A893-D11BC1F2ABBD}" type="presParOf" srcId="{31870BA1-BF79-47E2-875C-B6F0B9AD1F79}" destId="{4A5B8D81-1238-4E76-819D-737D33BE4144}" srcOrd="2" destOrd="0" presId="urn:microsoft.com/office/officeart/2008/layout/NameandTitleOrganizationalChart"/>
    <dgm:cxn modelId="{F2919EF5-64FE-4C57-8FA6-E843AC207A82}" type="presParOf" srcId="{E1281716-6355-4A9C-A7F3-B9913360F68E}" destId="{7570D0D7-65A4-4F8E-A439-9BBFE93879A8}" srcOrd="1" destOrd="0" presId="urn:microsoft.com/office/officeart/2008/layout/NameandTitleOrganizationalChart"/>
    <dgm:cxn modelId="{12914F89-C594-446F-8783-3A67D8ABE3C3}" type="presParOf" srcId="{E1281716-6355-4A9C-A7F3-B9913360F68E}" destId="{75805EF6-1E41-4872-A3FF-846106E0AF53}" srcOrd="2" destOrd="0" presId="urn:microsoft.com/office/officeart/2008/layout/NameandTitleOrganizationalChart"/>
    <dgm:cxn modelId="{091FA336-2866-475B-BC02-162FFE3A65B4}" type="presParOf" srcId="{546B106B-930C-4FAA-9BC0-D9D45C90E5C2}" destId="{7D9AE169-00E4-4DD4-9262-66459D6AC729}" srcOrd="2" destOrd="0" presId="urn:microsoft.com/office/officeart/2008/layout/NameandTitleOrganizationalChart"/>
    <dgm:cxn modelId="{3D621AC4-6E70-453F-9542-90A17C100F38}" type="presParOf" srcId="{546B106B-930C-4FAA-9BC0-D9D45C90E5C2}" destId="{F6177FED-AACC-4D1E-A485-33E489FE6B19}" srcOrd="3" destOrd="0" presId="urn:microsoft.com/office/officeart/2008/layout/NameandTitleOrganizationalChart"/>
    <dgm:cxn modelId="{8FE8C787-1F80-4C69-B960-2B55A27331E8}" type="presParOf" srcId="{F6177FED-AACC-4D1E-A485-33E489FE6B19}" destId="{8936CD27-3533-4CBD-B973-4754026B8588}" srcOrd="0" destOrd="0" presId="urn:microsoft.com/office/officeart/2008/layout/NameandTitleOrganizationalChart"/>
    <dgm:cxn modelId="{454C42FF-E28D-4F19-B157-3C4D04C8AA09}" type="presParOf" srcId="{8936CD27-3533-4CBD-B973-4754026B8588}" destId="{C6F35F57-958A-4E8D-82FE-4585CE50FD9C}" srcOrd="0" destOrd="0" presId="urn:microsoft.com/office/officeart/2008/layout/NameandTitleOrganizationalChart"/>
    <dgm:cxn modelId="{C09AAE73-C2C9-41B8-8E38-329BFFDC56A5}" type="presParOf" srcId="{8936CD27-3533-4CBD-B973-4754026B8588}" destId="{272955E2-C588-4D91-A171-7528F7D99EEC}" srcOrd="1" destOrd="0" presId="urn:microsoft.com/office/officeart/2008/layout/NameandTitleOrganizationalChart"/>
    <dgm:cxn modelId="{783E595A-997C-43B7-B241-191A786D71AA}" type="presParOf" srcId="{8936CD27-3533-4CBD-B973-4754026B8588}" destId="{B2598690-B82E-4AAE-9803-3018A03C57C2}" srcOrd="2" destOrd="0" presId="urn:microsoft.com/office/officeart/2008/layout/NameandTitleOrganizationalChart"/>
    <dgm:cxn modelId="{98C91CE1-7E6A-4DE3-B962-09ECF8E0D36E}" type="presParOf" srcId="{F6177FED-AACC-4D1E-A485-33E489FE6B19}" destId="{493F0AA3-24EE-474A-AAAD-DFE02AEC999C}" srcOrd="1" destOrd="0" presId="urn:microsoft.com/office/officeart/2008/layout/NameandTitleOrganizationalChart"/>
    <dgm:cxn modelId="{048331AB-21E5-4AE5-89CE-6DB088AD82DF}" type="presParOf" srcId="{F6177FED-AACC-4D1E-A485-33E489FE6B19}" destId="{4CAF582E-14F9-4173-9AE4-B80E4917346E}" srcOrd="2" destOrd="0" presId="urn:microsoft.com/office/officeart/2008/layout/NameandTitleOrganizationalChart"/>
    <dgm:cxn modelId="{9FF047EF-6749-414B-97CE-C2598C8311B0}" type="presParOf" srcId="{62CD21D5-159A-4EC9-9763-DC4290B7EFB1}" destId="{D38BA989-5BC9-4C6E-B9A4-55D2AA81C23E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5BE6B79-25CF-475F-88E7-47383956AA03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CB68849-EC4A-4049-BFC6-A3C7470CCCAB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A</a:t>
          </a:r>
        </a:p>
      </dgm:t>
    </dgm:pt>
    <dgm:pt modelId="{6AD2D181-0DCD-4B28-87AC-80953ACEEC2F}" type="parTrans" cxnId="{8A5EBFA0-0346-459F-8841-27874CB32D02}">
      <dgm:prSet/>
      <dgm:spPr/>
      <dgm:t>
        <a:bodyPr/>
        <a:lstStyle/>
        <a:p>
          <a:endParaRPr lang="de-DE"/>
        </a:p>
      </dgm:t>
    </dgm:pt>
    <dgm:pt modelId="{B34D6DE6-5E82-4DC4-AFB9-E7BBF76BBD96}" type="sibTrans" cxnId="{8A5EBFA0-0346-459F-8841-27874CB32D02}">
      <dgm:prSet/>
      <dgm:spPr/>
      <dgm:t>
        <a:bodyPr/>
        <a:lstStyle/>
        <a:p>
          <a:endParaRPr lang="de-DE"/>
        </a:p>
      </dgm:t>
    </dgm:pt>
    <dgm:pt modelId="{F82B1D0C-C1D1-4E62-B664-AF305EEB1398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B</a:t>
          </a:r>
        </a:p>
      </dgm:t>
    </dgm:pt>
    <dgm:pt modelId="{BC368B03-51CA-49AB-AFD3-22C2D5BEEFE4}" type="parTrans" cxnId="{8A9EFDAA-9566-470E-BC8B-342341564BF7}">
      <dgm:prSet/>
      <dgm:spPr/>
      <dgm:t>
        <a:bodyPr/>
        <a:lstStyle/>
        <a:p>
          <a:endParaRPr lang="de-DE"/>
        </a:p>
      </dgm:t>
    </dgm:pt>
    <dgm:pt modelId="{FB83D008-63C0-4BBD-AF79-CB1E081E13AD}" type="sibTrans" cxnId="{8A9EFDAA-9566-470E-BC8B-342341564BF7}">
      <dgm:prSet/>
      <dgm:spPr/>
      <dgm:t>
        <a:bodyPr/>
        <a:lstStyle/>
        <a:p>
          <a:endParaRPr lang="de-DE"/>
        </a:p>
      </dgm:t>
    </dgm:pt>
    <dgm:pt modelId="{806C519B-10E7-473E-AD54-EC0CE5E34C99}">
      <dgm:prSet phldrT="[Text]"/>
      <dgm:spPr/>
      <dgm:t>
        <a:bodyPr/>
        <a:lstStyle/>
        <a:p>
          <a:r>
            <a:rPr lang="de-DE" dirty="0" err="1"/>
            <a:t>nil</a:t>
          </a:r>
          <a:endParaRPr lang="de-DE" dirty="0"/>
        </a:p>
      </dgm:t>
    </dgm:pt>
    <dgm:pt modelId="{6191F9DB-B795-46B8-A786-C91CAA66D5C8}" type="parTrans" cxnId="{B03C1C1F-55D2-457B-A0B9-A69AAEC5D898}">
      <dgm:prSet/>
      <dgm:spPr/>
      <dgm:t>
        <a:bodyPr/>
        <a:lstStyle/>
        <a:p>
          <a:endParaRPr lang="de-DE"/>
        </a:p>
      </dgm:t>
    </dgm:pt>
    <dgm:pt modelId="{44506E05-07FF-4582-9D18-15728F62C60E}" type="sibTrans" cxnId="{B03C1C1F-55D2-457B-A0B9-A69AAEC5D898}">
      <dgm:prSet/>
      <dgm:spPr/>
      <dgm:t>
        <a:bodyPr/>
        <a:lstStyle/>
        <a:p>
          <a:endParaRPr lang="de-DE"/>
        </a:p>
      </dgm:t>
    </dgm:pt>
    <dgm:pt modelId="{07EF050D-75F2-4579-8445-FB4C232475DD}" type="pres">
      <dgm:prSet presAssocID="{B5BE6B79-25CF-475F-88E7-47383956AA0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2CD21D5-159A-4EC9-9763-DC4290B7EFB1}" type="pres">
      <dgm:prSet presAssocID="{4CB68849-EC4A-4049-BFC6-A3C7470CCCAB}" presName="hierRoot1" presStyleCnt="0">
        <dgm:presLayoutVars>
          <dgm:hierBranch val="init"/>
        </dgm:presLayoutVars>
      </dgm:prSet>
      <dgm:spPr/>
    </dgm:pt>
    <dgm:pt modelId="{707B5DA2-AEEC-4F02-8799-94AEDA17F157}" type="pres">
      <dgm:prSet presAssocID="{4CB68849-EC4A-4049-BFC6-A3C7470CCCAB}" presName="rootComposite1" presStyleCnt="0"/>
      <dgm:spPr/>
    </dgm:pt>
    <dgm:pt modelId="{0E12CE17-842C-4669-B793-BF5CC5B1082F}" type="pres">
      <dgm:prSet presAssocID="{4CB68849-EC4A-4049-BFC6-A3C7470CCCAB}" presName="rootText1" presStyleLbl="node0" presStyleIdx="0" presStyleCnt="1">
        <dgm:presLayoutVars>
          <dgm:chMax/>
          <dgm:chPref val="3"/>
        </dgm:presLayoutVars>
      </dgm:prSet>
      <dgm:spPr/>
    </dgm:pt>
    <dgm:pt modelId="{6236EACE-2F17-46C5-9035-5050ED3A798F}" type="pres">
      <dgm:prSet presAssocID="{4CB68849-EC4A-4049-BFC6-A3C7470CCCAB}" presName="titleText1" presStyleLbl="fgAcc0" presStyleIdx="0" presStyleCnt="1">
        <dgm:presLayoutVars>
          <dgm:chMax val="0"/>
          <dgm:chPref val="0"/>
        </dgm:presLayoutVars>
      </dgm:prSet>
      <dgm:spPr/>
    </dgm:pt>
    <dgm:pt modelId="{3153D98A-D6EA-45A1-B095-6BCBC52577A7}" type="pres">
      <dgm:prSet presAssocID="{4CB68849-EC4A-4049-BFC6-A3C7470CCCAB}" presName="rootConnector1" presStyleLbl="node1" presStyleIdx="0" presStyleCnt="2"/>
      <dgm:spPr/>
    </dgm:pt>
    <dgm:pt modelId="{546B106B-930C-4FAA-9BC0-D9D45C90E5C2}" type="pres">
      <dgm:prSet presAssocID="{4CB68849-EC4A-4049-BFC6-A3C7470CCCAB}" presName="hierChild2" presStyleCnt="0"/>
      <dgm:spPr/>
    </dgm:pt>
    <dgm:pt modelId="{AC1B5706-8C3F-48CE-945B-432501E1D562}" type="pres">
      <dgm:prSet presAssocID="{6191F9DB-B795-46B8-A786-C91CAA66D5C8}" presName="Name37" presStyleLbl="parChTrans1D2" presStyleIdx="0" presStyleCnt="2"/>
      <dgm:spPr/>
    </dgm:pt>
    <dgm:pt modelId="{E1281716-6355-4A9C-A7F3-B9913360F68E}" type="pres">
      <dgm:prSet presAssocID="{806C519B-10E7-473E-AD54-EC0CE5E34C99}" presName="hierRoot2" presStyleCnt="0">
        <dgm:presLayoutVars>
          <dgm:hierBranch val="init"/>
        </dgm:presLayoutVars>
      </dgm:prSet>
      <dgm:spPr/>
    </dgm:pt>
    <dgm:pt modelId="{31870BA1-BF79-47E2-875C-B6F0B9AD1F79}" type="pres">
      <dgm:prSet presAssocID="{806C519B-10E7-473E-AD54-EC0CE5E34C99}" presName="rootComposite" presStyleCnt="0"/>
      <dgm:spPr/>
    </dgm:pt>
    <dgm:pt modelId="{376ADA84-B011-436A-AF82-A60EFE9D2453}" type="pres">
      <dgm:prSet presAssocID="{806C519B-10E7-473E-AD54-EC0CE5E34C99}" presName="rootText" presStyleLbl="node1" presStyleIdx="0" presStyleCnt="2">
        <dgm:presLayoutVars>
          <dgm:chMax/>
          <dgm:chPref val="3"/>
        </dgm:presLayoutVars>
      </dgm:prSet>
      <dgm:spPr/>
    </dgm:pt>
    <dgm:pt modelId="{DCA3014E-8665-4B1B-995D-07E509641EA6}" type="pres">
      <dgm:prSet presAssocID="{806C519B-10E7-473E-AD54-EC0CE5E34C99}" presName="titleText2" presStyleLbl="fgAcc1" presStyleIdx="0" presStyleCnt="2">
        <dgm:presLayoutVars>
          <dgm:chMax val="0"/>
          <dgm:chPref val="0"/>
        </dgm:presLayoutVars>
      </dgm:prSet>
      <dgm:spPr/>
    </dgm:pt>
    <dgm:pt modelId="{4A5B8D81-1238-4E76-819D-737D33BE4144}" type="pres">
      <dgm:prSet presAssocID="{806C519B-10E7-473E-AD54-EC0CE5E34C99}" presName="rootConnector" presStyleLbl="node2" presStyleIdx="0" presStyleCnt="0"/>
      <dgm:spPr/>
    </dgm:pt>
    <dgm:pt modelId="{7570D0D7-65A4-4F8E-A439-9BBFE93879A8}" type="pres">
      <dgm:prSet presAssocID="{806C519B-10E7-473E-AD54-EC0CE5E34C99}" presName="hierChild4" presStyleCnt="0"/>
      <dgm:spPr/>
    </dgm:pt>
    <dgm:pt modelId="{75805EF6-1E41-4872-A3FF-846106E0AF53}" type="pres">
      <dgm:prSet presAssocID="{806C519B-10E7-473E-AD54-EC0CE5E34C99}" presName="hierChild5" presStyleCnt="0"/>
      <dgm:spPr/>
    </dgm:pt>
    <dgm:pt modelId="{7D9AE169-00E4-4DD4-9262-66459D6AC729}" type="pres">
      <dgm:prSet presAssocID="{BC368B03-51CA-49AB-AFD3-22C2D5BEEFE4}" presName="Name37" presStyleLbl="parChTrans1D2" presStyleIdx="1" presStyleCnt="2"/>
      <dgm:spPr/>
    </dgm:pt>
    <dgm:pt modelId="{F6177FED-AACC-4D1E-A485-33E489FE6B19}" type="pres">
      <dgm:prSet presAssocID="{F82B1D0C-C1D1-4E62-B664-AF305EEB1398}" presName="hierRoot2" presStyleCnt="0">
        <dgm:presLayoutVars>
          <dgm:hierBranch val="init"/>
        </dgm:presLayoutVars>
      </dgm:prSet>
      <dgm:spPr/>
    </dgm:pt>
    <dgm:pt modelId="{8936CD27-3533-4CBD-B973-4754026B8588}" type="pres">
      <dgm:prSet presAssocID="{F82B1D0C-C1D1-4E62-B664-AF305EEB1398}" presName="rootComposite" presStyleCnt="0"/>
      <dgm:spPr/>
    </dgm:pt>
    <dgm:pt modelId="{C6F35F57-958A-4E8D-82FE-4585CE50FD9C}" type="pres">
      <dgm:prSet presAssocID="{F82B1D0C-C1D1-4E62-B664-AF305EEB1398}" presName="rootText" presStyleLbl="node1" presStyleIdx="1" presStyleCnt="2">
        <dgm:presLayoutVars>
          <dgm:chMax/>
          <dgm:chPref val="3"/>
        </dgm:presLayoutVars>
      </dgm:prSet>
      <dgm:spPr/>
    </dgm:pt>
    <dgm:pt modelId="{272955E2-C588-4D91-A171-7528F7D99EEC}" type="pres">
      <dgm:prSet presAssocID="{F82B1D0C-C1D1-4E62-B664-AF305EEB1398}" presName="titleText2" presStyleLbl="fgAcc1" presStyleIdx="1" presStyleCnt="2">
        <dgm:presLayoutVars>
          <dgm:chMax val="0"/>
          <dgm:chPref val="0"/>
        </dgm:presLayoutVars>
      </dgm:prSet>
      <dgm:spPr/>
    </dgm:pt>
    <dgm:pt modelId="{B2598690-B82E-4AAE-9803-3018A03C57C2}" type="pres">
      <dgm:prSet presAssocID="{F82B1D0C-C1D1-4E62-B664-AF305EEB1398}" presName="rootConnector" presStyleLbl="node2" presStyleIdx="0" presStyleCnt="0"/>
      <dgm:spPr/>
    </dgm:pt>
    <dgm:pt modelId="{493F0AA3-24EE-474A-AAAD-DFE02AEC999C}" type="pres">
      <dgm:prSet presAssocID="{F82B1D0C-C1D1-4E62-B664-AF305EEB1398}" presName="hierChild4" presStyleCnt="0"/>
      <dgm:spPr/>
    </dgm:pt>
    <dgm:pt modelId="{4CAF582E-14F9-4173-9AE4-B80E4917346E}" type="pres">
      <dgm:prSet presAssocID="{F82B1D0C-C1D1-4E62-B664-AF305EEB1398}" presName="hierChild5" presStyleCnt="0"/>
      <dgm:spPr/>
    </dgm:pt>
    <dgm:pt modelId="{D38BA989-5BC9-4C6E-B9A4-55D2AA81C23E}" type="pres">
      <dgm:prSet presAssocID="{4CB68849-EC4A-4049-BFC6-A3C7470CCCAB}" presName="hierChild3" presStyleCnt="0"/>
      <dgm:spPr/>
    </dgm:pt>
  </dgm:ptLst>
  <dgm:cxnLst>
    <dgm:cxn modelId="{E0D33108-41E2-4ACC-BF0F-942B5898F992}" type="presOf" srcId="{FB83D008-63C0-4BBD-AF79-CB1E081E13AD}" destId="{272955E2-C588-4D91-A171-7528F7D99EEC}" srcOrd="0" destOrd="0" presId="urn:microsoft.com/office/officeart/2008/layout/NameandTitleOrganizationalChart"/>
    <dgm:cxn modelId="{B03C1C1F-55D2-457B-A0B9-A69AAEC5D898}" srcId="{4CB68849-EC4A-4049-BFC6-A3C7470CCCAB}" destId="{806C519B-10E7-473E-AD54-EC0CE5E34C99}" srcOrd="0" destOrd="0" parTransId="{6191F9DB-B795-46B8-A786-C91CAA66D5C8}" sibTransId="{44506E05-07FF-4582-9D18-15728F62C60E}"/>
    <dgm:cxn modelId="{1E684D3A-BE15-4215-9AA0-5059F1C49EBE}" type="presOf" srcId="{44506E05-07FF-4582-9D18-15728F62C60E}" destId="{DCA3014E-8665-4B1B-995D-07E509641EA6}" srcOrd="0" destOrd="0" presId="urn:microsoft.com/office/officeart/2008/layout/NameandTitleOrganizationalChart"/>
    <dgm:cxn modelId="{599C125E-CC71-43D2-8321-1F9CA17BC1A7}" type="presOf" srcId="{F82B1D0C-C1D1-4E62-B664-AF305EEB1398}" destId="{C6F35F57-958A-4E8D-82FE-4585CE50FD9C}" srcOrd="0" destOrd="0" presId="urn:microsoft.com/office/officeart/2008/layout/NameandTitleOrganizationalChart"/>
    <dgm:cxn modelId="{BB28A962-39D5-47CD-9058-EECC286E393D}" type="presOf" srcId="{806C519B-10E7-473E-AD54-EC0CE5E34C99}" destId="{376ADA84-B011-436A-AF82-A60EFE9D2453}" srcOrd="0" destOrd="0" presId="urn:microsoft.com/office/officeart/2008/layout/NameandTitleOrganizationalChart"/>
    <dgm:cxn modelId="{65D50C4B-8844-477C-955C-CB8AD4ECE6D6}" type="presOf" srcId="{4CB68849-EC4A-4049-BFC6-A3C7470CCCAB}" destId="{0E12CE17-842C-4669-B793-BF5CC5B1082F}" srcOrd="0" destOrd="0" presId="urn:microsoft.com/office/officeart/2008/layout/NameandTitleOrganizationalChart"/>
    <dgm:cxn modelId="{7C7B3993-B621-4B14-B01B-535F4E67FC8C}" type="presOf" srcId="{BC368B03-51CA-49AB-AFD3-22C2D5BEEFE4}" destId="{7D9AE169-00E4-4DD4-9262-66459D6AC729}" srcOrd="0" destOrd="0" presId="urn:microsoft.com/office/officeart/2008/layout/NameandTitleOrganizationalChart"/>
    <dgm:cxn modelId="{5C040E95-39FB-4303-9568-D00CD5C4A4FD}" type="presOf" srcId="{806C519B-10E7-473E-AD54-EC0CE5E34C99}" destId="{4A5B8D81-1238-4E76-819D-737D33BE4144}" srcOrd="1" destOrd="0" presId="urn:microsoft.com/office/officeart/2008/layout/NameandTitleOrganizationalChart"/>
    <dgm:cxn modelId="{C486A89C-BA00-4A0A-8252-1FB74C7F8F6E}" type="presOf" srcId="{B5BE6B79-25CF-475F-88E7-47383956AA03}" destId="{07EF050D-75F2-4579-8445-FB4C232475DD}" srcOrd="0" destOrd="0" presId="urn:microsoft.com/office/officeart/2008/layout/NameandTitleOrganizationalChart"/>
    <dgm:cxn modelId="{8A5EBFA0-0346-459F-8841-27874CB32D02}" srcId="{B5BE6B79-25CF-475F-88E7-47383956AA03}" destId="{4CB68849-EC4A-4049-BFC6-A3C7470CCCAB}" srcOrd="0" destOrd="0" parTransId="{6AD2D181-0DCD-4B28-87AC-80953ACEEC2F}" sibTransId="{B34D6DE6-5E82-4DC4-AFB9-E7BBF76BBD96}"/>
    <dgm:cxn modelId="{8A9EFDAA-9566-470E-BC8B-342341564BF7}" srcId="{4CB68849-EC4A-4049-BFC6-A3C7470CCCAB}" destId="{F82B1D0C-C1D1-4E62-B664-AF305EEB1398}" srcOrd="1" destOrd="0" parTransId="{BC368B03-51CA-49AB-AFD3-22C2D5BEEFE4}" sibTransId="{FB83D008-63C0-4BBD-AF79-CB1E081E13AD}"/>
    <dgm:cxn modelId="{091909B4-1C22-41BC-8AA2-D74EF041905C}" type="presOf" srcId="{F82B1D0C-C1D1-4E62-B664-AF305EEB1398}" destId="{B2598690-B82E-4AAE-9803-3018A03C57C2}" srcOrd="1" destOrd="0" presId="urn:microsoft.com/office/officeart/2008/layout/NameandTitleOrganizationalChart"/>
    <dgm:cxn modelId="{63D96FBD-1AB4-4A0D-AB27-D4860088B75C}" type="presOf" srcId="{4CB68849-EC4A-4049-BFC6-A3C7470CCCAB}" destId="{3153D98A-D6EA-45A1-B095-6BCBC52577A7}" srcOrd="1" destOrd="0" presId="urn:microsoft.com/office/officeart/2008/layout/NameandTitleOrganizationalChart"/>
    <dgm:cxn modelId="{AE6716D9-CF52-4071-8FA0-B1FB884170D6}" type="presOf" srcId="{B34D6DE6-5E82-4DC4-AFB9-E7BBF76BBD96}" destId="{6236EACE-2F17-46C5-9035-5050ED3A798F}" srcOrd="0" destOrd="0" presId="urn:microsoft.com/office/officeart/2008/layout/NameandTitleOrganizationalChart"/>
    <dgm:cxn modelId="{C8A0C7F7-F2E3-4B06-BD76-CA4044583288}" type="presOf" srcId="{6191F9DB-B795-46B8-A786-C91CAA66D5C8}" destId="{AC1B5706-8C3F-48CE-945B-432501E1D562}" srcOrd="0" destOrd="0" presId="urn:microsoft.com/office/officeart/2008/layout/NameandTitleOrganizationalChart"/>
    <dgm:cxn modelId="{D77374CF-CF7E-4BB2-B162-94681636FD4A}" type="presParOf" srcId="{07EF050D-75F2-4579-8445-FB4C232475DD}" destId="{62CD21D5-159A-4EC9-9763-DC4290B7EFB1}" srcOrd="0" destOrd="0" presId="urn:microsoft.com/office/officeart/2008/layout/NameandTitleOrganizationalChart"/>
    <dgm:cxn modelId="{2C8DB5B7-AF3E-48B4-B2E2-F4EA06ED4024}" type="presParOf" srcId="{62CD21D5-159A-4EC9-9763-DC4290B7EFB1}" destId="{707B5DA2-AEEC-4F02-8799-94AEDA17F157}" srcOrd="0" destOrd="0" presId="urn:microsoft.com/office/officeart/2008/layout/NameandTitleOrganizationalChart"/>
    <dgm:cxn modelId="{30A05CAA-79D0-452C-BC15-89029ED884B7}" type="presParOf" srcId="{707B5DA2-AEEC-4F02-8799-94AEDA17F157}" destId="{0E12CE17-842C-4669-B793-BF5CC5B1082F}" srcOrd="0" destOrd="0" presId="urn:microsoft.com/office/officeart/2008/layout/NameandTitleOrganizationalChart"/>
    <dgm:cxn modelId="{27538CF7-9B29-48B0-A7A7-38F40143CF3F}" type="presParOf" srcId="{707B5DA2-AEEC-4F02-8799-94AEDA17F157}" destId="{6236EACE-2F17-46C5-9035-5050ED3A798F}" srcOrd="1" destOrd="0" presId="urn:microsoft.com/office/officeart/2008/layout/NameandTitleOrganizationalChart"/>
    <dgm:cxn modelId="{B8418747-D2F5-47AD-9EB1-D3BF6A436C62}" type="presParOf" srcId="{707B5DA2-AEEC-4F02-8799-94AEDA17F157}" destId="{3153D98A-D6EA-45A1-B095-6BCBC52577A7}" srcOrd="2" destOrd="0" presId="urn:microsoft.com/office/officeart/2008/layout/NameandTitleOrganizationalChart"/>
    <dgm:cxn modelId="{22D7C8B3-7035-44FC-8F93-7895E2B3C5FB}" type="presParOf" srcId="{62CD21D5-159A-4EC9-9763-DC4290B7EFB1}" destId="{546B106B-930C-4FAA-9BC0-D9D45C90E5C2}" srcOrd="1" destOrd="0" presId="urn:microsoft.com/office/officeart/2008/layout/NameandTitleOrganizationalChart"/>
    <dgm:cxn modelId="{04E89503-858E-45E7-ADD1-A80BD056FB3A}" type="presParOf" srcId="{546B106B-930C-4FAA-9BC0-D9D45C90E5C2}" destId="{AC1B5706-8C3F-48CE-945B-432501E1D562}" srcOrd="0" destOrd="0" presId="urn:microsoft.com/office/officeart/2008/layout/NameandTitleOrganizationalChart"/>
    <dgm:cxn modelId="{098BBD42-CA9E-435F-8990-B2ED904CEF41}" type="presParOf" srcId="{546B106B-930C-4FAA-9BC0-D9D45C90E5C2}" destId="{E1281716-6355-4A9C-A7F3-B9913360F68E}" srcOrd="1" destOrd="0" presId="urn:microsoft.com/office/officeart/2008/layout/NameandTitleOrganizationalChart"/>
    <dgm:cxn modelId="{D3D936D0-FC56-414F-A591-1E45D0269E5A}" type="presParOf" srcId="{E1281716-6355-4A9C-A7F3-B9913360F68E}" destId="{31870BA1-BF79-47E2-875C-B6F0B9AD1F79}" srcOrd="0" destOrd="0" presId="urn:microsoft.com/office/officeart/2008/layout/NameandTitleOrganizationalChart"/>
    <dgm:cxn modelId="{A21BFECB-15AC-45BE-B8DB-2CDDF7CDD538}" type="presParOf" srcId="{31870BA1-BF79-47E2-875C-B6F0B9AD1F79}" destId="{376ADA84-B011-436A-AF82-A60EFE9D2453}" srcOrd="0" destOrd="0" presId="urn:microsoft.com/office/officeart/2008/layout/NameandTitleOrganizationalChart"/>
    <dgm:cxn modelId="{3936CE16-C931-4DEA-89A5-42A5D7016F9D}" type="presParOf" srcId="{31870BA1-BF79-47E2-875C-B6F0B9AD1F79}" destId="{DCA3014E-8665-4B1B-995D-07E509641EA6}" srcOrd="1" destOrd="0" presId="urn:microsoft.com/office/officeart/2008/layout/NameandTitleOrganizationalChart"/>
    <dgm:cxn modelId="{2458F59F-8518-41C2-A893-D11BC1F2ABBD}" type="presParOf" srcId="{31870BA1-BF79-47E2-875C-B6F0B9AD1F79}" destId="{4A5B8D81-1238-4E76-819D-737D33BE4144}" srcOrd="2" destOrd="0" presId="urn:microsoft.com/office/officeart/2008/layout/NameandTitleOrganizationalChart"/>
    <dgm:cxn modelId="{F2919EF5-64FE-4C57-8FA6-E843AC207A82}" type="presParOf" srcId="{E1281716-6355-4A9C-A7F3-B9913360F68E}" destId="{7570D0D7-65A4-4F8E-A439-9BBFE93879A8}" srcOrd="1" destOrd="0" presId="urn:microsoft.com/office/officeart/2008/layout/NameandTitleOrganizationalChart"/>
    <dgm:cxn modelId="{12914F89-C594-446F-8783-3A67D8ABE3C3}" type="presParOf" srcId="{E1281716-6355-4A9C-A7F3-B9913360F68E}" destId="{75805EF6-1E41-4872-A3FF-846106E0AF53}" srcOrd="2" destOrd="0" presId="urn:microsoft.com/office/officeart/2008/layout/NameandTitleOrganizationalChart"/>
    <dgm:cxn modelId="{091FA336-2866-475B-BC02-162FFE3A65B4}" type="presParOf" srcId="{546B106B-930C-4FAA-9BC0-D9D45C90E5C2}" destId="{7D9AE169-00E4-4DD4-9262-66459D6AC729}" srcOrd="2" destOrd="0" presId="urn:microsoft.com/office/officeart/2008/layout/NameandTitleOrganizationalChart"/>
    <dgm:cxn modelId="{3D621AC4-6E70-453F-9542-90A17C100F38}" type="presParOf" srcId="{546B106B-930C-4FAA-9BC0-D9D45C90E5C2}" destId="{F6177FED-AACC-4D1E-A485-33E489FE6B19}" srcOrd="3" destOrd="0" presId="urn:microsoft.com/office/officeart/2008/layout/NameandTitleOrganizationalChart"/>
    <dgm:cxn modelId="{8FE8C787-1F80-4C69-B960-2B55A27331E8}" type="presParOf" srcId="{F6177FED-AACC-4D1E-A485-33E489FE6B19}" destId="{8936CD27-3533-4CBD-B973-4754026B8588}" srcOrd="0" destOrd="0" presId="urn:microsoft.com/office/officeart/2008/layout/NameandTitleOrganizationalChart"/>
    <dgm:cxn modelId="{454C42FF-E28D-4F19-B157-3C4D04C8AA09}" type="presParOf" srcId="{8936CD27-3533-4CBD-B973-4754026B8588}" destId="{C6F35F57-958A-4E8D-82FE-4585CE50FD9C}" srcOrd="0" destOrd="0" presId="urn:microsoft.com/office/officeart/2008/layout/NameandTitleOrganizationalChart"/>
    <dgm:cxn modelId="{C09AAE73-C2C9-41B8-8E38-329BFFDC56A5}" type="presParOf" srcId="{8936CD27-3533-4CBD-B973-4754026B8588}" destId="{272955E2-C588-4D91-A171-7528F7D99EEC}" srcOrd="1" destOrd="0" presId="urn:microsoft.com/office/officeart/2008/layout/NameandTitleOrganizationalChart"/>
    <dgm:cxn modelId="{783E595A-997C-43B7-B241-191A786D71AA}" type="presParOf" srcId="{8936CD27-3533-4CBD-B973-4754026B8588}" destId="{B2598690-B82E-4AAE-9803-3018A03C57C2}" srcOrd="2" destOrd="0" presId="urn:microsoft.com/office/officeart/2008/layout/NameandTitleOrganizationalChart"/>
    <dgm:cxn modelId="{98C91CE1-7E6A-4DE3-B962-09ECF8E0D36E}" type="presParOf" srcId="{F6177FED-AACC-4D1E-A485-33E489FE6B19}" destId="{493F0AA3-24EE-474A-AAAD-DFE02AEC999C}" srcOrd="1" destOrd="0" presId="urn:microsoft.com/office/officeart/2008/layout/NameandTitleOrganizationalChart"/>
    <dgm:cxn modelId="{048331AB-21E5-4AE5-89CE-6DB088AD82DF}" type="presParOf" srcId="{F6177FED-AACC-4D1E-A485-33E489FE6B19}" destId="{4CAF582E-14F9-4173-9AE4-B80E4917346E}" srcOrd="2" destOrd="0" presId="urn:microsoft.com/office/officeart/2008/layout/NameandTitleOrganizationalChart"/>
    <dgm:cxn modelId="{9FF047EF-6749-414B-97CE-C2598C8311B0}" type="presParOf" srcId="{62CD21D5-159A-4EC9-9763-DC4290B7EFB1}" destId="{D38BA989-5BC9-4C6E-B9A4-55D2AA81C23E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5BE6B79-25CF-475F-88E7-47383956AA03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CB68849-EC4A-4049-BFC6-A3C7470CCCAB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A</a:t>
          </a:r>
        </a:p>
      </dgm:t>
    </dgm:pt>
    <dgm:pt modelId="{6AD2D181-0DCD-4B28-87AC-80953ACEEC2F}" type="parTrans" cxnId="{8A5EBFA0-0346-459F-8841-27874CB32D02}">
      <dgm:prSet/>
      <dgm:spPr/>
      <dgm:t>
        <a:bodyPr/>
        <a:lstStyle/>
        <a:p>
          <a:endParaRPr lang="de-DE"/>
        </a:p>
      </dgm:t>
    </dgm:pt>
    <dgm:pt modelId="{B34D6DE6-5E82-4DC4-AFB9-E7BBF76BBD96}" type="sibTrans" cxnId="{8A5EBFA0-0346-459F-8841-27874CB32D02}">
      <dgm:prSet/>
      <dgm:spPr/>
      <dgm:t>
        <a:bodyPr/>
        <a:lstStyle/>
        <a:p>
          <a:endParaRPr lang="de-DE"/>
        </a:p>
      </dgm:t>
    </dgm:pt>
    <dgm:pt modelId="{F82B1D0C-C1D1-4E62-B664-AF305EEB1398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B</a:t>
          </a:r>
        </a:p>
      </dgm:t>
    </dgm:pt>
    <dgm:pt modelId="{BC368B03-51CA-49AB-AFD3-22C2D5BEEFE4}" type="parTrans" cxnId="{8A9EFDAA-9566-470E-BC8B-342341564BF7}">
      <dgm:prSet/>
      <dgm:spPr/>
      <dgm:t>
        <a:bodyPr/>
        <a:lstStyle/>
        <a:p>
          <a:endParaRPr lang="de-DE"/>
        </a:p>
      </dgm:t>
    </dgm:pt>
    <dgm:pt modelId="{FB83D008-63C0-4BBD-AF79-CB1E081E13AD}" type="sibTrans" cxnId="{8A9EFDAA-9566-470E-BC8B-342341564BF7}">
      <dgm:prSet/>
      <dgm:spPr/>
      <dgm:t>
        <a:bodyPr/>
        <a:lstStyle/>
        <a:p>
          <a:endParaRPr lang="de-DE"/>
        </a:p>
      </dgm:t>
    </dgm:pt>
    <dgm:pt modelId="{806C519B-10E7-473E-AD54-EC0CE5E34C99}">
      <dgm:prSet phldrT="[Text]"/>
      <dgm:spPr/>
      <dgm:t>
        <a:bodyPr/>
        <a:lstStyle/>
        <a:p>
          <a:r>
            <a:rPr lang="de-DE" dirty="0" err="1"/>
            <a:t>nil</a:t>
          </a:r>
          <a:endParaRPr lang="de-DE" dirty="0"/>
        </a:p>
      </dgm:t>
    </dgm:pt>
    <dgm:pt modelId="{6191F9DB-B795-46B8-A786-C91CAA66D5C8}" type="parTrans" cxnId="{B03C1C1F-55D2-457B-A0B9-A69AAEC5D898}">
      <dgm:prSet/>
      <dgm:spPr/>
      <dgm:t>
        <a:bodyPr/>
        <a:lstStyle/>
        <a:p>
          <a:endParaRPr lang="de-DE"/>
        </a:p>
      </dgm:t>
    </dgm:pt>
    <dgm:pt modelId="{44506E05-07FF-4582-9D18-15728F62C60E}" type="sibTrans" cxnId="{B03C1C1F-55D2-457B-A0B9-A69AAEC5D898}">
      <dgm:prSet/>
      <dgm:spPr/>
      <dgm:t>
        <a:bodyPr/>
        <a:lstStyle/>
        <a:p>
          <a:endParaRPr lang="de-DE"/>
        </a:p>
      </dgm:t>
    </dgm:pt>
    <dgm:pt modelId="{379D4EEC-B144-4431-828C-B444D2ECD815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 err="1"/>
            <a:t>nil</a:t>
          </a:r>
          <a:endParaRPr lang="de-DE" dirty="0"/>
        </a:p>
      </dgm:t>
    </dgm:pt>
    <dgm:pt modelId="{56311676-9523-49D6-A95A-0143F32836CF}" type="parTrans" cxnId="{851241EA-E63D-4740-A9B9-06418A118F99}">
      <dgm:prSet/>
      <dgm:spPr/>
      <dgm:t>
        <a:bodyPr/>
        <a:lstStyle/>
        <a:p>
          <a:endParaRPr lang="de-DE"/>
        </a:p>
      </dgm:t>
    </dgm:pt>
    <dgm:pt modelId="{95D044E9-9939-49E6-A318-5FEAEFF88618}" type="sibTrans" cxnId="{851241EA-E63D-4740-A9B9-06418A118F99}">
      <dgm:prSet/>
      <dgm:spPr/>
      <dgm:t>
        <a:bodyPr/>
        <a:lstStyle/>
        <a:p>
          <a:endParaRPr lang="de-DE"/>
        </a:p>
      </dgm:t>
    </dgm:pt>
    <dgm:pt modelId="{560F922F-5D84-4B45-A020-02E04F813EC6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C</a:t>
          </a:r>
        </a:p>
      </dgm:t>
    </dgm:pt>
    <dgm:pt modelId="{4E1C1D66-1644-42D5-95A7-6541487D0FF8}" type="parTrans" cxnId="{0C7B1455-D6DE-4549-B5D6-605B433D7D90}">
      <dgm:prSet/>
      <dgm:spPr/>
      <dgm:t>
        <a:bodyPr/>
        <a:lstStyle/>
        <a:p>
          <a:endParaRPr lang="de-DE"/>
        </a:p>
      </dgm:t>
    </dgm:pt>
    <dgm:pt modelId="{A18419DE-DB11-4262-B153-3BE4EFBFCD73}" type="sibTrans" cxnId="{0C7B1455-D6DE-4549-B5D6-605B433D7D90}">
      <dgm:prSet/>
      <dgm:spPr/>
      <dgm:t>
        <a:bodyPr/>
        <a:lstStyle/>
        <a:p>
          <a:endParaRPr lang="de-DE"/>
        </a:p>
      </dgm:t>
    </dgm:pt>
    <dgm:pt modelId="{07EF050D-75F2-4579-8445-FB4C232475DD}" type="pres">
      <dgm:prSet presAssocID="{B5BE6B79-25CF-475F-88E7-47383956AA0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2CD21D5-159A-4EC9-9763-DC4290B7EFB1}" type="pres">
      <dgm:prSet presAssocID="{4CB68849-EC4A-4049-BFC6-A3C7470CCCAB}" presName="hierRoot1" presStyleCnt="0">
        <dgm:presLayoutVars>
          <dgm:hierBranch val="init"/>
        </dgm:presLayoutVars>
      </dgm:prSet>
      <dgm:spPr/>
    </dgm:pt>
    <dgm:pt modelId="{707B5DA2-AEEC-4F02-8799-94AEDA17F157}" type="pres">
      <dgm:prSet presAssocID="{4CB68849-EC4A-4049-BFC6-A3C7470CCCAB}" presName="rootComposite1" presStyleCnt="0"/>
      <dgm:spPr/>
    </dgm:pt>
    <dgm:pt modelId="{0E12CE17-842C-4669-B793-BF5CC5B1082F}" type="pres">
      <dgm:prSet presAssocID="{4CB68849-EC4A-4049-BFC6-A3C7470CCCAB}" presName="rootText1" presStyleLbl="node0" presStyleIdx="0" presStyleCnt="1">
        <dgm:presLayoutVars>
          <dgm:chMax/>
          <dgm:chPref val="3"/>
        </dgm:presLayoutVars>
      </dgm:prSet>
      <dgm:spPr/>
    </dgm:pt>
    <dgm:pt modelId="{6236EACE-2F17-46C5-9035-5050ED3A798F}" type="pres">
      <dgm:prSet presAssocID="{4CB68849-EC4A-4049-BFC6-A3C7470CCCAB}" presName="titleText1" presStyleLbl="fgAcc0" presStyleIdx="0" presStyleCnt="1">
        <dgm:presLayoutVars>
          <dgm:chMax val="0"/>
          <dgm:chPref val="0"/>
        </dgm:presLayoutVars>
      </dgm:prSet>
      <dgm:spPr/>
    </dgm:pt>
    <dgm:pt modelId="{3153D98A-D6EA-45A1-B095-6BCBC52577A7}" type="pres">
      <dgm:prSet presAssocID="{4CB68849-EC4A-4049-BFC6-A3C7470CCCAB}" presName="rootConnector1" presStyleLbl="node1" presStyleIdx="0" presStyleCnt="4"/>
      <dgm:spPr/>
    </dgm:pt>
    <dgm:pt modelId="{546B106B-930C-4FAA-9BC0-D9D45C90E5C2}" type="pres">
      <dgm:prSet presAssocID="{4CB68849-EC4A-4049-BFC6-A3C7470CCCAB}" presName="hierChild2" presStyleCnt="0"/>
      <dgm:spPr/>
    </dgm:pt>
    <dgm:pt modelId="{AC1B5706-8C3F-48CE-945B-432501E1D562}" type="pres">
      <dgm:prSet presAssocID="{6191F9DB-B795-46B8-A786-C91CAA66D5C8}" presName="Name37" presStyleLbl="parChTrans1D2" presStyleIdx="0" presStyleCnt="2"/>
      <dgm:spPr/>
    </dgm:pt>
    <dgm:pt modelId="{E1281716-6355-4A9C-A7F3-B9913360F68E}" type="pres">
      <dgm:prSet presAssocID="{806C519B-10E7-473E-AD54-EC0CE5E34C99}" presName="hierRoot2" presStyleCnt="0">
        <dgm:presLayoutVars>
          <dgm:hierBranch val="init"/>
        </dgm:presLayoutVars>
      </dgm:prSet>
      <dgm:spPr/>
    </dgm:pt>
    <dgm:pt modelId="{31870BA1-BF79-47E2-875C-B6F0B9AD1F79}" type="pres">
      <dgm:prSet presAssocID="{806C519B-10E7-473E-AD54-EC0CE5E34C99}" presName="rootComposite" presStyleCnt="0"/>
      <dgm:spPr/>
    </dgm:pt>
    <dgm:pt modelId="{376ADA84-B011-436A-AF82-A60EFE9D2453}" type="pres">
      <dgm:prSet presAssocID="{806C519B-10E7-473E-AD54-EC0CE5E34C99}" presName="rootText" presStyleLbl="node1" presStyleIdx="0" presStyleCnt="4">
        <dgm:presLayoutVars>
          <dgm:chMax/>
          <dgm:chPref val="3"/>
        </dgm:presLayoutVars>
      </dgm:prSet>
      <dgm:spPr/>
    </dgm:pt>
    <dgm:pt modelId="{DCA3014E-8665-4B1B-995D-07E509641EA6}" type="pres">
      <dgm:prSet presAssocID="{806C519B-10E7-473E-AD54-EC0CE5E34C99}" presName="titleText2" presStyleLbl="fgAcc1" presStyleIdx="0" presStyleCnt="4">
        <dgm:presLayoutVars>
          <dgm:chMax val="0"/>
          <dgm:chPref val="0"/>
        </dgm:presLayoutVars>
      </dgm:prSet>
      <dgm:spPr/>
    </dgm:pt>
    <dgm:pt modelId="{4A5B8D81-1238-4E76-819D-737D33BE4144}" type="pres">
      <dgm:prSet presAssocID="{806C519B-10E7-473E-AD54-EC0CE5E34C99}" presName="rootConnector" presStyleLbl="node2" presStyleIdx="0" presStyleCnt="0"/>
      <dgm:spPr/>
    </dgm:pt>
    <dgm:pt modelId="{7570D0D7-65A4-4F8E-A439-9BBFE93879A8}" type="pres">
      <dgm:prSet presAssocID="{806C519B-10E7-473E-AD54-EC0CE5E34C99}" presName="hierChild4" presStyleCnt="0"/>
      <dgm:spPr/>
    </dgm:pt>
    <dgm:pt modelId="{75805EF6-1E41-4872-A3FF-846106E0AF53}" type="pres">
      <dgm:prSet presAssocID="{806C519B-10E7-473E-AD54-EC0CE5E34C99}" presName="hierChild5" presStyleCnt="0"/>
      <dgm:spPr/>
    </dgm:pt>
    <dgm:pt modelId="{7D9AE169-00E4-4DD4-9262-66459D6AC729}" type="pres">
      <dgm:prSet presAssocID="{BC368B03-51CA-49AB-AFD3-22C2D5BEEFE4}" presName="Name37" presStyleLbl="parChTrans1D2" presStyleIdx="1" presStyleCnt="2"/>
      <dgm:spPr/>
    </dgm:pt>
    <dgm:pt modelId="{F6177FED-AACC-4D1E-A485-33E489FE6B19}" type="pres">
      <dgm:prSet presAssocID="{F82B1D0C-C1D1-4E62-B664-AF305EEB1398}" presName="hierRoot2" presStyleCnt="0">
        <dgm:presLayoutVars>
          <dgm:hierBranch val="init"/>
        </dgm:presLayoutVars>
      </dgm:prSet>
      <dgm:spPr/>
    </dgm:pt>
    <dgm:pt modelId="{8936CD27-3533-4CBD-B973-4754026B8588}" type="pres">
      <dgm:prSet presAssocID="{F82B1D0C-C1D1-4E62-B664-AF305EEB1398}" presName="rootComposite" presStyleCnt="0"/>
      <dgm:spPr/>
    </dgm:pt>
    <dgm:pt modelId="{C6F35F57-958A-4E8D-82FE-4585CE50FD9C}" type="pres">
      <dgm:prSet presAssocID="{F82B1D0C-C1D1-4E62-B664-AF305EEB1398}" presName="rootText" presStyleLbl="node1" presStyleIdx="1" presStyleCnt="4">
        <dgm:presLayoutVars>
          <dgm:chMax/>
          <dgm:chPref val="3"/>
        </dgm:presLayoutVars>
      </dgm:prSet>
      <dgm:spPr/>
    </dgm:pt>
    <dgm:pt modelId="{272955E2-C588-4D91-A171-7528F7D99EEC}" type="pres">
      <dgm:prSet presAssocID="{F82B1D0C-C1D1-4E62-B664-AF305EEB1398}" presName="titleText2" presStyleLbl="fgAcc1" presStyleIdx="1" presStyleCnt="4">
        <dgm:presLayoutVars>
          <dgm:chMax val="0"/>
          <dgm:chPref val="0"/>
        </dgm:presLayoutVars>
      </dgm:prSet>
      <dgm:spPr/>
    </dgm:pt>
    <dgm:pt modelId="{B2598690-B82E-4AAE-9803-3018A03C57C2}" type="pres">
      <dgm:prSet presAssocID="{F82B1D0C-C1D1-4E62-B664-AF305EEB1398}" presName="rootConnector" presStyleLbl="node2" presStyleIdx="0" presStyleCnt="0"/>
      <dgm:spPr/>
    </dgm:pt>
    <dgm:pt modelId="{493F0AA3-24EE-474A-AAAD-DFE02AEC999C}" type="pres">
      <dgm:prSet presAssocID="{F82B1D0C-C1D1-4E62-B664-AF305EEB1398}" presName="hierChild4" presStyleCnt="0"/>
      <dgm:spPr/>
    </dgm:pt>
    <dgm:pt modelId="{02D625AD-D27E-4D0E-B0E1-9E0086DC86BC}" type="pres">
      <dgm:prSet presAssocID="{56311676-9523-49D6-A95A-0143F32836CF}" presName="Name37" presStyleLbl="parChTrans1D3" presStyleIdx="0" presStyleCnt="2"/>
      <dgm:spPr/>
    </dgm:pt>
    <dgm:pt modelId="{FD255194-F9E3-46B8-B53C-C011C2A78840}" type="pres">
      <dgm:prSet presAssocID="{379D4EEC-B144-4431-828C-B444D2ECD815}" presName="hierRoot2" presStyleCnt="0">
        <dgm:presLayoutVars>
          <dgm:hierBranch val="init"/>
        </dgm:presLayoutVars>
      </dgm:prSet>
      <dgm:spPr/>
    </dgm:pt>
    <dgm:pt modelId="{22738399-CC1A-4BA3-8134-1EAA19E5A249}" type="pres">
      <dgm:prSet presAssocID="{379D4EEC-B144-4431-828C-B444D2ECD815}" presName="rootComposite" presStyleCnt="0"/>
      <dgm:spPr/>
    </dgm:pt>
    <dgm:pt modelId="{BAAC1F32-0500-410C-B240-70276FCC70B7}" type="pres">
      <dgm:prSet presAssocID="{379D4EEC-B144-4431-828C-B444D2ECD815}" presName="rootText" presStyleLbl="node1" presStyleIdx="2" presStyleCnt="4">
        <dgm:presLayoutVars>
          <dgm:chMax/>
          <dgm:chPref val="3"/>
        </dgm:presLayoutVars>
      </dgm:prSet>
      <dgm:spPr/>
    </dgm:pt>
    <dgm:pt modelId="{C997B435-10FD-4ECE-8B02-DA38532F2640}" type="pres">
      <dgm:prSet presAssocID="{379D4EEC-B144-4431-828C-B444D2ECD815}" presName="titleText2" presStyleLbl="fgAcc1" presStyleIdx="2" presStyleCnt="4">
        <dgm:presLayoutVars>
          <dgm:chMax val="0"/>
          <dgm:chPref val="0"/>
        </dgm:presLayoutVars>
      </dgm:prSet>
      <dgm:spPr/>
    </dgm:pt>
    <dgm:pt modelId="{3ED1EAE5-0847-4C94-90F9-824A44C7B0B1}" type="pres">
      <dgm:prSet presAssocID="{379D4EEC-B144-4431-828C-B444D2ECD815}" presName="rootConnector" presStyleLbl="node3" presStyleIdx="0" presStyleCnt="0"/>
      <dgm:spPr/>
    </dgm:pt>
    <dgm:pt modelId="{4CE93F84-D724-4B80-80D9-A72A03897F50}" type="pres">
      <dgm:prSet presAssocID="{379D4EEC-B144-4431-828C-B444D2ECD815}" presName="hierChild4" presStyleCnt="0"/>
      <dgm:spPr/>
    </dgm:pt>
    <dgm:pt modelId="{7FA8FEDB-E0B6-4AAC-869F-725E74D6F505}" type="pres">
      <dgm:prSet presAssocID="{379D4EEC-B144-4431-828C-B444D2ECD815}" presName="hierChild5" presStyleCnt="0"/>
      <dgm:spPr/>
    </dgm:pt>
    <dgm:pt modelId="{98EECE10-E330-4B85-93F4-10AB4F619F27}" type="pres">
      <dgm:prSet presAssocID="{4E1C1D66-1644-42D5-95A7-6541487D0FF8}" presName="Name37" presStyleLbl="parChTrans1D3" presStyleIdx="1" presStyleCnt="2"/>
      <dgm:spPr/>
    </dgm:pt>
    <dgm:pt modelId="{833D52D5-9DC6-4815-92F4-78256004337C}" type="pres">
      <dgm:prSet presAssocID="{560F922F-5D84-4B45-A020-02E04F813EC6}" presName="hierRoot2" presStyleCnt="0">
        <dgm:presLayoutVars>
          <dgm:hierBranch val="init"/>
        </dgm:presLayoutVars>
      </dgm:prSet>
      <dgm:spPr/>
    </dgm:pt>
    <dgm:pt modelId="{B8757E63-E709-4825-8B0B-9B373ACB43D4}" type="pres">
      <dgm:prSet presAssocID="{560F922F-5D84-4B45-A020-02E04F813EC6}" presName="rootComposite" presStyleCnt="0"/>
      <dgm:spPr/>
    </dgm:pt>
    <dgm:pt modelId="{6A7650FE-0576-4DC8-93B2-299BC793FD36}" type="pres">
      <dgm:prSet presAssocID="{560F922F-5D84-4B45-A020-02E04F813EC6}" presName="rootText" presStyleLbl="node1" presStyleIdx="3" presStyleCnt="4">
        <dgm:presLayoutVars>
          <dgm:chMax/>
          <dgm:chPref val="3"/>
        </dgm:presLayoutVars>
      </dgm:prSet>
      <dgm:spPr/>
    </dgm:pt>
    <dgm:pt modelId="{BC3292FE-DD4C-4DCE-B339-A5B5DC7C36A2}" type="pres">
      <dgm:prSet presAssocID="{560F922F-5D84-4B45-A020-02E04F813EC6}" presName="titleText2" presStyleLbl="fgAcc1" presStyleIdx="3" presStyleCnt="4">
        <dgm:presLayoutVars>
          <dgm:chMax val="0"/>
          <dgm:chPref val="0"/>
        </dgm:presLayoutVars>
      </dgm:prSet>
      <dgm:spPr/>
    </dgm:pt>
    <dgm:pt modelId="{84913CE2-B049-4AA1-AE0E-4BFDFE298D24}" type="pres">
      <dgm:prSet presAssocID="{560F922F-5D84-4B45-A020-02E04F813EC6}" presName="rootConnector" presStyleLbl="node3" presStyleIdx="0" presStyleCnt="0"/>
      <dgm:spPr/>
    </dgm:pt>
    <dgm:pt modelId="{D25C3836-AEC5-4DF2-A020-4BD82552BF51}" type="pres">
      <dgm:prSet presAssocID="{560F922F-5D84-4B45-A020-02E04F813EC6}" presName="hierChild4" presStyleCnt="0"/>
      <dgm:spPr/>
    </dgm:pt>
    <dgm:pt modelId="{8D4A7075-F20C-49F7-821E-37B87CCF6DB6}" type="pres">
      <dgm:prSet presAssocID="{560F922F-5D84-4B45-A020-02E04F813EC6}" presName="hierChild5" presStyleCnt="0"/>
      <dgm:spPr/>
    </dgm:pt>
    <dgm:pt modelId="{4CAF582E-14F9-4173-9AE4-B80E4917346E}" type="pres">
      <dgm:prSet presAssocID="{F82B1D0C-C1D1-4E62-B664-AF305EEB1398}" presName="hierChild5" presStyleCnt="0"/>
      <dgm:spPr/>
    </dgm:pt>
    <dgm:pt modelId="{D38BA989-5BC9-4C6E-B9A4-55D2AA81C23E}" type="pres">
      <dgm:prSet presAssocID="{4CB68849-EC4A-4049-BFC6-A3C7470CCCAB}" presName="hierChild3" presStyleCnt="0"/>
      <dgm:spPr/>
    </dgm:pt>
  </dgm:ptLst>
  <dgm:cxnLst>
    <dgm:cxn modelId="{E0D33108-41E2-4ACC-BF0F-942B5898F992}" type="presOf" srcId="{FB83D008-63C0-4BBD-AF79-CB1E081E13AD}" destId="{272955E2-C588-4D91-A171-7528F7D99EEC}" srcOrd="0" destOrd="0" presId="urn:microsoft.com/office/officeart/2008/layout/NameandTitleOrganizationalChart"/>
    <dgm:cxn modelId="{B03C1C1F-55D2-457B-A0B9-A69AAEC5D898}" srcId="{4CB68849-EC4A-4049-BFC6-A3C7470CCCAB}" destId="{806C519B-10E7-473E-AD54-EC0CE5E34C99}" srcOrd="0" destOrd="0" parTransId="{6191F9DB-B795-46B8-A786-C91CAA66D5C8}" sibTransId="{44506E05-07FF-4582-9D18-15728F62C60E}"/>
    <dgm:cxn modelId="{73C53922-3E55-4A48-8E8E-9FE41FE88B97}" type="presOf" srcId="{560F922F-5D84-4B45-A020-02E04F813EC6}" destId="{84913CE2-B049-4AA1-AE0E-4BFDFE298D24}" srcOrd="1" destOrd="0" presId="urn:microsoft.com/office/officeart/2008/layout/NameandTitleOrganizationalChart"/>
    <dgm:cxn modelId="{19553F30-AFBF-4FD2-A7F0-744C92C0C7E0}" type="presOf" srcId="{379D4EEC-B144-4431-828C-B444D2ECD815}" destId="{BAAC1F32-0500-410C-B240-70276FCC70B7}" srcOrd="0" destOrd="0" presId="urn:microsoft.com/office/officeart/2008/layout/NameandTitleOrganizationalChart"/>
    <dgm:cxn modelId="{7C0A0235-11A5-4A8D-A464-96CB6E7664B8}" type="presOf" srcId="{56311676-9523-49D6-A95A-0143F32836CF}" destId="{02D625AD-D27E-4D0E-B0E1-9E0086DC86BC}" srcOrd="0" destOrd="0" presId="urn:microsoft.com/office/officeart/2008/layout/NameandTitleOrganizationalChart"/>
    <dgm:cxn modelId="{1E684D3A-BE15-4215-9AA0-5059F1C49EBE}" type="presOf" srcId="{44506E05-07FF-4582-9D18-15728F62C60E}" destId="{DCA3014E-8665-4B1B-995D-07E509641EA6}" srcOrd="0" destOrd="0" presId="urn:microsoft.com/office/officeart/2008/layout/NameandTitleOrganizationalChart"/>
    <dgm:cxn modelId="{599C125E-CC71-43D2-8321-1F9CA17BC1A7}" type="presOf" srcId="{F82B1D0C-C1D1-4E62-B664-AF305EEB1398}" destId="{C6F35F57-958A-4E8D-82FE-4585CE50FD9C}" srcOrd="0" destOrd="0" presId="urn:microsoft.com/office/officeart/2008/layout/NameandTitleOrganizationalChart"/>
    <dgm:cxn modelId="{BB28A962-39D5-47CD-9058-EECC286E393D}" type="presOf" srcId="{806C519B-10E7-473E-AD54-EC0CE5E34C99}" destId="{376ADA84-B011-436A-AF82-A60EFE9D2453}" srcOrd="0" destOrd="0" presId="urn:microsoft.com/office/officeart/2008/layout/NameandTitleOrganizationalChart"/>
    <dgm:cxn modelId="{65D50C4B-8844-477C-955C-CB8AD4ECE6D6}" type="presOf" srcId="{4CB68849-EC4A-4049-BFC6-A3C7470CCCAB}" destId="{0E12CE17-842C-4669-B793-BF5CC5B1082F}" srcOrd="0" destOrd="0" presId="urn:microsoft.com/office/officeart/2008/layout/NameandTitleOrganizationalChart"/>
    <dgm:cxn modelId="{424D3550-0AD2-46C5-93CC-91D9E3FC4EBE}" type="presOf" srcId="{379D4EEC-B144-4431-828C-B444D2ECD815}" destId="{3ED1EAE5-0847-4C94-90F9-824A44C7B0B1}" srcOrd="1" destOrd="0" presId="urn:microsoft.com/office/officeart/2008/layout/NameandTitleOrganizationalChart"/>
    <dgm:cxn modelId="{0C7B1455-D6DE-4549-B5D6-605B433D7D90}" srcId="{F82B1D0C-C1D1-4E62-B664-AF305EEB1398}" destId="{560F922F-5D84-4B45-A020-02E04F813EC6}" srcOrd="1" destOrd="0" parTransId="{4E1C1D66-1644-42D5-95A7-6541487D0FF8}" sibTransId="{A18419DE-DB11-4262-B153-3BE4EFBFCD73}"/>
    <dgm:cxn modelId="{7C7B3993-B621-4B14-B01B-535F4E67FC8C}" type="presOf" srcId="{BC368B03-51CA-49AB-AFD3-22C2D5BEEFE4}" destId="{7D9AE169-00E4-4DD4-9262-66459D6AC729}" srcOrd="0" destOrd="0" presId="urn:microsoft.com/office/officeart/2008/layout/NameandTitleOrganizationalChart"/>
    <dgm:cxn modelId="{5C040E95-39FB-4303-9568-D00CD5C4A4FD}" type="presOf" srcId="{806C519B-10E7-473E-AD54-EC0CE5E34C99}" destId="{4A5B8D81-1238-4E76-819D-737D33BE4144}" srcOrd="1" destOrd="0" presId="urn:microsoft.com/office/officeart/2008/layout/NameandTitleOrganizationalChart"/>
    <dgm:cxn modelId="{C866369B-8888-4BC6-98B1-267E410C63AD}" type="presOf" srcId="{4E1C1D66-1644-42D5-95A7-6541487D0FF8}" destId="{98EECE10-E330-4B85-93F4-10AB4F619F27}" srcOrd="0" destOrd="0" presId="urn:microsoft.com/office/officeart/2008/layout/NameandTitleOrganizationalChart"/>
    <dgm:cxn modelId="{C486A89C-BA00-4A0A-8252-1FB74C7F8F6E}" type="presOf" srcId="{B5BE6B79-25CF-475F-88E7-47383956AA03}" destId="{07EF050D-75F2-4579-8445-FB4C232475DD}" srcOrd="0" destOrd="0" presId="urn:microsoft.com/office/officeart/2008/layout/NameandTitleOrganizationalChart"/>
    <dgm:cxn modelId="{8A5EBFA0-0346-459F-8841-27874CB32D02}" srcId="{B5BE6B79-25CF-475F-88E7-47383956AA03}" destId="{4CB68849-EC4A-4049-BFC6-A3C7470CCCAB}" srcOrd="0" destOrd="0" parTransId="{6AD2D181-0DCD-4B28-87AC-80953ACEEC2F}" sibTransId="{B34D6DE6-5E82-4DC4-AFB9-E7BBF76BBD96}"/>
    <dgm:cxn modelId="{8A9EFDAA-9566-470E-BC8B-342341564BF7}" srcId="{4CB68849-EC4A-4049-BFC6-A3C7470CCCAB}" destId="{F82B1D0C-C1D1-4E62-B664-AF305EEB1398}" srcOrd="1" destOrd="0" parTransId="{BC368B03-51CA-49AB-AFD3-22C2D5BEEFE4}" sibTransId="{FB83D008-63C0-4BBD-AF79-CB1E081E13AD}"/>
    <dgm:cxn modelId="{8FBB21AE-550E-4FC2-817F-39C717B034AE}" type="presOf" srcId="{560F922F-5D84-4B45-A020-02E04F813EC6}" destId="{6A7650FE-0576-4DC8-93B2-299BC793FD36}" srcOrd="0" destOrd="0" presId="urn:microsoft.com/office/officeart/2008/layout/NameandTitleOrganizationalChart"/>
    <dgm:cxn modelId="{091909B4-1C22-41BC-8AA2-D74EF041905C}" type="presOf" srcId="{F82B1D0C-C1D1-4E62-B664-AF305EEB1398}" destId="{B2598690-B82E-4AAE-9803-3018A03C57C2}" srcOrd="1" destOrd="0" presId="urn:microsoft.com/office/officeart/2008/layout/NameandTitleOrganizationalChart"/>
    <dgm:cxn modelId="{4C704EB5-961F-485F-9355-F6C679D5AD0D}" type="presOf" srcId="{95D044E9-9939-49E6-A318-5FEAEFF88618}" destId="{C997B435-10FD-4ECE-8B02-DA38532F2640}" srcOrd="0" destOrd="0" presId="urn:microsoft.com/office/officeart/2008/layout/NameandTitleOrganizationalChart"/>
    <dgm:cxn modelId="{63D96FBD-1AB4-4A0D-AB27-D4860088B75C}" type="presOf" srcId="{4CB68849-EC4A-4049-BFC6-A3C7470CCCAB}" destId="{3153D98A-D6EA-45A1-B095-6BCBC52577A7}" srcOrd="1" destOrd="0" presId="urn:microsoft.com/office/officeart/2008/layout/NameandTitleOrganizationalChart"/>
    <dgm:cxn modelId="{5E7342CB-7CC3-4345-8FA8-AF73EEFD248E}" type="presOf" srcId="{A18419DE-DB11-4262-B153-3BE4EFBFCD73}" destId="{BC3292FE-DD4C-4DCE-B339-A5B5DC7C36A2}" srcOrd="0" destOrd="0" presId="urn:microsoft.com/office/officeart/2008/layout/NameandTitleOrganizationalChart"/>
    <dgm:cxn modelId="{AE6716D9-CF52-4071-8FA0-B1FB884170D6}" type="presOf" srcId="{B34D6DE6-5E82-4DC4-AFB9-E7BBF76BBD96}" destId="{6236EACE-2F17-46C5-9035-5050ED3A798F}" srcOrd="0" destOrd="0" presId="urn:microsoft.com/office/officeart/2008/layout/NameandTitleOrganizationalChart"/>
    <dgm:cxn modelId="{851241EA-E63D-4740-A9B9-06418A118F99}" srcId="{F82B1D0C-C1D1-4E62-B664-AF305EEB1398}" destId="{379D4EEC-B144-4431-828C-B444D2ECD815}" srcOrd="0" destOrd="0" parTransId="{56311676-9523-49D6-A95A-0143F32836CF}" sibTransId="{95D044E9-9939-49E6-A318-5FEAEFF88618}"/>
    <dgm:cxn modelId="{C8A0C7F7-F2E3-4B06-BD76-CA4044583288}" type="presOf" srcId="{6191F9DB-B795-46B8-A786-C91CAA66D5C8}" destId="{AC1B5706-8C3F-48CE-945B-432501E1D562}" srcOrd="0" destOrd="0" presId="urn:microsoft.com/office/officeart/2008/layout/NameandTitleOrganizationalChart"/>
    <dgm:cxn modelId="{D77374CF-CF7E-4BB2-B162-94681636FD4A}" type="presParOf" srcId="{07EF050D-75F2-4579-8445-FB4C232475DD}" destId="{62CD21D5-159A-4EC9-9763-DC4290B7EFB1}" srcOrd="0" destOrd="0" presId="urn:microsoft.com/office/officeart/2008/layout/NameandTitleOrganizationalChart"/>
    <dgm:cxn modelId="{2C8DB5B7-AF3E-48B4-B2E2-F4EA06ED4024}" type="presParOf" srcId="{62CD21D5-159A-4EC9-9763-DC4290B7EFB1}" destId="{707B5DA2-AEEC-4F02-8799-94AEDA17F157}" srcOrd="0" destOrd="0" presId="urn:microsoft.com/office/officeart/2008/layout/NameandTitleOrganizationalChart"/>
    <dgm:cxn modelId="{30A05CAA-79D0-452C-BC15-89029ED884B7}" type="presParOf" srcId="{707B5DA2-AEEC-4F02-8799-94AEDA17F157}" destId="{0E12CE17-842C-4669-B793-BF5CC5B1082F}" srcOrd="0" destOrd="0" presId="urn:microsoft.com/office/officeart/2008/layout/NameandTitleOrganizationalChart"/>
    <dgm:cxn modelId="{27538CF7-9B29-48B0-A7A7-38F40143CF3F}" type="presParOf" srcId="{707B5DA2-AEEC-4F02-8799-94AEDA17F157}" destId="{6236EACE-2F17-46C5-9035-5050ED3A798F}" srcOrd="1" destOrd="0" presId="urn:microsoft.com/office/officeart/2008/layout/NameandTitleOrganizationalChart"/>
    <dgm:cxn modelId="{B8418747-D2F5-47AD-9EB1-D3BF6A436C62}" type="presParOf" srcId="{707B5DA2-AEEC-4F02-8799-94AEDA17F157}" destId="{3153D98A-D6EA-45A1-B095-6BCBC52577A7}" srcOrd="2" destOrd="0" presId="urn:microsoft.com/office/officeart/2008/layout/NameandTitleOrganizationalChart"/>
    <dgm:cxn modelId="{22D7C8B3-7035-44FC-8F93-7895E2B3C5FB}" type="presParOf" srcId="{62CD21D5-159A-4EC9-9763-DC4290B7EFB1}" destId="{546B106B-930C-4FAA-9BC0-D9D45C90E5C2}" srcOrd="1" destOrd="0" presId="urn:microsoft.com/office/officeart/2008/layout/NameandTitleOrganizationalChart"/>
    <dgm:cxn modelId="{04E89503-858E-45E7-ADD1-A80BD056FB3A}" type="presParOf" srcId="{546B106B-930C-4FAA-9BC0-D9D45C90E5C2}" destId="{AC1B5706-8C3F-48CE-945B-432501E1D562}" srcOrd="0" destOrd="0" presId="urn:microsoft.com/office/officeart/2008/layout/NameandTitleOrganizationalChart"/>
    <dgm:cxn modelId="{098BBD42-CA9E-435F-8990-B2ED904CEF41}" type="presParOf" srcId="{546B106B-930C-4FAA-9BC0-D9D45C90E5C2}" destId="{E1281716-6355-4A9C-A7F3-B9913360F68E}" srcOrd="1" destOrd="0" presId="urn:microsoft.com/office/officeart/2008/layout/NameandTitleOrganizationalChart"/>
    <dgm:cxn modelId="{D3D936D0-FC56-414F-A591-1E45D0269E5A}" type="presParOf" srcId="{E1281716-6355-4A9C-A7F3-B9913360F68E}" destId="{31870BA1-BF79-47E2-875C-B6F0B9AD1F79}" srcOrd="0" destOrd="0" presId="urn:microsoft.com/office/officeart/2008/layout/NameandTitleOrganizationalChart"/>
    <dgm:cxn modelId="{A21BFECB-15AC-45BE-B8DB-2CDDF7CDD538}" type="presParOf" srcId="{31870BA1-BF79-47E2-875C-B6F0B9AD1F79}" destId="{376ADA84-B011-436A-AF82-A60EFE9D2453}" srcOrd="0" destOrd="0" presId="urn:microsoft.com/office/officeart/2008/layout/NameandTitleOrganizationalChart"/>
    <dgm:cxn modelId="{3936CE16-C931-4DEA-89A5-42A5D7016F9D}" type="presParOf" srcId="{31870BA1-BF79-47E2-875C-B6F0B9AD1F79}" destId="{DCA3014E-8665-4B1B-995D-07E509641EA6}" srcOrd="1" destOrd="0" presId="urn:microsoft.com/office/officeart/2008/layout/NameandTitleOrganizationalChart"/>
    <dgm:cxn modelId="{2458F59F-8518-41C2-A893-D11BC1F2ABBD}" type="presParOf" srcId="{31870BA1-BF79-47E2-875C-B6F0B9AD1F79}" destId="{4A5B8D81-1238-4E76-819D-737D33BE4144}" srcOrd="2" destOrd="0" presId="urn:microsoft.com/office/officeart/2008/layout/NameandTitleOrganizationalChart"/>
    <dgm:cxn modelId="{F2919EF5-64FE-4C57-8FA6-E843AC207A82}" type="presParOf" srcId="{E1281716-6355-4A9C-A7F3-B9913360F68E}" destId="{7570D0D7-65A4-4F8E-A439-9BBFE93879A8}" srcOrd="1" destOrd="0" presId="urn:microsoft.com/office/officeart/2008/layout/NameandTitleOrganizationalChart"/>
    <dgm:cxn modelId="{12914F89-C594-446F-8783-3A67D8ABE3C3}" type="presParOf" srcId="{E1281716-6355-4A9C-A7F3-B9913360F68E}" destId="{75805EF6-1E41-4872-A3FF-846106E0AF53}" srcOrd="2" destOrd="0" presId="urn:microsoft.com/office/officeart/2008/layout/NameandTitleOrganizationalChart"/>
    <dgm:cxn modelId="{091FA336-2866-475B-BC02-162FFE3A65B4}" type="presParOf" srcId="{546B106B-930C-4FAA-9BC0-D9D45C90E5C2}" destId="{7D9AE169-00E4-4DD4-9262-66459D6AC729}" srcOrd="2" destOrd="0" presId="urn:microsoft.com/office/officeart/2008/layout/NameandTitleOrganizationalChart"/>
    <dgm:cxn modelId="{3D621AC4-6E70-453F-9542-90A17C100F38}" type="presParOf" srcId="{546B106B-930C-4FAA-9BC0-D9D45C90E5C2}" destId="{F6177FED-AACC-4D1E-A485-33E489FE6B19}" srcOrd="3" destOrd="0" presId="urn:microsoft.com/office/officeart/2008/layout/NameandTitleOrganizationalChart"/>
    <dgm:cxn modelId="{8FE8C787-1F80-4C69-B960-2B55A27331E8}" type="presParOf" srcId="{F6177FED-AACC-4D1E-A485-33E489FE6B19}" destId="{8936CD27-3533-4CBD-B973-4754026B8588}" srcOrd="0" destOrd="0" presId="urn:microsoft.com/office/officeart/2008/layout/NameandTitleOrganizationalChart"/>
    <dgm:cxn modelId="{454C42FF-E28D-4F19-B157-3C4D04C8AA09}" type="presParOf" srcId="{8936CD27-3533-4CBD-B973-4754026B8588}" destId="{C6F35F57-958A-4E8D-82FE-4585CE50FD9C}" srcOrd="0" destOrd="0" presId="urn:microsoft.com/office/officeart/2008/layout/NameandTitleOrganizationalChart"/>
    <dgm:cxn modelId="{C09AAE73-C2C9-41B8-8E38-329BFFDC56A5}" type="presParOf" srcId="{8936CD27-3533-4CBD-B973-4754026B8588}" destId="{272955E2-C588-4D91-A171-7528F7D99EEC}" srcOrd="1" destOrd="0" presId="urn:microsoft.com/office/officeart/2008/layout/NameandTitleOrganizationalChart"/>
    <dgm:cxn modelId="{783E595A-997C-43B7-B241-191A786D71AA}" type="presParOf" srcId="{8936CD27-3533-4CBD-B973-4754026B8588}" destId="{B2598690-B82E-4AAE-9803-3018A03C57C2}" srcOrd="2" destOrd="0" presId="urn:microsoft.com/office/officeart/2008/layout/NameandTitleOrganizationalChart"/>
    <dgm:cxn modelId="{98C91CE1-7E6A-4DE3-B962-09ECF8E0D36E}" type="presParOf" srcId="{F6177FED-AACC-4D1E-A485-33E489FE6B19}" destId="{493F0AA3-24EE-474A-AAAD-DFE02AEC999C}" srcOrd="1" destOrd="0" presId="urn:microsoft.com/office/officeart/2008/layout/NameandTitleOrganizationalChart"/>
    <dgm:cxn modelId="{4BFD43FE-5D76-4746-9FB1-632C3416FC2F}" type="presParOf" srcId="{493F0AA3-24EE-474A-AAAD-DFE02AEC999C}" destId="{02D625AD-D27E-4D0E-B0E1-9E0086DC86BC}" srcOrd="0" destOrd="0" presId="urn:microsoft.com/office/officeart/2008/layout/NameandTitleOrganizationalChart"/>
    <dgm:cxn modelId="{7B0496E6-23C4-4C7C-8C78-80211E24CBC3}" type="presParOf" srcId="{493F0AA3-24EE-474A-AAAD-DFE02AEC999C}" destId="{FD255194-F9E3-46B8-B53C-C011C2A78840}" srcOrd="1" destOrd="0" presId="urn:microsoft.com/office/officeart/2008/layout/NameandTitleOrganizationalChart"/>
    <dgm:cxn modelId="{8EAA03AC-A51B-4E4C-AC1F-2460E2024C3F}" type="presParOf" srcId="{FD255194-F9E3-46B8-B53C-C011C2A78840}" destId="{22738399-CC1A-4BA3-8134-1EAA19E5A249}" srcOrd="0" destOrd="0" presId="urn:microsoft.com/office/officeart/2008/layout/NameandTitleOrganizationalChart"/>
    <dgm:cxn modelId="{1A34A408-A819-43EF-B19B-C125E89998A7}" type="presParOf" srcId="{22738399-CC1A-4BA3-8134-1EAA19E5A249}" destId="{BAAC1F32-0500-410C-B240-70276FCC70B7}" srcOrd="0" destOrd="0" presId="urn:microsoft.com/office/officeart/2008/layout/NameandTitleOrganizationalChart"/>
    <dgm:cxn modelId="{F2DDF89C-779B-4E25-9663-0C60FFE35DB3}" type="presParOf" srcId="{22738399-CC1A-4BA3-8134-1EAA19E5A249}" destId="{C997B435-10FD-4ECE-8B02-DA38532F2640}" srcOrd="1" destOrd="0" presId="urn:microsoft.com/office/officeart/2008/layout/NameandTitleOrganizationalChart"/>
    <dgm:cxn modelId="{C46571EF-2B05-4930-AE0B-0EF9A78C737F}" type="presParOf" srcId="{22738399-CC1A-4BA3-8134-1EAA19E5A249}" destId="{3ED1EAE5-0847-4C94-90F9-824A44C7B0B1}" srcOrd="2" destOrd="0" presId="urn:microsoft.com/office/officeart/2008/layout/NameandTitleOrganizationalChart"/>
    <dgm:cxn modelId="{AFE59A67-999E-4028-952A-48121BF67AEA}" type="presParOf" srcId="{FD255194-F9E3-46B8-B53C-C011C2A78840}" destId="{4CE93F84-D724-4B80-80D9-A72A03897F50}" srcOrd="1" destOrd="0" presId="urn:microsoft.com/office/officeart/2008/layout/NameandTitleOrganizationalChart"/>
    <dgm:cxn modelId="{06FF73A5-F0EF-47EF-BBBA-F8057299347D}" type="presParOf" srcId="{FD255194-F9E3-46B8-B53C-C011C2A78840}" destId="{7FA8FEDB-E0B6-4AAC-869F-725E74D6F505}" srcOrd="2" destOrd="0" presId="urn:microsoft.com/office/officeart/2008/layout/NameandTitleOrganizationalChart"/>
    <dgm:cxn modelId="{0438CC13-DA53-4AB5-99C9-33CCD79A156E}" type="presParOf" srcId="{493F0AA3-24EE-474A-AAAD-DFE02AEC999C}" destId="{98EECE10-E330-4B85-93F4-10AB4F619F27}" srcOrd="2" destOrd="0" presId="urn:microsoft.com/office/officeart/2008/layout/NameandTitleOrganizationalChart"/>
    <dgm:cxn modelId="{A8773201-D6FB-4647-9B49-D0AB51DB88BC}" type="presParOf" srcId="{493F0AA3-24EE-474A-AAAD-DFE02AEC999C}" destId="{833D52D5-9DC6-4815-92F4-78256004337C}" srcOrd="3" destOrd="0" presId="urn:microsoft.com/office/officeart/2008/layout/NameandTitleOrganizationalChart"/>
    <dgm:cxn modelId="{E0431672-64EC-496F-AE87-7795E0E550EB}" type="presParOf" srcId="{833D52D5-9DC6-4815-92F4-78256004337C}" destId="{B8757E63-E709-4825-8B0B-9B373ACB43D4}" srcOrd="0" destOrd="0" presId="urn:microsoft.com/office/officeart/2008/layout/NameandTitleOrganizationalChart"/>
    <dgm:cxn modelId="{E65A14E3-D20C-44BF-B67B-363DC9D0FEA4}" type="presParOf" srcId="{B8757E63-E709-4825-8B0B-9B373ACB43D4}" destId="{6A7650FE-0576-4DC8-93B2-299BC793FD36}" srcOrd="0" destOrd="0" presId="urn:microsoft.com/office/officeart/2008/layout/NameandTitleOrganizationalChart"/>
    <dgm:cxn modelId="{7B3FFD85-C3A4-4F7D-B443-01CE10E4E009}" type="presParOf" srcId="{B8757E63-E709-4825-8B0B-9B373ACB43D4}" destId="{BC3292FE-DD4C-4DCE-B339-A5B5DC7C36A2}" srcOrd="1" destOrd="0" presId="urn:microsoft.com/office/officeart/2008/layout/NameandTitleOrganizationalChart"/>
    <dgm:cxn modelId="{2B724314-005F-4AE6-97F6-D032B277BC93}" type="presParOf" srcId="{B8757E63-E709-4825-8B0B-9B373ACB43D4}" destId="{84913CE2-B049-4AA1-AE0E-4BFDFE298D24}" srcOrd="2" destOrd="0" presId="urn:microsoft.com/office/officeart/2008/layout/NameandTitleOrganizationalChart"/>
    <dgm:cxn modelId="{71B1850C-9353-45BC-B94E-23EF351AC775}" type="presParOf" srcId="{833D52D5-9DC6-4815-92F4-78256004337C}" destId="{D25C3836-AEC5-4DF2-A020-4BD82552BF51}" srcOrd="1" destOrd="0" presId="urn:microsoft.com/office/officeart/2008/layout/NameandTitleOrganizationalChart"/>
    <dgm:cxn modelId="{478CC3F3-6862-4A2A-99DA-C25766BB4EC4}" type="presParOf" srcId="{833D52D5-9DC6-4815-92F4-78256004337C}" destId="{8D4A7075-F20C-49F7-821E-37B87CCF6DB6}" srcOrd="2" destOrd="0" presId="urn:microsoft.com/office/officeart/2008/layout/NameandTitleOrganizationalChart"/>
    <dgm:cxn modelId="{048331AB-21E5-4AE5-89CE-6DB088AD82DF}" type="presParOf" srcId="{F6177FED-AACC-4D1E-A485-33E489FE6B19}" destId="{4CAF582E-14F9-4173-9AE4-B80E4917346E}" srcOrd="2" destOrd="0" presId="urn:microsoft.com/office/officeart/2008/layout/NameandTitleOrganizationalChart"/>
    <dgm:cxn modelId="{9FF047EF-6749-414B-97CE-C2598C8311B0}" type="presParOf" srcId="{62CD21D5-159A-4EC9-9763-DC4290B7EFB1}" destId="{D38BA989-5BC9-4C6E-B9A4-55D2AA81C23E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5BE6B79-25CF-475F-88E7-47383956AA03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CB68849-EC4A-4049-BFC6-A3C7470CCCAB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B</a:t>
          </a:r>
        </a:p>
      </dgm:t>
    </dgm:pt>
    <dgm:pt modelId="{6AD2D181-0DCD-4B28-87AC-80953ACEEC2F}" type="parTrans" cxnId="{8A5EBFA0-0346-459F-8841-27874CB32D02}">
      <dgm:prSet/>
      <dgm:spPr/>
      <dgm:t>
        <a:bodyPr/>
        <a:lstStyle/>
        <a:p>
          <a:endParaRPr lang="de-DE"/>
        </a:p>
      </dgm:t>
    </dgm:pt>
    <dgm:pt modelId="{B34D6DE6-5E82-4DC4-AFB9-E7BBF76BBD96}" type="sibTrans" cxnId="{8A5EBFA0-0346-459F-8841-27874CB32D02}">
      <dgm:prSet/>
      <dgm:spPr/>
      <dgm:t>
        <a:bodyPr/>
        <a:lstStyle/>
        <a:p>
          <a:endParaRPr lang="de-DE"/>
        </a:p>
      </dgm:t>
    </dgm:pt>
    <dgm:pt modelId="{F82B1D0C-C1D1-4E62-B664-AF305EEB1398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C</a:t>
          </a:r>
        </a:p>
      </dgm:t>
    </dgm:pt>
    <dgm:pt modelId="{BC368B03-51CA-49AB-AFD3-22C2D5BEEFE4}" type="parTrans" cxnId="{8A9EFDAA-9566-470E-BC8B-342341564BF7}">
      <dgm:prSet/>
      <dgm:spPr/>
      <dgm:t>
        <a:bodyPr/>
        <a:lstStyle/>
        <a:p>
          <a:endParaRPr lang="de-DE"/>
        </a:p>
      </dgm:t>
    </dgm:pt>
    <dgm:pt modelId="{FB83D008-63C0-4BBD-AF79-CB1E081E13AD}" type="sibTrans" cxnId="{8A9EFDAA-9566-470E-BC8B-342341564BF7}">
      <dgm:prSet/>
      <dgm:spPr/>
      <dgm:t>
        <a:bodyPr/>
        <a:lstStyle/>
        <a:p>
          <a:endParaRPr lang="de-DE"/>
        </a:p>
      </dgm:t>
    </dgm:pt>
    <dgm:pt modelId="{806C519B-10E7-473E-AD54-EC0CE5E34C99}">
      <dgm:prSet phldrT="[Text]"/>
      <dgm:spPr/>
      <dgm:t>
        <a:bodyPr/>
        <a:lstStyle/>
        <a:p>
          <a:r>
            <a:rPr lang="de-DE" dirty="0"/>
            <a:t>A</a:t>
          </a:r>
        </a:p>
      </dgm:t>
    </dgm:pt>
    <dgm:pt modelId="{6191F9DB-B795-46B8-A786-C91CAA66D5C8}" type="parTrans" cxnId="{B03C1C1F-55D2-457B-A0B9-A69AAEC5D898}">
      <dgm:prSet/>
      <dgm:spPr/>
      <dgm:t>
        <a:bodyPr/>
        <a:lstStyle/>
        <a:p>
          <a:endParaRPr lang="de-DE"/>
        </a:p>
      </dgm:t>
    </dgm:pt>
    <dgm:pt modelId="{44506E05-07FF-4582-9D18-15728F62C60E}" type="sibTrans" cxnId="{B03C1C1F-55D2-457B-A0B9-A69AAEC5D898}">
      <dgm:prSet/>
      <dgm:spPr/>
      <dgm:t>
        <a:bodyPr/>
        <a:lstStyle/>
        <a:p>
          <a:endParaRPr lang="de-DE"/>
        </a:p>
      </dgm:t>
    </dgm:pt>
    <dgm:pt modelId="{07EF050D-75F2-4579-8445-FB4C232475DD}" type="pres">
      <dgm:prSet presAssocID="{B5BE6B79-25CF-475F-88E7-47383956AA0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2CD21D5-159A-4EC9-9763-DC4290B7EFB1}" type="pres">
      <dgm:prSet presAssocID="{4CB68849-EC4A-4049-BFC6-A3C7470CCCAB}" presName="hierRoot1" presStyleCnt="0">
        <dgm:presLayoutVars>
          <dgm:hierBranch val="init"/>
        </dgm:presLayoutVars>
      </dgm:prSet>
      <dgm:spPr/>
    </dgm:pt>
    <dgm:pt modelId="{707B5DA2-AEEC-4F02-8799-94AEDA17F157}" type="pres">
      <dgm:prSet presAssocID="{4CB68849-EC4A-4049-BFC6-A3C7470CCCAB}" presName="rootComposite1" presStyleCnt="0"/>
      <dgm:spPr/>
    </dgm:pt>
    <dgm:pt modelId="{0E12CE17-842C-4669-B793-BF5CC5B1082F}" type="pres">
      <dgm:prSet presAssocID="{4CB68849-EC4A-4049-BFC6-A3C7470CCCAB}" presName="rootText1" presStyleLbl="node0" presStyleIdx="0" presStyleCnt="1">
        <dgm:presLayoutVars>
          <dgm:chMax/>
          <dgm:chPref val="3"/>
        </dgm:presLayoutVars>
      </dgm:prSet>
      <dgm:spPr/>
    </dgm:pt>
    <dgm:pt modelId="{6236EACE-2F17-46C5-9035-5050ED3A798F}" type="pres">
      <dgm:prSet presAssocID="{4CB68849-EC4A-4049-BFC6-A3C7470CCCAB}" presName="titleText1" presStyleLbl="fgAcc0" presStyleIdx="0" presStyleCnt="1">
        <dgm:presLayoutVars>
          <dgm:chMax val="0"/>
          <dgm:chPref val="0"/>
        </dgm:presLayoutVars>
      </dgm:prSet>
      <dgm:spPr/>
    </dgm:pt>
    <dgm:pt modelId="{3153D98A-D6EA-45A1-B095-6BCBC52577A7}" type="pres">
      <dgm:prSet presAssocID="{4CB68849-EC4A-4049-BFC6-A3C7470CCCAB}" presName="rootConnector1" presStyleLbl="node1" presStyleIdx="0" presStyleCnt="2"/>
      <dgm:spPr/>
    </dgm:pt>
    <dgm:pt modelId="{546B106B-930C-4FAA-9BC0-D9D45C90E5C2}" type="pres">
      <dgm:prSet presAssocID="{4CB68849-EC4A-4049-BFC6-A3C7470CCCAB}" presName="hierChild2" presStyleCnt="0"/>
      <dgm:spPr/>
    </dgm:pt>
    <dgm:pt modelId="{AC1B5706-8C3F-48CE-945B-432501E1D562}" type="pres">
      <dgm:prSet presAssocID="{6191F9DB-B795-46B8-A786-C91CAA66D5C8}" presName="Name37" presStyleLbl="parChTrans1D2" presStyleIdx="0" presStyleCnt="2"/>
      <dgm:spPr/>
    </dgm:pt>
    <dgm:pt modelId="{E1281716-6355-4A9C-A7F3-B9913360F68E}" type="pres">
      <dgm:prSet presAssocID="{806C519B-10E7-473E-AD54-EC0CE5E34C99}" presName="hierRoot2" presStyleCnt="0">
        <dgm:presLayoutVars>
          <dgm:hierBranch val="init"/>
        </dgm:presLayoutVars>
      </dgm:prSet>
      <dgm:spPr/>
    </dgm:pt>
    <dgm:pt modelId="{31870BA1-BF79-47E2-875C-B6F0B9AD1F79}" type="pres">
      <dgm:prSet presAssocID="{806C519B-10E7-473E-AD54-EC0CE5E34C99}" presName="rootComposite" presStyleCnt="0"/>
      <dgm:spPr/>
    </dgm:pt>
    <dgm:pt modelId="{376ADA84-B011-436A-AF82-A60EFE9D2453}" type="pres">
      <dgm:prSet presAssocID="{806C519B-10E7-473E-AD54-EC0CE5E34C99}" presName="rootText" presStyleLbl="node1" presStyleIdx="0" presStyleCnt="2">
        <dgm:presLayoutVars>
          <dgm:chMax/>
          <dgm:chPref val="3"/>
        </dgm:presLayoutVars>
      </dgm:prSet>
      <dgm:spPr/>
    </dgm:pt>
    <dgm:pt modelId="{DCA3014E-8665-4B1B-995D-07E509641EA6}" type="pres">
      <dgm:prSet presAssocID="{806C519B-10E7-473E-AD54-EC0CE5E34C99}" presName="titleText2" presStyleLbl="fgAcc1" presStyleIdx="0" presStyleCnt="2">
        <dgm:presLayoutVars>
          <dgm:chMax val="0"/>
          <dgm:chPref val="0"/>
        </dgm:presLayoutVars>
      </dgm:prSet>
      <dgm:spPr/>
    </dgm:pt>
    <dgm:pt modelId="{4A5B8D81-1238-4E76-819D-737D33BE4144}" type="pres">
      <dgm:prSet presAssocID="{806C519B-10E7-473E-AD54-EC0CE5E34C99}" presName="rootConnector" presStyleLbl="node2" presStyleIdx="0" presStyleCnt="0"/>
      <dgm:spPr/>
    </dgm:pt>
    <dgm:pt modelId="{7570D0D7-65A4-4F8E-A439-9BBFE93879A8}" type="pres">
      <dgm:prSet presAssocID="{806C519B-10E7-473E-AD54-EC0CE5E34C99}" presName="hierChild4" presStyleCnt="0"/>
      <dgm:spPr/>
    </dgm:pt>
    <dgm:pt modelId="{75805EF6-1E41-4872-A3FF-846106E0AF53}" type="pres">
      <dgm:prSet presAssocID="{806C519B-10E7-473E-AD54-EC0CE5E34C99}" presName="hierChild5" presStyleCnt="0"/>
      <dgm:spPr/>
    </dgm:pt>
    <dgm:pt modelId="{7D9AE169-00E4-4DD4-9262-66459D6AC729}" type="pres">
      <dgm:prSet presAssocID="{BC368B03-51CA-49AB-AFD3-22C2D5BEEFE4}" presName="Name37" presStyleLbl="parChTrans1D2" presStyleIdx="1" presStyleCnt="2"/>
      <dgm:spPr/>
    </dgm:pt>
    <dgm:pt modelId="{F6177FED-AACC-4D1E-A485-33E489FE6B19}" type="pres">
      <dgm:prSet presAssocID="{F82B1D0C-C1D1-4E62-B664-AF305EEB1398}" presName="hierRoot2" presStyleCnt="0">
        <dgm:presLayoutVars>
          <dgm:hierBranch val="init"/>
        </dgm:presLayoutVars>
      </dgm:prSet>
      <dgm:spPr/>
    </dgm:pt>
    <dgm:pt modelId="{8936CD27-3533-4CBD-B973-4754026B8588}" type="pres">
      <dgm:prSet presAssocID="{F82B1D0C-C1D1-4E62-B664-AF305EEB1398}" presName="rootComposite" presStyleCnt="0"/>
      <dgm:spPr/>
    </dgm:pt>
    <dgm:pt modelId="{C6F35F57-958A-4E8D-82FE-4585CE50FD9C}" type="pres">
      <dgm:prSet presAssocID="{F82B1D0C-C1D1-4E62-B664-AF305EEB1398}" presName="rootText" presStyleLbl="node1" presStyleIdx="1" presStyleCnt="2">
        <dgm:presLayoutVars>
          <dgm:chMax/>
          <dgm:chPref val="3"/>
        </dgm:presLayoutVars>
      </dgm:prSet>
      <dgm:spPr/>
    </dgm:pt>
    <dgm:pt modelId="{272955E2-C588-4D91-A171-7528F7D99EEC}" type="pres">
      <dgm:prSet presAssocID="{F82B1D0C-C1D1-4E62-B664-AF305EEB1398}" presName="titleText2" presStyleLbl="fgAcc1" presStyleIdx="1" presStyleCnt="2">
        <dgm:presLayoutVars>
          <dgm:chMax val="0"/>
          <dgm:chPref val="0"/>
        </dgm:presLayoutVars>
      </dgm:prSet>
      <dgm:spPr/>
    </dgm:pt>
    <dgm:pt modelId="{B2598690-B82E-4AAE-9803-3018A03C57C2}" type="pres">
      <dgm:prSet presAssocID="{F82B1D0C-C1D1-4E62-B664-AF305EEB1398}" presName="rootConnector" presStyleLbl="node2" presStyleIdx="0" presStyleCnt="0"/>
      <dgm:spPr/>
    </dgm:pt>
    <dgm:pt modelId="{493F0AA3-24EE-474A-AAAD-DFE02AEC999C}" type="pres">
      <dgm:prSet presAssocID="{F82B1D0C-C1D1-4E62-B664-AF305EEB1398}" presName="hierChild4" presStyleCnt="0"/>
      <dgm:spPr/>
    </dgm:pt>
    <dgm:pt modelId="{4CAF582E-14F9-4173-9AE4-B80E4917346E}" type="pres">
      <dgm:prSet presAssocID="{F82B1D0C-C1D1-4E62-B664-AF305EEB1398}" presName="hierChild5" presStyleCnt="0"/>
      <dgm:spPr/>
    </dgm:pt>
    <dgm:pt modelId="{D38BA989-5BC9-4C6E-B9A4-55D2AA81C23E}" type="pres">
      <dgm:prSet presAssocID="{4CB68849-EC4A-4049-BFC6-A3C7470CCCAB}" presName="hierChild3" presStyleCnt="0"/>
      <dgm:spPr/>
    </dgm:pt>
  </dgm:ptLst>
  <dgm:cxnLst>
    <dgm:cxn modelId="{E0D33108-41E2-4ACC-BF0F-942B5898F992}" type="presOf" srcId="{FB83D008-63C0-4BBD-AF79-CB1E081E13AD}" destId="{272955E2-C588-4D91-A171-7528F7D99EEC}" srcOrd="0" destOrd="0" presId="urn:microsoft.com/office/officeart/2008/layout/NameandTitleOrganizationalChart"/>
    <dgm:cxn modelId="{B03C1C1F-55D2-457B-A0B9-A69AAEC5D898}" srcId="{4CB68849-EC4A-4049-BFC6-A3C7470CCCAB}" destId="{806C519B-10E7-473E-AD54-EC0CE5E34C99}" srcOrd="0" destOrd="0" parTransId="{6191F9DB-B795-46B8-A786-C91CAA66D5C8}" sibTransId="{44506E05-07FF-4582-9D18-15728F62C60E}"/>
    <dgm:cxn modelId="{1E684D3A-BE15-4215-9AA0-5059F1C49EBE}" type="presOf" srcId="{44506E05-07FF-4582-9D18-15728F62C60E}" destId="{DCA3014E-8665-4B1B-995D-07E509641EA6}" srcOrd="0" destOrd="0" presId="urn:microsoft.com/office/officeart/2008/layout/NameandTitleOrganizationalChart"/>
    <dgm:cxn modelId="{599C125E-CC71-43D2-8321-1F9CA17BC1A7}" type="presOf" srcId="{F82B1D0C-C1D1-4E62-B664-AF305EEB1398}" destId="{C6F35F57-958A-4E8D-82FE-4585CE50FD9C}" srcOrd="0" destOrd="0" presId="urn:microsoft.com/office/officeart/2008/layout/NameandTitleOrganizationalChart"/>
    <dgm:cxn modelId="{BB28A962-39D5-47CD-9058-EECC286E393D}" type="presOf" srcId="{806C519B-10E7-473E-AD54-EC0CE5E34C99}" destId="{376ADA84-B011-436A-AF82-A60EFE9D2453}" srcOrd="0" destOrd="0" presId="urn:microsoft.com/office/officeart/2008/layout/NameandTitleOrganizationalChart"/>
    <dgm:cxn modelId="{65D50C4B-8844-477C-955C-CB8AD4ECE6D6}" type="presOf" srcId="{4CB68849-EC4A-4049-BFC6-A3C7470CCCAB}" destId="{0E12CE17-842C-4669-B793-BF5CC5B1082F}" srcOrd="0" destOrd="0" presId="urn:microsoft.com/office/officeart/2008/layout/NameandTitleOrganizationalChart"/>
    <dgm:cxn modelId="{7C7B3993-B621-4B14-B01B-535F4E67FC8C}" type="presOf" srcId="{BC368B03-51CA-49AB-AFD3-22C2D5BEEFE4}" destId="{7D9AE169-00E4-4DD4-9262-66459D6AC729}" srcOrd="0" destOrd="0" presId="urn:microsoft.com/office/officeart/2008/layout/NameandTitleOrganizationalChart"/>
    <dgm:cxn modelId="{5C040E95-39FB-4303-9568-D00CD5C4A4FD}" type="presOf" srcId="{806C519B-10E7-473E-AD54-EC0CE5E34C99}" destId="{4A5B8D81-1238-4E76-819D-737D33BE4144}" srcOrd="1" destOrd="0" presId="urn:microsoft.com/office/officeart/2008/layout/NameandTitleOrganizationalChart"/>
    <dgm:cxn modelId="{C486A89C-BA00-4A0A-8252-1FB74C7F8F6E}" type="presOf" srcId="{B5BE6B79-25CF-475F-88E7-47383956AA03}" destId="{07EF050D-75F2-4579-8445-FB4C232475DD}" srcOrd="0" destOrd="0" presId="urn:microsoft.com/office/officeart/2008/layout/NameandTitleOrganizationalChart"/>
    <dgm:cxn modelId="{8A5EBFA0-0346-459F-8841-27874CB32D02}" srcId="{B5BE6B79-25CF-475F-88E7-47383956AA03}" destId="{4CB68849-EC4A-4049-BFC6-A3C7470CCCAB}" srcOrd="0" destOrd="0" parTransId="{6AD2D181-0DCD-4B28-87AC-80953ACEEC2F}" sibTransId="{B34D6DE6-5E82-4DC4-AFB9-E7BBF76BBD96}"/>
    <dgm:cxn modelId="{8A9EFDAA-9566-470E-BC8B-342341564BF7}" srcId="{4CB68849-EC4A-4049-BFC6-A3C7470CCCAB}" destId="{F82B1D0C-C1D1-4E62-B664-AF305EEB1398}" srcOrd="1" destOrd="0" parTransId="{BC368B03-51CA-49AB-AFD3-22C2D5BEEFE4}" sibTransId="{FB83D008-63C0-4BBD-AF79-CB1E081E13AD}"/>
    <dgm:cxn modelId="{091909B4-1C22-41BC-8AA2-D74EF041905C}" type="presOf" srcId="{F82B1D0C-C1D1-4E62-B664-AF305EEB1398}" destId="{B2598690-B82E-4AAE-9803-3018A03C57C2}" srcOrd="1" destOrd="0" presId="urn:microsoft.com/office/officeart/2008/layout/NameandTitleOrganizationalChart"/>
    <dgm:cxn modelId="{63D96FBD-1AB4-4A0D-AB27-D4860088B75C}" type="presOf" srcId="{4CB68849-EC4A-4049-BFC6-A3C7470CCCAB}" destId="{3153D98A-D6EA-45A1-B095-6BCBC52577A7}" srcOrd="1" destOrd="0" presId="urn:microsoft.com/office/officeart/2008/layout/NameandTitleOrganizationalChart"/>
    <dgm:cxn modelId="{AE6716D9-CF52-4071-8FA0-B1FB884170D6}" type="presOf" srcId="{B34D6DE6-5E82-4DC4-AFB9-E7BBF76BBD96}" destId="{6236EACE-2F17-46C5-9035-5050ED3A798F}" srcOrd="0" destOrd="0" presId="urn:microsoft.com/office/officeart/2008/layout/NameandTitleOrganizationalChart"/>
    <dgm:cxn modelId="{C8A0C7F7-F2E3-4B06-BD76-CA4044583288}" type="presOf" srcId="{6191F9DB-B795-46B8-A786-C91CAA66D5C8}" destId="{AC1B5706-8C3F-48CE-945B-432501E1D562}" srcOrd="0" destOrd="0" presId="urn:microsoft.com/office/officeart/2008/layout/NameandTitleOrganizationalChart"/>
    <dgm:cxn modelId="{D77374CF-CF7E-4BB2-B162-94681636FD4A}" type="presParOf" srcId="{07EF050D-75F2-4579-8445-FB4C232475DD}" destId="{62CD21D5-159A-4EC9-9763-DC4290B7EFB1}" srcOrd="0" destOrd="0" presId="urn:microsoft.com/office/officeart/2008/layout/NameandTitleOrganizationalChart"/>
    <dgm:cxn modelId="{2C8DB5B7-AF3E-48B4-B2E2-F4EA06ED4024}" type="presParOf" srcId="{62CD21D5-159A-4EC9-9763-DC4290B7EFB1}" destId="{707B5DA2-AEEC-4F02-8799-94AEDA17F157}" srcOrd="0" destOrd="0" presId="urn:microsoft.com/office/officeart/2008/layout/NameandTitleOrganizationalChart"/>
    <dgm:cxn modelId="{30A05CAA-79D0-452C-BC15-89029ED884B7}" type="presParOf" srcId="{707B5DA2-AEEC-4F02-8799-94AEDA17F157}" destId="{0E12CE17-842C-4669-B793-BF5CC5B1082F}" srcOrd="0" destOrd="0" presId="urn:microsoft.com/office/officeart/2008/layout/NameandTitleOrganizationalChart"/>
    <dgm:cxn modelId="{27538CF7-9B29-48B0-A7A7-38F40143CF3F}" type="presParOf" srcId="{707B5DA2-AEEC-4F02-8799-94AEDA17F157}" destId="{6236EACE-2F17-46C5-9035-5050ED3A798F}" srcOrd="1" destOrd="0" presId="urn:microsoft.com/office/officeart/2008/layout/NameandTitleOrganizationalChart"/>
    <dgm:cxn modelId="{B8418747-D2F5-47AD-9EB1-D3BF6A436C62}" type="presParOf" srcId="{707B5DA2-AEEC-4F02-8799-94AEDA17F157}" destId="{3153D98A-D6EA-45A1-B095-6BCBC52577A7}" srcOrd="2" destOrd="0" presId="urn:microsoft.com/office/officeart/2008/layout/NameandTitleOrganizationalChart"/>
    <dgm:cxn modelId="{22D7C8B3-7035-44FC-8F93-7895E2B3C5FB}" type="presParOf" srcId="{62CD21D5-159A-4EC9-9763-DC4290B7EFB1}" destId="{546B106B-930C-4FAA-9BC0-D9D45C90E5C2}" srcOrd="1" destOrd="0" presId="urn:microsoft.com/office/officeart/2008/layout/NameandTitleOrganizationalChart"/>
    <dgm:cxn modelId="{04E89503-858E-45E7-ADD1-A80BD056FB3A}" type="presParOf" srcId="{546B106B-930C-4FAA-9BC0-D9D45C90E5C2}" destId="{AC1B5706-8C3F-48CE-945B-432501E1D562}" srcOrd="0" destOrd="0" presId="urn:microsoft.com/office/officeart/2008/layout/NameandTitleOrganizationalChart"/>
    <dgm:cxn modelId="{098BBD42-CA9E-435F-8990-B2ED904CEF41}" type="presParOf" srcId="{546B106B-930C-4FAA-9BC0-D9D45C90E5C2}" destId="{E1281716-6355-4A9C-A7F3-B9913360F68E}" srcOrd="1" destOrd="0" presId="urn:microsoft.com/office/officeart/2008/layout/NameandTitleOrganizationalChart"/>
    <dgm:cxn modelId="{D3D936D0-FC56-414F-A591-1E45D0269E5A}" type="presParOf" srcId="{E1281716-6355-4A9C-A7F3-B9913360F68E}" destId="{31870BA1-BF79-47E2-875C-B6F0B9AD1F79}" srcOrd="0" destOrd="0" presId="urn:microsoft.com/office/officeart/2008/layout/NameandTitleOrganizationalChart"/>
    <dgm:cxn modelId="{A21BFECB-15AC-45BE-B8DB-2CDDF7CDD538}" type="presParOf" srcId="{31870BA1-BF79-47E2-875C-B6F0B9AD1F79}" destId="{376ADA84-B011-436A-AF82-A60EFE9D2453}" srcOrd="0" destOrd="0" presId="urn:microsoft.com/office/officeart/2008/layout/NameandTitleOrganizationalChart"/>
    <dgm:cxn modelId="{3936CE16-C931-4DEA-89A5-42A5D7016F9D}" type="presParOf" srcId="{31870BA1-BF79-47E2-875C-B6F0B9AD1F79}" destId="{DCA3014E-8665-4B1B-995D-07E509641EA6}" srcOrd="1" destOrd="0" presId="urn:microsoft.com/office/officeart/2008/layout/NameandTitleOrganizationalChart"/>
    <dgm:cxn modelId="{2458F59F-8518-41C2-A893-D11BC1F2ABBD}" type="presParOf" srcId="{31870BA1-BF79-47E2-875C-B6F0B9AD1F79}" destId="{4A5B8D81-1238-4E76-819D-737D33BE4144}" srcOrd="2" destOrd="0" presId="urn:microsoft.com/office/officeart/2008/layout/NameandTitleOrganizationalChart"/>
    <dgm:cxn modelId="{F2919EF5-64FE-4C57-8FA6-E843AC207A82}" type="presParOf" srcId="{E1281716-6355-4A9C-A7F3-B9913360F68E}" destId="{7570D0D7-65A4-4F8E-A439-9BBFE93879A8}" srcOrd="1" destOrd="0" presId="urn:microsoft.com/office/officeart/2008/layout/NameandTitleOrganizationalChart"/>
    <dgm:cxn modelId="{12914F89-C594-446F-8783-3A67D8ABE3C3}" type="presParOf" srcId="{E1281716-6355-4A9C-A7F3-B9913360F68E}" destId="{75805EF6-1E41-4872-A3FF-846106E0AF53}" srcOrd="2" destOrd="0" presId="urn:microsoft.com/office/officeart/2008/layout/NameandTitleOrganizationalChart"/>
    <dgm:cxn modelId="{091FA336-2866-475B-BC02-162FFE3A65B4}" type="presParOf" srcId="{546B106B-930C-4FAA-9BC0-D9D45C90E5C2}" destId="{7D9AE169-00E4-4DD4-9262-66459D6AC729}" srcOrd="2" destOrd="0" presId="urn:microsoft.com/office/officeart/2008/layout/NameandTitleOrganizationalChart"/>
    <dgm:cxn modelId="{3D621AC4-6E70-453F-9542-90A17C100F38}" type="presParOf" srcId="{546B106B-930C-4FAA-9BC0-D9D45C90E5C2}" destId="{F6177FED-AACC-4D1E-A485-33E489FE6B19}" srcOrd="3" destOrd="0" presId="urn:microsoft.com/office/officeart/2008/layout/NameandTitleOrganizationalChart"/>
    <dgm:cxn modelId="{8FE8C787-1F80-4C69-B960-2B55A27331E8}" type="presParOf" srcId="{F6177FED-AACC-4D1E-A485-33E489FE6B19}" destId="{8936CD27-3533-4CBD-B973-4754026B8588}" srcOrd="0" destOrd="0" presId="urn:microsoft.com/office/officeart/2008/layout/NameandTitleOrganizationalChart"/>
    <dgm:cxn modelId="{454C42FF-E28D-4F19-B157-3C4D04C8AA09}" type="presParOf" srcId="{8936CD27-3533-4CBD-B973-4754026B8588}" destId="{C6F35F57-958A-4E8D-82FE-4585CE50FD9C}" srcOrd="0" destOrd="0" presId="urn:microsoft.com/office/officeart/2008/layout/NameandTitleOrganizationalChart"/>
    <dgm:cxn modelId="{C09AAE73-C2C9-41B8-8E38-329BFFDC56A5}" type="presParOf" srcId="{8936CD27-3533-4CBD-B973-4754026B8588}" destId="{272955E2-C588-4D91-A171-7528F7D99EEC}" srcOrd="1" destOrd="0" presId="urn:microsoft.com/office/officeart/2008/layout/NameandTitleOrganizationalChart"/>
    <dgm:cxn modelId="{783E595A-997C-43B7-B241-191A786D71AA}" type="presParOf" srcId="{8936CD27-3533-4CBD-B973-4754026B8588}" destId="{B2598690-B82E-4AAE-9803-3018A03C57C2}" srcOrd="2" destOrd="0" presId="urn:microsoft.com/office/officeart/2008/layout/NameandTitleOrganizationalChart"/>
    <dgm:cxn modelId="{98C91CE1-7E6A-4DE3-B962-09ECF8E0D36E}" type="presParOf" srcId="{F6177FED-AACC-4D1E-A485-33E489FE6B19}" destId="{493F0AA3-24EE-474A-AAAD-DFE02AEC999C}" srcOrd="1" destOrd="0" presId="urn:microsoft.com/office/officeart/2008/layout/NameandTitleOrganizationalChart"/>
    <dgm:cxn modelId="{048331AB-21E5-4AE5-89CE-6DB088AD82DF}" type="presParOf" srcId="{F6177FED-AACC-4D1E-A485-33E489FE6B19}" destId="{4CAF582E-14F9-4173-9AE4-B80E4917346E}" srcOrd="2" destOrd="0" presId="urn:microsoft.com/office/officeart/2008/layout/NameandTitleOrganizationalChart"/>
    <dgm:cxn modelId="{9FF047EF-6749-414B-97CE-C2598C8311B0}" type="presParOf" srcId="{62CD21D5-159A-4EC9-9763-DC4290B7EFB1}" destId="{D38BA989-5BC9-4C6E-B9A4-55D2AA81C23E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B5BE6B79-25CF-475F-88E7-47383956AA03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CB68849-EC4A-4049-BFC6-A3C7470CCCAB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B</a:t>
          </a:r>
        </a:p>
      </dgm:t>
    </dgm:pt>
    <dgm:pt modelId="{6AD2D181-0DCD-4B28-87AC-80953ACEEC2F}" type="parTrans" cxnId="{8A5EBFA0-0346-459F-8841-27874CB32D02}">
      <dgm:prSet/>
      <dgm:spPr/>
      <dgm:t>
        <a:bodyPr/>
        <a:lstStyle/>
        <a:p>
          <a:endParaRPr lang="de-DE"/>
        </a:p>
      </dgm:t>
    </dgm:pt>
    <dgm:pt modelId="{B34D6DE6-5E82-4DC4-AFB9-E7BBF76BBD96}" type="sibTrans" cxnId="{8A5EBFA0-0346-459F-8841-27874CB32D02}">
      <dgm:prSet/>
      <dgm:spPr/>
      <dgm:t>
        <a:bodyPr/>
        <a:lstStyle/>
        <a:p>
          <a:endParaRPr lang="de-DE"/>
        </a:p>
      </dgm:t>
    </dgm:pt>
    <dgm:pt modelId="{F82B1D0C-C1D1-4E62-B664-AF305EEB1398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C</a:t>
          </a:r>
        </a:p>
      </dgm:t>
    </dgm:pt>
    <dgm:pt modelId="{BC368B03-51CA-49AB-AFD3-22C2D5BEEFE4}" type="parTrans" cxnId="{8A9EFDAA-9566-470E-BC8B-342341564BF7}">
      <dgm:prSet/>
      <dgm:spPr/>
      <dgm:t>
        <a:bodyPr/>
        <a:lstStyle/>
        <a:p>
          <a:endParaRPr lang="de-DE"/>
        </a:p>
      </dgm:t>
    </dgm:pt>
    <dgm:pt modelId="{FB83D008-63C0-4BBD-AF79-CB1E081E13AD}" type="sibTrans" cxnId="{8A9EFDAA-9566-470E-BC8B-342341564BF7}">
      <dgm:prSet/>
      <dgm:spPr/>
      <dgm:t>
        <a:bodyPr/>
        <a:lstStyle/>
        <a:p>
          <a:endParaRPr lang="de-DE"/>
        </a:p>
      </dgm:t>
    </dgm:pt>
    <dgm:pt modelId="{806C519B-10E7-473E-AD54-EC0CE5E34C99}">
      <dgm:prSet phldrT="[Text]"/>
      <dgm:spPr/>
      <dgm:t>
        <a:bodyPr/>
        <a:lstStyle/>
        <a:p>
          <a:r>
            <a:rPr lang="de-DE" dirty="0"/>
            <a:t>A</a:t>
          </a:r>
        </a:p>
      </dgm:t>
    </dgm:pt>
    <dgm:pt modelId="{6191F9DB-B795-46B8-A786-C91CAA66D5C8}" type="parTrans" cxnId="{B03C1C1F-55D2-457B-A0B9-A69AAEC5D898}">
      <dgm:prSet/>
      <dgm:spPr/>
      <dgm:t>
        <a:bodyPr/>
        <a:lstStyle/>
        <a:p>
          <a:endParaRPr lang="de-DE"/>
        </a:p>
      </dgm:t>
    </dgm:pt>
    <dgm:pt modelId="{44506E05-07FF-4582-9D18-15728F62C60E}" type="sibTrans" cxnId="{B03C1C1F-55D2-457B-A0B9-A69AAEC5D898}">
      <dgm:prSet/>
      <dgm:spPr/>
      <dgm:t>
        <a:bodyPr/>
        <a:lstStyle/>
        <a:p>
          <a:endParaRPr lang="de-DE"/>
        </a:p>
      </dgm:t>
    </dgm:pt>
    <dgm:pt modelId="{76D58C84-F79D-4E8B-8615-4E2A0DB0D6D1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 err="1"/>
            <a:t>nil</a:t>
          </a:r>
          <a:endParaRPr lang="de-DE" dirty="0"/>
        </a:p>
      </dgm:t>
    </dgm:pt>
    <dgm:pt modelId="{C81C8B0D-2178-43D8-84FF-DED18AD3BCC6}" type="parTrans" cxnId="{F4F78541-DEEA-47D2-BE1B-10DAE4634B5F}">
      <dgm:prSet/>
      <dgm:spPr/>
      <dgm:t>
        <a:bodyPr/>
        <a:lstStyle/>
        <a:p>
          <a:endParaRPr lang="de-DE"/>
        </a:p>
      </dgm:t>
    </dgm:pt>
    <dgm:pt modelId="{7CFFBD84-EED0-459E-BFA6-6B2A487AD507}" type="sibTrans" cxnId="{F4F78541-DEEA-47D2-BE1B-10DAE4634B5F}">
      <dgm:prSet/>
      <dgm:spPr/>
      <dgm:t>
        <a:bodyPr/>
        <a:lstStyle/>
        <a:p>
          <a:endParaRPr lang="de-DE"/>
        </a:p>
      </dgm:t>
    </dgm:pt>
    <dgm:pt modelId="{D6C790D2-E818-422D-B72F-10DF1FF2B376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D</a:t>
          </a:r>
        </a:p>
      </dgm:t>
    </dgm:pt>
    <dgm:pt modelId="{34994D4B-CC9B-49BC-90BD-24A2A66BD19E}" type="parTrans" cxnId="{663809B3-FE2C-4741-B292-58EFC388E325}">
      <dgm:prSet/>
      <dgm:spPr/>
      <dgm:t>
        <a:bodyPr/>
        <a:lstStyle/>
        <a:p>
          <a:endParaRPr lang="de-DE"/>
        </a:p>
      </dgm:t>
    </dgm:pt>
    <dgm:pt modelId="{371C07EA-435F-4B86-9DB2-3828F4C8F78B}" type="sibTrans" cxnId="{663809B3-FE2C-4741-B292-58EFC388E325}">
      <dgm:prSet/>
      <dgm:spPr/>
      <dgm:t>
        <a:bodyPr/>
        <a:lstStyle/>
        <a:p>
          <a:endParaRPr lang="de-DE"/>
        </a:p>
      </dgm:t>
    </dgm:pt>
    <dgm:pt modelId="{07EF050D-75F2-4579-8445-FB4C232475DD}" type="pres">
      <dgm:prSet presAssocID="{B5BE6B79-25CF-475F-88E7-47383956AA0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2CD21D5-159A-4EC9-9763-DC4290B7EFB1}" type="pres">
      <dgm:prSet presAssocID="{4CB68849-EC4A-4049-BFC6-A3C7470CCCAB}" presName="hierRoot1" presStyleCnt="0">
        <dgm:presLayoutVars>
          <dgm:hierBranch val="init"/>
        </dgm:presLayoutVars>
      </dgm:prSet>
      <dgm:spPr/>
    </dgm:pt>
    <dgm:pt modelId="{707B5DA2-AEEC-4F02-8799-94AEDA17F157}" type="pres">
      <dgm:prSet presAssocID="{4CB68849-EC4A-4049-BFC6-A3C7470CCCAB}" presName="rootComposite1" presStyleCnt="0"/>
      <dgm:spPr/>
    </dgm:pt>
    <dgm:pt modelId="{0E12CE17-842C-4669-B793-BF5CC5B1082F}" type="pres">
      <dgm:prSet presAssocID="{4CB68849-EC4A-4049-BFC6-A3C7470CCCAB}" presName="rootText1" presStyleLbl="node0" presStyleIdx="0" presStyleCnt="1">
        <dgm:presLayoutVars>
          <dgm:chMax/>
          <dgm:chPref val="3"/>
        </dgm:presLayoutVars>
      </dgm:prSet>
      <dgm:spPr/>
    </dgm:pt>
    <dgm:pt modelId="{6236EACE-2F17-46C5-9035-5050ED3A798F}" type="pres">
      <dgm:prSet presAssocID="{4CB68849-EC4A-4049-BFC6-A3C7470CCCAB}" presName="titleText1" presStyleLbl="fgAcc0" presStyleIdx="0" presStyleCnt="1">
        <dgm:presLayoutVars>
          <dgm:chMax val="0"/>
          <dgm:chPref val="0"/>
        </dgm:presLayoutVars>
      </dgm:prSet>
      <dgm:spPr/>
    </dgm:pt>
    <dgm:pt modelId="{3153D98A-D6EA-45A1-B095-6BCBC52577A7}" type="pres">
      <dgm:prSet presAssocID="{4CB68849-EC4A-4049-BFC6-A3C7470CCCAB}" presName="rootConnector1" presStyleLbl="node1" presStyleIdx="0" presStyleCnt="4"/>
      <dgm:spPr/>
    </dgm:pt>
    <dgm:pt modelId="{546B106B-930C-4FAA-9BC0-D9D45C90E5C2}" type="pres">
      <dgm:prSet presAssocID="{4CB68849-EC4A-4049-BFC6-A3C7470CCCAB}" presName="hierChild2" presStyleCnt="0"/>
      <dgm:spPr/>
    </dgm:pt>
    <dgm:pt modelId="{AC1B5706-8C3F-48CE-945B-432501E1D562}" type="pres">
      <dgm:prSet presAssocID="{6191F9DB-B795-46B8-A786-C91CAA66D5C8}" presName="Name37" presStyleLbl="parChTrans1D2" presStyleIdx="0" presStyleCnt="2"/>
      <dgm:spPr/>
    </dgm:pt>
    <dgm:pt modelId="{E1281716-6355-4A9C-A7F3-B9913360F68E}" type="pres">
      <dgm:prSet presAssocID="{806C519B-10E7-473E-AD54-EC0CE5E34C99}" presName="hierRoot2" presStyleCnt="0">
        <dgm:presLayoutVars>
          <dgm:hierBranch val="init"/>
        </dgm:presLayoutVars>
      </dgm:prSet>
      <dgm:spPr/>
    </dgm:pt>
    <dgm:pt modelId="{31870BA1-BF79-47E2-875C-B6F0B9AD1F79}" type="pres">
      <dgm:prSet presAssocID="{806C519B-10E7-473E-AD54-EC0CE5E34C99}" presName="rootComposite" presStyleCnt="0"/>
      <dgm:spPr/>
    </dgm:pt>
    <dgm:pt modelId="{376ADA84-B011-436A-AF82-A60EFE9D2453}" type="pres">
      <dgm:prSet presAssocID="{806C519B-10E7-473E-AD54-EC0CE5E34C99}" presName="rootText" presStyleLbl="node1" presStyleIdx="0" presStyleCnt="4">
        <dgm:presLayoutVars>
          <dgm:chMax/>
          <dgm:chPref val="3"/>
        </dgm:presLayoutVars>
      </dgm:prSet>
      <dgm:spPr/>
    </dgm:pt>
    <dgm:pt modelId="{DCA3014E-8665-4B1B-995D-07E509641EA6}" type="pres">
      <dgm:prSet presAssocID="{806C519B-10E7-473E-AD54-EC0CE5E34C99}" presName="titleText2" presStyleLbl="fgAcc1" presStyleIdx="0" presStyleCnt="4">
        <dgm:presLayoutVars>
          <dgm:chMax val="0"/>
          <dgm:chPref val="0"/>
        </dgm:presLayoutVars>
      </dgm:prSet>
      <dgm:spPr/>
    </dgm:pt>
    <dgm:pt modelId="{4A5B8D81-1238-4E76-819D-737D33BE4144}" type="pres">
      <dgm:prSet presAssocID="{806C519B-10E7-473E-AD54-EC0CE5E34C99}" presName="rootConnector" presStyleLbl="node2" presStyleIdx="0" presStyleCnt="0"/>
      <dgm:spPr/>
    </dgm:pt>
    <dgm:pt modelId="{7570D0D7-65A4-4F8E-A439-9BBFE93879A8}" type="pres">
      <dgm:prSet presAssocID="{806C519B-10E7-473E-AD54-EC0CE5E34C99}" presName="hierChild4" presStyleCnt="0"/>
      <dgm:spPr/>
    </dgm:pt>
    <dgm:pt modelId="{75805EF6-1E41-4872-A3FF-846106E0AF53}" type="pres">
      <dgm:prSet presAssocID="{806C519B-10E7-473E-AD54-EC0CE5E34C99}" presName="hierChild5" presStyleCnt="0"/>
      <dgm:spPr/>
    </dgm:pt>
    <dgm:pt modelId="{7D9AE169-00E4-4DD4-9262-66459D6AC729}" type="pres">
      <dgm:prSet presAssocID="{BC368B03-51CA-49AB-AFD3-22C2D5BEEFE4}" presName="Name37" presStyleLbl="parChTrans1D2" presStyleIdx="1" presStyleCnt="2"/>
      <dgm:spPr/>
    </dgm:pt>
    <dgm:pt modelId="{F6177FED-AACC-4D1E-A485-33E489FE6B19}" type="pres">
      <dgm:prSet presAssocID="{F82B1D0C-C1D1-4E62-B664-AF305EEB1398}" presName="hierRoot2" presStyleCnt="0">
        <dgm:presLayoutVars>
          <dgm:hierBranch val="init"/>
        </dgm:presLayoutVars>
      </dgm:prSet>
      <dgm:spPr/>
    </dgm:pt>
    <dgm:pt modelId="{8936CD27-3533-4CBD-B973-4754026B8588}" type="pres">
      <dgm:prSet presAssocID="{F82B1D0C-C1D1-4E62-B664-AF305EEB1398}" presName="rootComposite" presStyleCnt="0"/>
      <dgm:spPr/>
    </dgm:pt>
    <dgm:pt modelId="{C6F35F57-958A-4E8D-82FE-4585CE50FD9C}" type="pres">
      <dgm:prSet presAssocID="{F82B1D0C-C1D1-4E62-B664-AF305EEB1398}" presName="rootText" presStyleLbl="node1" presStyleIdx="1" presStyleCnt="4">
        <dgm:presLayoutVars>
          <dgm:chMax/>
          <dgm:chPref val="3"/>
        </dgm:presLayoutVars>
      </dgm:prSet>
      <dgm:spPr/>
    </dgm:pt>
    <dgm:pt modelId="{272955E2-C588-4D91-A171-7528F7D99EEC}" type="pres">
      <dgm:prSet presAssocID="{F82B1D0C-C1D1-4E62-B664-AF305EEB1398}" presName="titleText2" presStyleLbl="fgAcc1" presStyleIdx="1" presStyleCnt="4">
        <dgm:presLayoutVars>
          <dgm:chMax val="0"/>
          <dgm:chPref val="0"/>
        </dgm:presLayoutVars>
      </dgm:prSet>
      <dgm:spPr/>
    </dgm:pt>
    <dgm:pt modelId="{B2598690-B82E-4AAE-9803-3018A03C57C2}" type="pres">
      <dgm:prSet presAssocID="{F82B1D0C-C1D1-4E62-B664-AF305EEB1398}" presName="rootConnector" presStyleLbl="node2" presStyleIdx="0" presStyleCnt="0"/>
      <dgm:spPr/>
    </dgm:pt>
    <dgm:pt modelId="{493F0AA3-24EE-474A-AAAD-DFE02AEC999C}" type="pres">
      <dgm:prSet presAssocID="{F82B1D0C-C1D1-4E62-B664-AF305EEB1398}" presName="hierChild4" presStyleCnt="0"/>
      <dgm:spPr/>
    </dgm:pt>
    <dgm:pt modelId="{6A26AE5D-19CB-4591-8A2C-3A5D3AE8F994}" type="pres">
      <dgm:prSet presAssocID="{C81C8B0D-2178-43D8-84FF-DED18AD3BCC6}" presName="Name37" presStyleLbl="parChTrans1D3" presStyleIdx="0" presStyleCnt="2"/>
      <dgm:spPr/>
    </dgm:pt>
    <dgm:pt modelId="{31EFBB34-C183-4762-A626-28759E590CF6}" type="pres">
      <dgm:prSet presAssocID="{76D58C84-F79D-4E8B-8615-4E2A0DB0D6D1}" presName="hierRoot2" presStyleCnt="0">
        <dgm:presLayoutVars>
          <dgm:hierBranch val="init"/>
        </dgm:presLayoutVars>
      </dgm:prSet>
      <dgm:spPr/>
    </dgm:pt>
    <dgm:pt modelId="{281CD314-76E0-4C1E-AC01-857DF278A6F0}" type="pres">
      <dgm:prSet presAssocID="{76D58C84-F79D-4E8B-8615-4E2A0DB0D6D1}" presName="rootComposite" presStyleCnt="0"/>
      <dgm:spPr/>
    </dgm:pt>
    <dgm:pt modelId="{B1892995-0542-45E6-960B-B5EE2F05C733}" type="pres">
      <dgm:prSet presAssocID="{76D58C84-F79D-4E8B-8615-4E2A0DB0D6D1}" presName="rootText" presStyleLbl="node1" presStyleIdx="2" presStyleCnt="4">
        <dgm:presLayoutVars>
          <dgm:chMax/>
          <dgm:chPref val="3"/>
        </dgm:presLayoutVars>
      </dgm:prSet>
      <dgm:spPr/>
    </dgm:pt>
    <dgm:pt modelId="{EEA86488-8801-416F-9E27-B1684E958A1E}" type="pres">
      <dgm:prSet presAssocID="{76D58C84-F79D-4E8B-8615-4E2A0DB0D6D1}" presName="titleText2" presStyleLbl="fgAcc1" presStyleIdx="2" presStyleCnt="4">
        <dgm:presLayoutVars>
          <dgm:chMax val="0"/>
          <dgm:chPref val="0"/>
        </dgm:presLayoutVars>
      </dgm:prSet>
      <dgm:spPr/>
    </dgm:pt>
    <dgm:pt modelId="{6F95A314-38B5-4C4D-B334-427C80928129}" type="pres">
      <dgm:prSet presAssocID="{76D58C84-F79D-4E8B-8615-4E2A0DB0D6D1}" presName="rootConnector" presStyleLbl="node3" presStyleIdx="0" presStyleCnt="0"/>
      <dgm:spPr/>
    </dgm:pt>
    <dgm:pt modelId="{2036C44E-892C-4805-BC5D-ADE391DC7A96}" type="pres">
      <dgm:prSet presAssocID="{76D58C84-F79D-4E8B-8615-4E2A0DB0D6D1}" presName="hierChild4" presStyleCnt="0"/>
      <dgm:spPr/>
    </dgm:pt>
    <dgm:pt modelId="{4C667B3F-F985-4A2B-8A5E-0C5E54D4E3D2}" type="pres">
      <dgm:prSet presAssocID="{76D58C84-F79D-4E8B-8615-4E2A0DB0D6D1}" presName="hierChild5" presStyleCnt="0"/>
      <dgm:spPr/>
    </dgm:pt>
    <dgm:pt modelId="{88047115-E1AA-4B3E-9AF0-9A389076E2CA}" type="pres">
      <dgm:prSet presAssocID="{34994D4B-CC9B-49BC-90BD-24A2A66BD19E}" presName="Name37" presStyleLbl="parChTrans1D3" presStyleIdx="1" presStyleCnt="2"/>
      <dgm:spPr/>
    </dgm:pt>
    <dgm:pt modelId="{0AE62CF9-391B-4D28-8B05-E40B3F3B9EF9}" type="pres">
      <dgm:prSet presAssocID="{D6C790D2-E818-422D-B72F-10DF1FF2B376}" presName="hierRoot2" presStyleCnt="0">
        <dgm:presLayoutVars>
          <dgm:hierBranch val="init"/>
        </dgm:presLayoutVars>
      </dgm:prSet>
      <dgm:spPr/>
    </dgm:pt>
    <dgm:pt modelId="{C70AAEAF-4463-47CF-97EC-6E3880579046}" type="pres">
      <dgm:prSet presAssocID="{D6C790D2-E818-422D-B72F-10DF1FF2B376}" presName="rootComposite" presStyleCnt="0"/>
      <dgm:spPr/>
    </dgm:pt>
    <dgm:pt modelId="{22D08F43-644C-49AB-8B0E-CAE9679D97A4}" type="pres">
      <dgm:prSet presAssocID="{D6C790D2-E818-422D-B72F-10DF1FF2B376}" presName="rootText" presStyleLbl="node1" presStyleIdx="3" presStyleCnt="4">
        <dgm:presLayoutVars>
          <dgm:chMax/>
          <dgm:chPref val="3"/>
        </dgm:presLayoutVars>
      </dgm:prSet>
      <dgm:spPr/>
    </dgm:pt>
    <dgm:pt modelId="{27A36581-A90A-42EA-A756-FE5A48866180}" type="pres">
      <dgm:prSet presAssocID="{D6C790D2-E818-422D-B72F-10DF1FF2B376}" presName="titleText2" presStyleLbl="fgAcc1" presStyleIdx="3" presStyleCnt="4">
        <dgm:presLayoutVars>
          <dgm:chMax val="0"/>
          <dgm:chPref val="0"/>
        </dgm:presLayoutVars>
      </dgm:prSet>
      <dgm:spPr/>
    </dgm:pt>
    <dgm:pt modelId="{38A5CC00-E68D-4E70-8F1D-97F92D429712}" type="pres">
      <dgm:prSet presAssocID="{D6C790D2-E818-422D-B72F-10DF1FF2B376}" presName="rootConnector" presStyleLbl="node3" presStyleIdx="0" presStyleCnt="0"/>
      <dgm:spPr/>
    </dgm:pt>
    <dgm:pt modelId="{2CE3C55A-DEF7-4D45-8D2E-8D61B6830D17}" type="pres">
      <dgm:prSet presAssocID="{D6C790D2-E818-422D-B72F-10DF1FF2B376}" presName="hierChild4" presStyleCnt="0"/>
      <dgm:spPr/>
    </dgm:pt>
    <dgm:pt modelId="{F35194DF-014C-419C-A57D-F4A34D778F51}" type="pres">
      <dgm:prSet presAssocID="{D6C790D2-E818-422D-B72F-10DF1FF2B376}" presName="hierChild5" presStyleCnt="0"/>
      <dgm:spPr/>
    </dgm:pt>
    <dgm:pt modelId="{4CAF582E-14F9-4173-9AE4-B80E4917346E}" type="pres">
      <dgm:prSet presAssocID="{F82B1D0C-C1D1-4E62-B664-AF305EEB1398}" presName="hierChild5" presStyleCnt="0"/>
      <dgm:spPr/>
    </dgm:pt>
    <dgm:pt modelId="{D38BA989-5BC9-4C6E-B9A4-55D2AA81C23E}" type="pres">
      <dgm:prSet presAssocID="{4CB68849-EC4A-4049-BFC6-A3C7470CCCAB}" presName="hierChild3" presStyleCnt="0"/>
      <dgm:spPr/>
    </dgm:pt>
  </dgm:ptLst>
  <dgm:cxnLst>
    <dgm:cxn modelId="{33F27504-1266-4B35-94F0-EF94C9E523B6}" type="presOf" srcId="{76D58C84-F79D-4E8B-8615-4E2A0DB0D6D1}" destId="{6F95A314-38B5-4C4D-B334-427C80928129}" srcOrd="1" destOrd="0" presId="urn:microsoft.com/office/officeart/2008/layout/NameandTitleOrganizationalChart"/>
    <dgm:cxn modelId="{E0D33108-41E2-4ACC-BF0F-942B5898F992}" type="presOf" srcId="{FB83D008-63C0-4BBD-AF79-CB1E081E13AD}" destId="{272955E2-C588-4D91-A171-7528F7D99EEC}" srcOrd="0" destOrd="0" presId="urn:microsoft.com/office/officeart/2008/layout/NameandTitleOrganizationalChart"/>
    <dgm:cxn modelId="{1F777B1D-3860-48FA-84B9-B1BCA83EA84F}" type="presOf" srcId="{34994D4B-CC9B-49BC-90BD-24A2A66BD19E}" destId="{88047115-E1AA-4B3E-9AF0-9A389076E2CA}" srcOrd="0" destOrd="0" presId="urn:microsoft.com/office/officeart/2008/layout/NameandTitleOrganizationalChart"/>
    <dgm:cxn modelId="{B03C1C1F-55D2-457B-A0B9-A69AAEC5D898}" srcId="{4CB68849-EC4A-4049-BFC6-A3C7470CCCAB}" destId="{806C519B-10E7-473E-AD54-EC0CE5E34C99}" srcOrd="0" destOrd="0" parTransId="{6191F9DB-B795-46B8-A786-C91CAA66D5C8}" sibTransId="{44506E05-07FF-4582-9D18-15728F62C60E}"/>
    <dgm:cxn modelId="{1E684D3A-BE15-4215-9AA0-5059F1C49EBE}" type="presOf" srcId="{44506E05-07FF-4582-9D18-15728F62C60E}" destId="{DCA3014E-8665-4B1B-995D-07E509641EA6}" srcOrd="0" destOrd="0" presId="urn:microsoft.com/office/officeart/2008/layout/NameandTitleOrganizationalChart"/>
    <dgm:cxn modelId="{EF0FB35D-D8F2-432B-BB83-DA682CB3794B}" type="presOf" srcId="{76D58C84-F79D-4E8B-8615-4E2A0DB0D6D1}" destId="{B1892995-0542-45E6-960B-B5EE2F05C733}" srcOrd="0" destOrd="0" presId="urn:microsoft.com/office/officeart/2008/layout/NameandTitleOrganizationalChart"/>
    <dgm:cxn modelId="{599C125E-CC71-43D2-8321-1F9CA17BC1A7}" type="presOf" srcId="{F82B1D0C-C1D1-4E62-B664-AF305EEB1398}" destId="{C6F35F57-958A-4E8D-82FE-4585CE50FD9C}" srcOrd="0" destOrd="0" presId="urn:microsoft.com/office/officeart/2008/layout/NameandTitleOrganizationalChart"/>
    <dgm:cxn modelId="{F4F78541-DEEA-47D2-BE1B-10DAE4634B5F}" srcId="{F82B1D0C-C1D1-4E62-B664-AF305EEB1398}" destId="{76D58C84-F79D-4E8B-8615-4E2A0DB0D6D1}" srcOrd="0" destOrd="0" parTransId="{C81C8B0D-2178-43D8-84FF-DED18AD3BCC6}" sibTransId="{7CFFBD84-EED0-459E-BFA6-6B2A487AD507}"/>
    <dgm:cxn modelId="{BB28A962-39D5-47CD-9058-EECC286E393D}" type="presOf" srcId="{806C519B-10E7-473E-AD54-EC0CE5E34C99}" destId="{376ADA84-B011-436A-AF82-A60EFE9D2453}" srcOrd="0" destOrd="0" presId="urn:microsoft.com/office/officeart/2008/layout/NameandTitleOrganizationalChart"/>
    <dgm:cxn modelId="{65D50C4B-8844-477C-955C-CB8AD4ECE6D6}" type="presOf" srcId="{4CB68849-EC4A-4049-BFC6-A3C7470CCCAB}" destId="{0E12CE17-842C-4669-B793-BF5CC5B1082F}" srcOrd="0" destOrd="0" presId="urn:microsoft.com/office/officeart/2008/layout/NameandTitleOrganizationalChart"/>
    <dgm:cxn modelId="{13BBDC4B-FE15-4DF4-913E-2859E178DDDC}" type="presOf" srcId="{C81C8B0D-2178-43D8-84FF-DED18AD3BCC6}" destId="{6A26AE5D-19CB-4591-8A2C-3A5D3AE8F994}" srcOrd="0" destOrd="0" presId="urn:microsoft.com/office/officeart/2008/layout/NameandTitleOrganizationalChart"/>
    <dgm:cxn modelId="{011AD454-28B5-4B28-AE2C-00906665E22A}" type="presOf" srcId="{D6C790D2-E818-422D-B72F-10DF1FF2B376}" destId="{22D08F43-644C-49AB-8B0E-CAE9679D97A4}" srcOrd="0" destOrd="0" presId="urn:microsoft.com/office/officeart/2008/layout/NameandTitleOrganizationalChart"/>
    <dgm:cxn modelId="{7C7B3993-B621-4B14-B01B-535F4E67FC8C}" type="presOf" srcId="{BC368B03-51CA-49AB-AFD3-22C2D5BEEFE4}" destId="{7D9AE169-00E4-4DD4-9262-66459D6AC729}" srcOrd="0" destOrd="0" presId="urn:microsoft.com/office/officeart/2008/layout/NameandTitleOrganizationalChart"/>
    <dgm:cxn modelId="{5C040E95-39FB-4303-9568-D00CD5C4A4FD}" type="presOf" srcId="{806C519B-10E7-473E-AD54-EC0CE5E34C99}" destId="{4A5B8D81-1238-4E76-819D-737D33BE4144}" srcOrd="1" destOrd="0" presId="urn:microsoft.com/office/officeart/2008/layout/NameandTitleOrganizationalChart"/>
    <dgm:cxn modelId="{C486A89C-BA00-4A0A-8252-1FB74C7F8F6E}" type="presOf" srcId="{B5BE6B79-25CF-475F-88E7-47383956AA03}" destId="{07EF050D-75F2-4579-8445-FB4C232475DD}" srcOrd="0" destOrd="0" presId="urn:microsoft.com/office/officeart/2008/layout/NameandTitleOrganizationalChart"/>
    <dgm:cxn modelId="{8A5EBFA0-0346-459F-8841-27874CB32D02}" srcId="{B5BE6B79-25CF-475F-88E7-47383956AA03}" destId="{4CB68849-EC4A-4049-BFC6-A3C7470CCCAB}" srcOrd="0" destOrd="0" parTransId="{6AD2D181-0DCD-4B28-87AC-80953ACEEC2F}" sibTransId="{B34D6DE6-5E82-4DC4-AFB9-E7BBF76BBD96}"/>
    <dgm:cxn modelId="{8A9EFDAA-9566-470E-BC8B-342341564BF7}" srcId="{4CB68849-EC4A-4049-BFC6-A3C7470CCCAB}" destId="{F82B1D0C-C1D1-4E62-B664-AF305EEB1398}" srcOrd="1" destOrd="0" parTransId="{BC368B03-51CA-49AB-AFD3-22C2D5BEEFE4}" sibTransId="{FB83D008-63C0-4BBD-AF79-CB1E081E13AD}"/>
    <dgm:cxn modelId="{663809B3-FE2C-4741-B292-58EFC388E325}" srcId="{F82B1D0C-C1D1-4E62-B664-AF305EEB1398}" destId="{D6C790D2-E818-422D-B72F-10DF1FF2B376}" srcOrd="1" destOrd="0" parTransId="{34994D4B-CC9B-49BC-90BD-24A2A66BD19E}" sibTransId="{371C07EA-435F-4B86-9DB2-3828F4C8F78B}"/>
    <dgm:cxn modelId="{091909B4-1C22-41BC-8AA2-D74EF041905C}" type="presOf" srcId="{F82B1D0C-C1D1-4E62-B664-AF305EEB1398}" destId="{B2598690-B82E-4AAE-9803-3018A03C57C2}" srcOrd="1" destOrd="0" presId="urn:microsoft.com/office/officeart/2008/layout/NameandTitleOrganizationalChart"/>
    <dgm:cxn modelId="{63D96FBD-1AB4-4A0D-AB27-D4860088B75C}" type="presOf" srcId="{4CB68849-EC4A-4049-BFC6-A3C7470CCCAB}" destId="{3153D98A-D6EA-45A1-B095-6BCBC52577A7}" srcOrd="1" destOrd="0" presId="urn:microsoft.com/office/officeart/2008/layout/NameandTitleOrganizationalChart"/>
    <dgm:cxn modelId="{77DD58BE-B209-498C-B476-57CAF83D0B8D}" type="presOf" srcId="{D6C790D2-E818-422D-B72F-10DF1FF2B376}" destId="{38A5CC00-E68D-4E70-8F1D-97F92D429712}" srcOrd="1" destOrd="0" presId="urn:microsoft.com/office/officeart/2008/layout/NameandTitleOrganizationalChart"/>
    <dgm:cxn modelId="{AE6716D9-CF52-4071-8FA0-B1FB884170D6}" type="presOf" srcId="{B34D6DE6-5E82-4DC4-AFB9-E7BBF76BBD96}" destId="{6236EACE-2F17-46C5-9035-5050ED3A798F}" srcOrd="0" destOrd="0" presId="urn:microsoft.com/office/officeart/2008/layout/NameandTitleOrganizationalChart"/>
    <dgm:cxn modelId="{5D9240DF-47B4-47E0-BD52-72BACD9AD43A}" type="presOf" srcId="{7CFFBD84-EED0-459E-BFA6-6B2A487AD507}" destId="{EEA86488-8801-416F-9E27-B1684E958A1E}" srcOrd="0" destOrd="0" presId="urn:microsoft.com/office/officeart/2008/layout/NameandTitleOrganizationalChart"/>
    <dgm:cxn modelId="{C8A0C7F7-F2E3-4B06-BD76-CA4044583288}" type="presOf" srcId="{6191F9DB-B795-46B8-A786-C91CAA66D5C8}" destId="{AC1B5706-8C3F-48CE-945B-432501E1D562}" srcOrd="0" destOrd="0" presId="urn:microsoft.com/office/officeart/2008/layout/NameandTitleOrganizationalChart"/>
    <dgm:cxn modelId="{BFD846FF-4424-4404-BC43-FB83D7FF82A5}" type="presOf" srcId="{371C07EA-435F-4B86-9DB2-3828F4C8F78B}" destId="{27A36581-A90A-42EA-A756-FE5A48866180}" srcOrd="0" destOrd="0" presId="urn:microsoft.com/office/officeart/2008/layout/NameandTitleOrganizationalChart"/>
    <dgm:cxn modelId="{D77374CF-CF7E-4BB2-B162-94681636FD4A}" type="presParOf" srcId="{07EF050D-75F2-4579-8445-FB4C232475DD}" destId="{62CD21D5-159A-4EC9-9763-DC4290B7EFB1}" srcOrd="0" destOrd="0" presId="urn:microsoft.com/office/officeart/2008/layout/NameandTitleOrganizationalChart"/>
    <dgm:cxn modelId="{2C8DB5B7-AF3E-48B4-B2E2-F4EA06ED4024}" type="presParOf" srcId="{62CD21D5-159A-4EC9-9763-DC4290B7EFB1}" destId="{707B5DA2-AEEC-4F02-8799-94AEDA17F157}" srcOrd="0" destOrd="0" presId="urn:microsoft.com/office/officeart/2008/layout/NameandTitleOrganizationalChart"/>
    <dgm:cxn modelId="{30A05CAA-79D0-452C-BC15-89029ED884B7}" type="presParOf" srcId="{707B5DA2-AEEC-4F02-8799-94AEDA17F157}" destId="{0E12CE17-842C-4669-B793-BF5CC5B1082F}" srcOrd="0" destOrd="0" presId="urn:microsoft.com/office/officeart/2008/layout/NameandTitleOrganizationalChart"/>
    <dgm:cxn modelId="{27538CF7-9B29-48B0-A7A7-38F40143CF3F}" type="presParOf" srcId="{707B5DA2-AEEC-4F02-8799-94AEDA17F157}" destId="{6236EACE-2F17-46C5-9035-5050ED3A798F}" srcOrd="1" destOrd="0" presId="urn:microsoft.com/office/officeart/2008/layout/NameandTitleOrganizationalChart"/>
    <dgm:cxn modelId="{B8418747-D2F5-47AD-9EB1-D3BF6A436C62}" type="presParOf" srcId="{707B5DA2-AEEC-4F02-8799-94AEDA17F157}" destId="{3153D98A-D6EA-45A1-B095-6BCBC52577A7}" srcOrd="2" destOrd="0" presId="urn:microsoft.com/office/officeart/2008/layout/NameandTitleOrganizationalChart"/>
    <dgm:cxn modelId="{22D7C8B3-7035-44FC-8F93-7895E2B3C5FB}" type="presParOf" srcId="{62CD21D5-159A-4EC9-9763-DC4290B7EFB1}" destId="{546B106B-930C-4FAA-9BC0-D9D45C90E5C2}" srcOrd="1" destOrd="0" presId="urn:microsoft.com/office/officeart/2008/layout/NameandTitleOrganizationalChart"/>
    <dgm:cxn modelId="{04E89503-858E-45E7-ADD1-A80BD056FB3A}" type="presParOf" srcId="{546B106B-930C-4FAA-9BC0-D9D45C90E5C2}" destId="{AC1B5706-8C3F-48CE-945B-432501E1D562}" srcOrd="0" destOrd="0" presId="urn:microsoft.com/office/officeart/2008/layout/NameandTitleOrganizationalChart"/>
    <dgm:cxn modelId="{098BBD42-CA9E-435F-8990-B2ED904CEF41}" type="presParOf" srcId="{546B106B-930C-4FAA-9BC0-D9D45C90E5C2}" destId="{E1281716-6355-4A9C-A7F3-B9913360F68E}" srcOrd="1" destOrd="0" presId="urn:microsoft.com/office/officeart/2008/layout/NameandTitleOrganizationalChart"/>
    <dgm:cxn modelId="{D3D936D0-FC56-414F-A591-1E45D0269E5A}" type="presParOf" srcId="{E1281716-6355-4A9C-A7F3-B9913360F68E}" destId="{31870BA1-BF79-47E2-875C-B6F0B9AD1F79}" srcOrd="0" destOrd="0" presId="urn:microsoft.com/office/officeart/2008/layout/NameandTitleOrganizationalChart"/>
    <dgm:cxn modelId="{A21BFECB-15AC-45BE-B8DB-2CDDF7CDD538}" type="presParOf" srcId="{31870BA1-BF79-47E2-875C-B6F0B9AD1F79}" destId="{376ADA84-B011-436A-AF82-A60EFE9D2453}" srcOrd="0" destOrd="0" presId="urn:microsoft.com/office/officeart/2008/layout/NameandTitleOrganizationalChart"/>
    <dgm:cxn modelId="{3936CE16-C931-4DEA-89A5-42A5D7016F9D}" type="presParOf" srcId="{31870BA1-BF79-47E2-875C-B6F0B9AD1F79}" destId="{DCA3014E-8665-4B1B-995D-07E509641EA6}" srcOrd="1" destOrd="0" presId="urn:microsoft.com/office/officeart/2008/layout/NameandTitleOrganizationalChart"/>
    <dgm:cxn modelId="{2458F59F-8518-41C2-A893-D11BC1F2ABBD}" type="presParOf" srcId="{31870BA1-BF79-47E2-875C-B6F0B9AD1F79}" destId="{4A5B8D81-1238-4E76-819D-737D33BE4144}" srcOrd="2" destOrd="0" presId="urn:microsoft.com/office/officeart/2008/layout/NameandTitleOrganizationalChart"/>
    <dgm:cxn modelId="{F2919EF5-64FE-4C57-8FA6-E843AC207A82}" type="presParOf" srcId="{E1281716-6355-4A9C-A7F3-B9913360F68E}" destId="{7570D0D7-65A4-4F8E-A439-9BBFE93879A8}" srcOrd="1" destOrd="0" presId="urn:microsoft.com/office/officeart/2008/layout/NameandTitleOrganizationalChart"/>
    <dgm:cxn modelId="{12914F89-C594-446F-8783-3A67D8ABE3C3}" type="presParOf" srcId="{E1281716-6355-4A9C-A7F3-B9913360F68E}" destId="{75805EF6-1E41-4872-A3FF-846106E0AF53}" srcOrd="2" destOrd="0" presId="urn:microsoft.com/office/officeart/2008/layout/NameandTitleOrganizationalChart"/>
    <dgm:cxn modelId="{091FA336-2866-475B-BC02-162FFE3A65B4}" type="presParOf" srcId="{546B106B-930C-4FAA-9BC0-D9D45C90E5C2}" destId="{7D9AE169-00E4-4DD4-9262-66459D6AC729}" srcOrd="2" destOrd="0" presId="urn:microsoft.com/office/officeart/2008/layout/NameandTitleOrganizationalChart"/>
    <dgm:cxn modelId="{3D621AC4-6E70-453F-9542-90A17C100F38}" type="presParOf" srcId="{546B106B-930C-4FAA-9BC0-D9D45C90E5C2}" destId="{F6177FED-AACC-4D1E-A485-33E489FE6B19}" srcOrd="3" destOrd="0" presId="urn:microsoft.com/office/officeart/2008/layout/NameandTitleOrganizationalChart"/>
    <dgm:cxn modelId="{8FE8C787-1F80-4C69-B960-2B55A27331E8}" type="presParOf" srcId="{F6177FED-AACC-4D1E-A485-33E489FE6B19}" destId="{8936CD27-3533-4CBD-B973-4754026B8588}" srcOrd="0" destOrd="0" presId="urn:microsoft.com/office/officeart/2008/layout/NameandTitleOrganizationalChart"/>
    <dgm:cxn modelId="{454C42FF-E28D-4F19-B157-3C4D04C8AA09}" type="presParOf" srcId="{8936CD27-3533-4CBD-B973-4754026B8588}" destId="{C6F35F57-958A-4E8D-82FE-4585CE50FD9C}" srcOrd="0" destOrd="0" presId="urn:microsoft.com/office/officeart/2008/layout/NameandTitleOrganizationalChart"/>
    <dgm:cxn modelId="{C09AAE73-C2C9-41B8-8E38-329BFFDC56A5}" type="presParOf" srcId="{8936CD27-3533-4CBD-B973-4754026B8588}" destId="{272955E2-C588-4D91-A171-7528F7D99EEC}" srcOrd="1" destOrd="0" presId="urn:microsoft.com/office/officeart/2008/layout/NameandTitleOrganizationalChart"/>
    <dgm:cxn modelId="{783E595A-997C-43B7-B241-191A786D71AA}" type="presParOf" srcId="{8936CD27-3533-4CBD-B973-4754026B8588}" destId="{B2598690-B82E-4AAE-9803-3018A03C57C2}" srcOrd="2" destOrd="0" presId="urn:microsoft.com/office/officeart/2008/layout/NameandTitleOrganizationalChart"/>
    <dgm:cxn modelId="{98C91CE1-7E6A-4DE3-B962-09ECF8E0D36E}" type="presParOf" srcId="{F6177FED-AACC-4D1E-A485-33E489FE6B19}" destId="{493F0AA3-24EE-474A-AAAD-DFE02AEC999C}" srcOrd="1" destOrd="0" presId="urn:microsoft.com/office/officeart/2008/layout/NameandTitleOrganizationalChart"/>
    <dgm:cxn modelId="{54A86CC0-D421-4D9B-8461-8D06CB9B3E3A}" type="presParOf" srcId="{493F0AA3-24EE-474A-AAAD-DFE02AEC999C}" destId="{6A26AE5D-19CB-4591-8A2C-3A5D3AE8F994}" srcOrd="0" destOrd="0" presId="urn:microsoft.com/office/officeart/2008/layout/NameandTitleOrganizationalChart"/>
    <dgm:cxn modelId="{1ED0FAAF-A5D4-4AC1-8329-E717ED6ACEAF}" type="presParOf" srcId="{493F0AA3-24EE-474A-AAAD-DFE02AEC999C}" destId="{31EFBB34-C183-4762-A626-28759E590CF6}" srcOrd="1" destOrd="0" presId="urn:microsoft.com/office/officeart/2008/layout/NameandTitleOrganizationalChart"/>
    <dgm:cxn modelId="{B254C1AB-4709-43E7-8EED-EF202EF9C650}" type="presParOf" srcId="{31EFBB34-C183-4762-A626-28759E590CF6}" destId="{281CD314-76E0-4C1E-AC01-857DF278A6F0}" srcOrd="0" destOrd="0" presId="urn:microsoft.com/office/officeart/2008/layout/NameandTitleOrganizationalChart"/>
    <dgm:cxn modelId="{4BA263A9-06BA-4F31-B6FF-603282BA0513}" type="presParOf" srcId="{281CD314-76E0-4C1E-AC01-857DF278A6F0}" destId="{B1892995-0542-45E6-960B-B5EE2F05C733}" srcOrd="0" destOrd="0" presId="urn:microsoft.com/office/officeart/2008/layout/NameandTitleOrganizationalChart"/>
    <dgm:cxn modelId="{E1A3BDB8-B814-411A-BE25-749969C20892}" type="presParOf" srcId="{281CD314-76E0-4C1E-AC01-857DF278A6F0}" destId="{EEA86488-8801-416F-9E27-B1684E958A1E}" srcOrd="1" destOrd="0" presId="urn:microsoft.com/office/officeart/2008/layout/NameandTitleOrganizationalChart"/>
    <dgm:cxn modelId="{884B72B2-9D66-4A22-9AAF-C8EE0C80B808}" type="presParOf" srcId="{281CD314-76E0-4C1E-AC01-857DF278A6F0}" destId="{6F95A314-38B5-4C4D-B334-427C80928129}" srcOrd="2" destOrd="0" presId="urn:microsoft.com/office/officeart/2008/layout/NameandTitleOrganizationalChart"/>
    <dgm:cxn modelId="{34A52C45-DF22-4930-B2A3-1A12F746E02E}" type="presParOf" srcId="{31EFBB34-C183-4762-A626-28759E590CF6}" destId="{2036C44E-892C-4805-BC5D-ADE391DC7A96}" srcOrd="1" destOrd="0" presId="urn:microsoft.com/office/officeart/2008/layout/NameandTitleOrganizationalChart"/>
    <dgm:cxn modelId="{0514941E-B66D-46A2-A26E-52160F38FC46}" type="presParOf" srcId="{31EFBB34-C183-4762-A626-28759E590CF6}" destId="{4C667B3F-F985-4A2B-8A5E-0C5E54D4E3D2}" srcOrd="2" destOrd="0" presId="urn:microsoft.com/office/officeart/2008/layout/NameandTitleOrganizationalChart"/>
    <dgm:cxn modelId="{70EC3AD6-71B5-4AC8-A1CD-CC72647460C3}" type="presParOf" srcId="{493F0AA3-24EE-474A-AAAD-DFE02AEC999C}" destId="{88047115-E1AA-4B3E-9AF0-9A389076E2CA}" srcOrd="2" destOrd="0" presId="urn:microsoft.com/office/officeart/2008/layout/NameandTitleOrganizationalChart"/>
    <dgm:cxn modelId="{06577033-017B-464D-8AE1-91BD9CA897B1}" type="presParOf" srcId="{493F0AA3-24EE-474A-AAAD-DFE02AEC999C}" destId="{0AE62CF9-391B-4D28-8B05-E40B3F3B9EF9}" srcOrd="3" destOrd="0" presId="urn:microsoft.com/office/officeart/2008/layout/NameandTitleOrganizationalChart"/>
    <dgm:cxn modelId="{C8003D00-DEEB-4E48-8F33-11E2BEB78A2B}" type="presParOf" srcId="{0AE62CF9-391B-4D28-8B05-E40B3F3B9EF9}" destId="{C70AAEAF-4463-47CF-97EC-6E3880579046}" srcOrd="0" destOrd="0" presId="urn:microsoft.com/office/officeart/2008/layout/NameandTitleOrganizationalChart"/>
    <dgm:cxn modelId="{7B34B8D2-5048-4EBA-A4D1-60A00BB0D50D}" type="presParOf" srcId="{C70AAEAF-4463-47CF-97EC-6E3880579046}" destId="{22D08F43-644C-49AB-8B0E-CAE9679D97A4}" srcOrd="0" destOrd="0" presId="urn:microsoft.com/office/officeart/2008/layout/NameandTitleOrganizationalChart"/>
    <dgm:cxn modelId="{5BF9BF34-F557-442B-AA9F-1096D0FE4857}" type="presParOf" srcId="{C70AAEAF-4463-47CF-97EC-6E3880579046}" destId="{27A36581-A90A-42EA-A756-FE5A48866180}" srcOrd="1" destOrd="0" presId="urn:microsoft.com/office/officeart/2008/layout/NameandTitleOrganizationalChart"/>
    <dgm:cxn modelId="{16EB20D7-F016-4A6F-B5C6-C7E1A6CF423F}" type="presParOf" srcId="{C70AAEAF-4463-47CF-97EC-6E3880579046}" destId="{38A5CC00-E68D-4E70-8F1D-97F92D429712}" srcOrd="2" destOrd="0" presId="urn:microsoft.com/office/officeart/2008/layout/NameandTitleOrganizationalChart"/>
    <dgm:cxn modelId="{02A3DDE8-DE75-41C1-9221-E4C0DD5C9DD1}" type="presParOf" srcId="{0AE62CF9-391B-4D28-8B05-E40B3F3B9EF9}" destId="{2CE3C55A-DEF7-4D45-8D2E-8D61B6830D17}" srcOrd="1" destOrd="0" presId="urn:microsoft.com/office/officeart/2008/layout/NameandTitleOrganizationalChart"/>
    <dgm:cxn modelId="{D0C03FE8-25D5-4E78-BFB7-40762E6CD1EA}" type="presParOf" srcId="{0AE62CF9-391B-4D28-8B05-E40B3F3B9EF9}" destId="{F35194DF-014C-419C-A57D-F4A34D778F51}" srcOrd="2" destOrd="0" presId="urn:microsoft.com/office/officeart/2008/layout/NameandTitleOrganizationalChart"/>
    <dgm:cxn modelId="{048331AB-21E5-4AE5-89CE-6DB088AD82DF}" type="presParOf" srcId="{F6177FED-AACC-4D1E-A485-33E489FE6B19}" destId="{4CAF582E-14F9-4173-9AE4-B80E4917346E}" srcOrd="2" destOrd="0" presId="urn:microsoft.com/office/officeart/2008/layout/NameandTitleOrganizationalChart"/>
    <dgm:cxn modelId="{9FF047EF-6749-414B-97CE-C2598C8311B0}" type="presParOf" srcId="{62CD21D5-159A-4EC9-9763-DC4290B7EFB1}" destId="{D38BA989-5BC9-4C6E-B9A4-55D2AA81C23E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B5BE6B79-25CF-475F-88E7-47383956AA03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CB68849-EC4A-4049-BFC6-A3C7470CCCAB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B</a:t>
          </a:r>
        </a:p>
      </dgm:t>
    </dgm:pt>
    <dgm:pt modelId="{6AD2D181-0DCD-4B28-87AC-80953ACEEC2F}" type="parTrans" cxnId="{8A5EBFA0-0346-459F-8841-27874CB32D02}">
      <dgm:prSet/>
      <dgm:spPr/>
      <dgm:t>
        <a:bodyPr/>
        <a:lstStyle/>
        <a:p>
          <a:endParaRPr lang="de-DE"/>
        </a:p>
      </dgm:t>
    </dgm:pt>
    <dgm:pt modelId="{B34D6DE6-5E82-4DC4-AFB9-E7BBF76BBD96}" type="sibTrans" cxnId="{8A5EBFA0-0346-459F-8841-27874CB32D02}">
      <dgm:prSet/>
      <dgm:spPr/>
      <dgm:t>
        <a:bodyPr/>
        <a:lstStyle/>
        <a:p>
          <a:endParaRPr lang="de-DE"/>
        </a:p>
      </dgm:t>
    </dgm:pt>
    <dgm:pt modelId="{F82B1D0C-C1D1-4E62-B664-AF305EEB1398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C</a:t>
          </a:r>
        </a:p>
      </dgm:t>
    </dgm:pt>
    <dgm:pt modelId="{BC368B03-51CA-49AB-AFD3-22C2D5BEEFE4}" type="parTrans" cxnId="{8A9EFDAA-9566-470E-BC8B-342341564BF7}">
      <dgm:prSet/>
      <dgm:spPr/>
      <dgm:t>
        <a:bodyPr/>
        <a:lstStyle/>
        <a:p>
          <a:endParaRPr lang="de-DE"/>
        </a:p>
      </dgm:t>
    </dgm:pt>
    <dgm:pt modelId="{FB83D008-63C0-4BBD-AF79-CB1E081E13AD}" type="sibTrans" cxnId="{8A9EFDAA-9566-470E-BC8B-342341564BF7}">
      <dgm:prSet/>
      <dgm:spPr/>
      <dgm:t>
        <a:bodyPr/>
        <a:lstStyle/>
        <a:p>
          <a:endParaRPr lang="de-DE"/>
        </a:p>
      </dgm:t>
    </dgm:pt>
    <dgm:pt modelId="{806C519B-10E7-473E-AD54-EC0CE5E34C99}">
      <dgm:prSet phldrT="[Text]"/>
      <dgm:spPr/>
      <dgm:t>
        <a:bodyPr/>
        <a:lstStyle/>
        <a:p>
          <a:r>
            <a:rPr lang="de-DE" dirty="0"/>
            <a:t>A</a:t>
          </a:r>
        </a:p>
      </dgm:t>
    </dgm:pt>
    <dgm:pt modelId="{6191F9DB-B795-46B8-A786-C91CAA66D5C8}" type="parTrans" cxnId="{B03C1C1F-55D2-457B-A0B9-A69AAEC5D898}">
      <dgm:prSet/>
      <dgm:spPr/>
      <dgm:t>
        <a:bodyPr/>
        <a:lstStyle/>
        <a:p>
          <a:endParaRPr lang="de-DE"/>
        </a:p>
      </dgm:t>
    </dgm:pt>
    <dgm:pt modelId="{44506E05-07FF-4582-9D18-15728F62C60E}" type="sibTrans" cxnId="{B03C1C1F-55D2-457B-A0B9-A69AAEC5D898}">
      <dgm:prSet/>
      <dgm:spPr/>
      <dgm:t>
        <a:bodyPr/>
        <a:lstStyle/>
        <a:p>
          <a:endParaRPr lang="de-DE"/>
        </a:p>
      </dgm:t>
    </dgm:pt>
    <dgm:pt modelId="{76D58C84-F79D-4E8B-8615-4E2A0DB0D6D1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 err="1"/>
            <a:t>nil</a:t>
          </a:r>
          <a:endParaRPr lang="de-DE" dirty="0"/>
        </a:p>
      </dgm:t>
    </dgm:pt>
    <dgm:pt modelId="{C81C8B0D-2178-43D8-84FF-DED18AD3BCC6}" type="parTrans" cxnId="{F4F78541-DEEA-47D2-BE1B-10DAE4634B5F}">
      <dgm:prSet/>
      <dgm:spPr/>
      <dgm:t>
        <a:bodyPr/>
        <a:lstStyle/>
        <a:p>
          <a:endParaRPr lang="de-DE"/>
        </a:p>
      </dgm:t>
    </dgm:pt>
    <dgm:pt modelId="{7CFFBD84-EED0-459E-BFA6-6B2A487AD507}" type="sibTrans" cxnId="{F4F78541-DEEA-47D2-BE1B-10DAE4634B5F}">
      <dgm:prSet/>
      <dgm:spPr/>
      <dgm:t>
        <a:bodyPr/>
        <a:lstStyle/>
        <a:p>
          <a:endParaRPr lang="de-DE"/>
        </a:p>
      </dgm:t>
    </dgm:pt>
    <dgm:pt modelId="{D6C790D2-E818-422D-B72F-10DF1FF2B376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D</a:t>
          </a:r>
        </a:p>
      </dgm:t>
    </dgm:pt>
    <dgm:pt modelId="{34994D4B-CC9B-49BC-90BD-24A2A66BD19E}" type="parTrans" cxnId="{663809B3-FE2C-4741-B292-58EFC388E325}">
      <dgm:prSet/>
      <dgm:spPr/>
      <dgm:t>
        <a:bodyPr/>
        <a:lstStyle/>
        <a:p>
          <a:endParaRPr lang="de-DE"/>
        </a:p>
      </dgm:t>
    </dgm:pt>
    <dgm:pt modelId="{371C07EA-435F-4B86-9DB2-3828F4C8F78B}" type="sibTrans" cxnId="{663809B3-FE2C-4741-B292-58EFC388E325}">
      <dgm:prSet/>
      <dgm:spPr/>
      <dgm:t>
        <a:bodyPr/>
        <a:lstStyle/>
        <a:p>
          <a:endParaRPr lang="de-DE"/>
        </a:p>
      </dgm:t>
    </dgm:pt>
    <dgm:pt modelId="{D6D90DBD-5903-4AF2-B674-7C46CC6D4390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 err="1"/>
            <a:t>nil</a:t>
          </a:r>
          <a:endParaRPr lang="de-DE" dirty="0"/>
        </a:p>
      </dgm:t>
    </dgm:pt>
    <dgm:pt modelId="{5D22D974-6595-4ADF-9620-B35534A5B0C0}" type="parTrans" cxnId="{467A861A-2B27-45C7-B80F-9728D3FC378C}">
      <dgm:prSet/>
      <dgm:spPr/>
      <dgm:t>
        <a:bodyPr/>
        <a:lstStyle/>
        <a:p>
          <a:endParaRPr lang="de-DE"/>
        </a:p>
      </dgm:t>
    </dgm:pt>
    <dgm:pt modelId="{628816D8-B296-4891-8A51-9FBD5689F8B8}" type="sibTrans" cxnId="{467A861A-2B27-45C7-B80F-9728D3FC378C}">
      <dgm:prSet/>
      <dgm:spPr/>
      <dgm:t>
        <a:bodyPr/>
        <a:lstStyle/>
        <a:p>
          <a:endParaRPr lang="de-DE"/>
        </a:p>
      </dgm:t>
    </dgm:pt>
    <dgm:pt modelId="{FFC197F2-0EB8-4894-A8E9-22E278D7516D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E</a:t>
          </a:r>
        </a:p>
      </dgm:t>
    </dgm:pt>
    <dgm:pt modelId="{33762FE8-E945-4C06-BE3B-7233627B4FF9}" type="parTrans" cxnId="{E22EEFCB-ED01-47A1-9380-9DF6781CB55A}">
      <dgm:prSet/>
      <dgm:spPr/>
      <dgm:t>
        <a:bodyPr/>
        <a:lstStyle/>
        <a:p>
          <a:endParaRPr lang="de-DE"/>
        </a:p>
      </dgm:t>
    </dgm:pt>
    <dgm:pt modelId="{8F136A41-8CC6-47E9-A8CF-776215796FCB}" type="sibTrans" cxnId="{E22EEFCB-ED01-47A1-9380-9DF6781CB55A}">
      <dgm:prSet/>
      <dgm:spPr/>
      <dgm:t>
        <a:bodyPr/>
        <a:lstStyle/>
        <a:p>
          <a:endParaRPr lang="de-DE"/>
        </a:p>
      </dgm:t>
    </dgm:pt>
    <dgm:pt modelId="{07EF050D-75F2-4579-8445-FB4C232475DD}" type="pres">
      <dgm:prSet presAssocID="{B5BE6B79-25CF-475F-88E7-47383956AA0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2CD21D5-159A-4EC9-9763-DC4290B7EFB1}" type="pres">
      <dgm:prSet presAssocID="{4CB68849-EC4A-4049-BFC6-A3C7470CCCAB}" presName="hierRoot1" presStyleCnt="0">
        <dgm:presLayoutVars>
          <dgm:hierBranch val="init"/>
        </dgm:presLayoutVars>
      </dgm:prSet>
      <dgm:spPr/>
    </dgm:pt>
    <dgm:pt modelId="{707B5DA2-AEEC-4F02-8799-94AEDA17F157}" type="pres">
      <dgm:prSet presAssocID="{4CB68849-EC4A-4049-BFC6-A3C7470CCCAB}" presName="rootComposite1" presStyleCnt="0"/>
      <dgm:spPr/>
    </dgm:pt>
    <dgm:pt modelId="{0E12CE17-842C-4669-B793-BF5CC5B1082F}" type="pres">
      <dgm:prSet presAssocID="{4CB68849-EC4A-4049-BFC6-A3C7470CCCAB}" presName="rootText1" presStyleLbl="node0" presStyleIdx="0" presStyleCnt="1">
        <dgm:presLayoutVars>
          <dgm:chMax/>
          <dgm:chPref val="3"/>
        </dgm:presLayoutVars>
      </dgm:prSet>
      <dgm:spPr/>
    </dgm:pt>
    <dgm:pt modelId="{6236EACE-2F17-46C5-9035-5050ED3A798F}" type="pres">
      <dgm:prSet presAssocID="{4CB68849-EC4A-4049-BFC6-A3C7470CCCAB}" presName="titleText1" presStyleLbl="fgAcc0" presStyleIdx="0" presStyleCnt="1">
        <dgm:presLayoutVars>
          <dgm:chMax val="0"/>
          <dgm:chPref val="0"/>
        </dgm:presLayoutVars>
      </dgm:prSet>
      <dgm:spPr/>
    </dgm:pt>
    <dgm:pt modelId="{3153D98A-D6EA-45A1-B095-6BCBC52577A7}" type="pres">
      <dgm:prSet presAssocID="{4CB68849-EC4A-4049-BFC6-A3C7470CCCAB}" presName="rootConnector1" presStyleLbl="node1" presStyleIdx="0" presStyleCnt="6"/>
      <dgm:spPr/>
    </dgm:pt>
    <dgm:pt modelId="{546B106B-930C-4FAA-9BC0-D9D45C90E5C2}" type="pres">
      <dgm:prSet presAssocID="{4CB68849-EC4A-4049-BFC6-A3C7470CCCAB}" presName="hierChild2" presStyleCnt="0"/>
      <dgm:spPr/>
    </dgm:pt>
    <dgm:pt modelId="{AC1B5706-8C3F-48CE-945B-432501E1D562}" type="pres">
      <dgm:prSet presAssocID="{6191F9DB-B795-46B8-A786-C91CAA66D5C8}" presName="Name37" presStyleLbl="parChTrans1D2" presStyleIdx="0" presStyleCnt="2"/>
      <dgm:spPr/>
    </dgm:pt>
    <dgm:pt modelId="{E1281716-6355-4A9C-A7F3-B9913360F68E}" type="pres">
      <dgm:prSet presAssocID="{806C519B-10E7-473E-AD54-EC0CE5E34C99}" presName="hierRoot2" presStyleCnt="0">
        <dgm:presLayoutVars>
          <dgm:hierBranch val="init"/>
        </dgm:presLayoutVars>
      </dgm:prSet>
      <dgm:spPr/>
    </dgm:pt>
    <dgm:pt modelId="{31870BA1-BF79-47E2-875C-B6F0B9AD1F79}" type="pres">
      <dgm:prSet presAssocID="{806C519B-10E7-473E-AD54-EC0CE5E34C99}" presName="rootComposite" presStyleCnt="0"/>
      <dgm:spPr/>
    </dgm:pt>
    <dgm:pt modelId="{376ADA84-B011-436A-AF82-A60EFE9D2453}" type="pres">
      <dgm:prSet presAssocID="{806C519B-10E7-473E-AD54-EC0CE5E34C99}" presName="rootText" presStyleLbl="node1" presStyleIdx="0" presStyleCnt="6">
        <dgm:presLayoutVars>
          <dgm:chMax/>
          <dgm:chPref val="3"/>
        </dgm:presLayoutVars>
      </dgm:prSet>
      <dgm:spPr/>
    </dgm:pt>
    <dgm:pt modelId="{DCA3014E-8665-4B1B-995D-07E509641EA6}" type="pres">
      <dgm:prSet presAssocID="{806C519B-10E7-473E-AD54-EC0CE5E34C99}" presName="titleText2" presStyleLbl="fgAcc1" presStyleIdx="0" presStyleCnt="6">
        <dgm:presLayoutVars>
          <dgm:chMax val="0"/>
          <dgm:chPref val="0"/>
        </dgm:presLayoutVars>
      </dgm:prSet>
      <dgm:spPr/>
    </dgm:pt>
    <dgm:pt modelId="{4A5B8D81-1238-4E76-819D-737D33BE4144}" type="pres">
      <dgm:prSet presAssocID="{806C519B-10E7-473E-AD54-EC0CE5E34C99}" presName="rootConnector" presStyleLbl="node2" presStyleIdx="0" presStyleCnt="0"/>
      <dgm:spPr/>
    </dgm:pt>
    <dgm:pt modelId="{7570D0D7-65A4-4F8E-A439-9BBFE93879A8}" type="pres">
      <dgm:prSet presAssocID="{806C519B-10E7-473E-AD54-EC0CE5E34C99}" presName="hierChild4" presStyleCnt="0"/>
      <dgm:spPr/>
    </dgm:pt>
    <dgm:pt modelId="{75805EF6-1E41-4872-A3FF-846106E0AF53}" type="pres">
      <dgm:prSet presAssocID="{806C519B-10E7-473E-AD54-EC0CE5E34C99}" presName="hierChild5" presStyleCnt="0"/>
      <dgm:spPr/>
    </dgm:pt>
    <dgm:pt modelId="{7D9AE169-00E4-4DD4-9262-66459D6AC729}" type="pres">
      <dgm:prSet presAssocID="{BC368B03-51CA-49AB-AFD3-22C2D5BEEFE4}" presName="Name37" presStyleLbl="parChTrans1D2" presStyleIdx="1" presStyleCnt="2"/>
      <dgm:spPr/>
    </dgm:pt>
    <dgm:pt modelId="{F6177FED-AACC-4D1E-A485-33E489FE6B19}" type="pres">
      <dgm:prSet presAssocID="{F82B1D0C-C1D1-4E62-B664-AF305EEB1398}" presName="hierRoot2" presStyleCnt="0">
        <dgm:presLayoutVars>
          <dgm:hierBranch val="init"/>
        </dgm:presLayoutVars>
      </dgm:prSet>
      <dgm:spPr/>
    </dgm:pt>
    <dgm:pt modelId="{8936CD27-3533-4CBD-B973-4754026B8588}" type="pres">
      <dgm:prSet presAssocID="{F82B1D0C-C1D1-4E62-B664-AF305EEB1398}" presName="rootComposite" presStyleCnt="0"/>
      <dgm:spPr/>
    </dgm:pt>
    <dgm:pt modelId="{C6F35F57-958A-4E8D-82FE-4585CE50FD9C}" type="pres">
      <dgm:prSet presAssocID="{F82B1D0C-C1D1-4E62-B664-AF305EEB1398}" presName="rootText" presStyleLbl="node1" presStyleIdx="1" presStyleCnt="6">
        <dgm:presLayoutVars>
          <dgm:chMax/>
          <dgm:chPref val="3"/>
        </dgm:presLayoutVars>
      </dgm:prSet>
      <dgm:spPr/>
    </dgm:pt>
    <dgm:pt modelId="{272955E2-C588-4D91-A171-7528F7D99EEC}" type="pres">
      <dgm:prSet presAssocID="{F82B1D0C-C1D1-4E62-B664-AF305EEB1398}" presName="titleText2" presStyleLbl="fgAcc1" presStyleIdx="1" presStyleCnt="6">
        <dgm:presLayoutVars>
          <dgm:chMax val="0"/>
          <dgm:chPref val="0"/>
        </dgm:presLayoutVars>
      </dgm:prSet>
      <dgm:spPr/>
    </dgm:pt>
    <dgm:pt modelId="{B2598690-B82E-4AAE-9803-3018A03C57C2}" type="pres">
      <dgm:prSet presAssocID="{F82B1D0C-C1D1-4E62-B664-AF305EEB1398}" presName="rootConnector" presStyleLbl="node2" presStyleIdx="0" presStyleCnt="0"/>
      <dgm:spPr/>
    </dgm:pt>
    <dgm:pt modelId="{493F0AA3-24EE-474A-AAAD-DFE02AEC999C}" type="pres">
      <dgm:prSet presAssocID="{F82B1D0C-C1D1-4E62-B664-AF305EEB1398}" presName="hierChild4" presStyleCnt="0"/>
      <dgm:spPr/>
    </dgm:pt>
    <dgm:pt modelId="{6A26AE5D-19CB-4591-8A2C-3A5D3AE8F994}" type="pres">
      <dgm:prSet presAssocID="{C81C8B0D-2178-43D8-84FF-DED18AD3BCC6}" presName="Name37" presStyleLbl="parChTrans1D3" presStyleIdx="0" presStyleCnt="2"/>
      <dgm:spPr/>
    </dgm:pt>
    <dgm:pt modelId="{31EFBB34-C183-4762-A626-28759E590CF6}" type="pres">
      <dgm:prSet presAssocID="{76D58C84-F79D-4E8B-8615-4E2A0DB0D6D1}" presName="hierRoot2" presStyleCnt="0">
        <dgm:presLayoutVars>
          <dgm:hierBranch val="init"/>
        </dgm:presLayoutVars>
      </dgm:prSet>
      <dgm:spPr/>
    </dgm:pt>
    <dgm:pt modelId="{281CD314-76E0-4C1E-AC01-857DF278A6F0}" type="pres">
      <dgm:prSet presAssocID="{76D58C84-F79D-4E8B-8615-4E2A0DB0D6D1}" presName="rootComposite" presStyleCnt="0"/>
      <dgm:spPr/>
    </dgm:pt>
    <dgm:pt modelId="{B1892995-0542-45E6-960B-B5EE2F05C733}" type="pres">
      <dgm:prSet presAssocID="{76D58C84-F79D-4E8B-8615-4E2A0DB0D6D1}" presName="rootText" presStyleLbl="node1" presStyleIdx="2" presStyleCnt="6">
        <dgm:presLayoutVars>
          <dgm:chMax/>
          <dgm:chPref val="3"/>
        </dgm:presLayoutVars>
      </dgm:prSet>
      <dgm:spPr/>
    </dgm:pt>
    <dgm:pt modelId="{EEA86488-8801-416F-9E27-B1684E958A1E}" type="pres">
      <dgm:prSet presAssocID="{76D58C84-F79D-4E8B-8615-4E2A0DB0D6D1}" presName="titleText2" presStyleLbl="fgAcc1" presStyleIdx="2" presStyleCnt="6">
        <dgm:presLayoutVars>
          <dgm:chMax val="0"/>
          <dgm:chPref val="0"/>
        </dgm:presLayoutVars>
      </dgm:prSet>
      <dgm:spPr/>
    </dgm:pt>
    <dgm:pt modelId="{6F95A314-38B5-4C4D-B334-427C80928129}" type="pres">
      <dgm:prSet presAssocID="{76D58C84-F79D-4E8B-8615-4E2A0DB0D6D1}" presName="rootConnector" presStyleLbl="node3" presStyleIdx="0" presStyleCnt="0"/>
      <dgm:spPr/>
    </dgm:pt>
    <dgm:pt modelId="{2036C44E-892C-4805-BC5D-ADE391DC7A96}" type="pres">
      <dgm:prSet presAssocID="{76D58C84-F79D-4E8B-8615-4E2A0DB0D6D1}" presName="hierChild4" presStyleCnt="0"/>
      <dgm:spPr/>
    </dgm:pt>
    <dgm:pt modelId="{4C667B3F-F985-4A2B-8A5E-0C5E54D4E3D2}" type="pres">
      <dgm:prSet presAssocID="{76D58C84-F79D-4E8B-8615-4E2A0DB0D6D1}" presName="hierChild5" presStyleCnt="0"/>
      <dgm:spPr/>
    </dgm:pt>
    <dgm:pt modelId="{88047115-E1AA-4B3E-9AF0-9A389076E2CA}" type="pres">
      <dgm:prSet presAssocID="{34994D4B-CC9B-49BC-90BD-24A2A66BD19E}" presName="Name37" presStyleLbl="parChTrans1D3" presStyleIdx="1" presStyleCnt="2"/>
      <dgm:spPr/>
    </dgm:pt>
    <dgm:pt modelId="{0AE62CF9-391B-4D28-8B05-E40B3F3B9EF9}" type="pres">
      <dgm:prSet presAssocID="{D6C790D2-E818-422D-B72F-10DF1FF2B376}" presName="hierRoot2" presStyleCnt="0">
        <dgm:presLayoutVars>
          <dgm:hierBranch val="init"/>
        </dgm:presLayoutVars>
      </dgm:prSet>
      <dgm:spPr/>
    </dgm:pt>
    <dgm:pt modelId="{C70AAEAF-4463-47CF-97EC-6E3880579046}" type="pres">
      <dgm:prSet presAssocID="{D6C790D2-E818-422D-B72F-10DF1FF2B376}" presName="rootComposite" presStyleCnt="0"/>
      <dgm:spPr/>
    </dgm:pt>
    <dgm:pt modelId="{22D08F43-644C-49AB-8B0E-CAE9679D97A4}" type="pres">
      <dgm:prSet presAssocID="{D6C790D2-E818-422D-B72F-10DF1FF2B376}" presName="rootText" presStyleLbl="node1" presStyleIdx="3" presStyleCnt="6">
        <dgm:presLayoutVars>
          <dgm:chMax/>
          <dgm:chPref val="3"/>
        </dgm:presLayoutVars>
      </dgm:prSet>
      <dgm:spPr/>
    </dgm:pt>
    <dgm:pt modelId="{27A36581-A90A-42EA-A756-FE5A48866180}" type="pres">
      <dgm:prSet presAssocID="{D6C790D2-E818-422D-B72F-10DF1FF2B376}" presName="titleText2" presStyleLbl="fgAcc1" presStyleIdx="3" presStyleCnt="6">
        <dgm:presLayoutVars>
          <dgm:chMax val="0"/>
          <dgm:chPref val="0"/>
        </dgm:presLayoutVars>
      </dgm:prSet>
      <dgm:spPr/>
    </dgm:pt>
    <dgm:pt modelId="{38A5CC00-E68D-4E70-8F1D-97F92D429712}" type="pres">
      <dgm:prSet presAssocID="{D6C790D2-E818-422D-B72F-10DF1FF2B376}" presName="rootConnector" presStyleLbl="node3" presStyleIdx="0" presStyleCnt="0"/>
      <dgm:spPr/>
    </dgm:pt>
    <dgm:pt modelId="{2CE3C55A-DEF7-4D45-8D2E-8D61B6830D17}" type="pres">
      <dgm:prSet presAssocID="{D6C790D2-E818-422D-B72F-10DF1FF2B376}" presName="hierChild4" presStyleCnt="0"/>
      <dgm:spPr/>
    </dgm:pt>
    <dgm:pt modelId="{B1864A62-D091-46F4-84F5-805F933FE306}" type="pres">
      <dgm:prSet presAssocID="{5D22D974-6595-4ADF-9620-B35534A5B0C0}" presName="Name37" presStyleLbl="parChTrans1D4" presStyleIdx="0" presStyleCnt="2"/>
      <dgm:spPr/>
    </dgm:pt>
    <dgm:pt modelId="{02CE2E52-E78F-41F6-9927-24DA977A9BAE}" type="pres">
      <dgm:prSet presAssocID="{D6D90DBD-5903-4AF2-B674-7C46CC6D4390}" presName="hierRoot2" presStyleCnt="0">
        <dgm:presLayoutVars>
          <dgm:hierBranch val="init"/>
        </dgm:presLayoutVars>
      </dgm:prSet>
      <dgm:spPr/>
    </dgm:pt>
    <dgm:pt modelId="{3BF6451C-66BE-4B75-86B5-47F7A23FA226}" type="pres">
      <dgm:prSet presAssocID="{D6D90DBD-5903-4AF2-B674-7C46CC6D4390}" presName="rootComposite" presStyleCnt="0"/>
      <dgm:spPr/>
    </dgm:pt>
    <dgm:pt modelId="{9DB37EF5-833B-457C-8C0D-4D5D3F6B6667}" type="pres">
      <dgm:prSet presAssocID="{D6D90DBD-5903-4AF2-B674-7C46CC6D4390}" presName="rootText" presStyleLbl="node1" presStyleIdx="4" presStyleCnt="6">
        <dgm:presLayoutVars>
          <dgm:chMax/>
          <dgm:chPref val="3"/>
        </dgm:presLayoutVars>
      </dgm:prSet>
      <dgm:spPr/>
    </dgm:pt>
    <dgm:pt modelId="{2F13F6C2-B986-4996-BB96-D72163EE72D8}" type="pres">
      <dgm:prSet presAssocID="{D6D90DBD-5903-4AF2-B674-7C46CC6D4390}" presName="titleText2" presStyleLbl="fgAcc1" presStyleIdx="4" presStyleCnt="6">
        <dgm:presLayoutVars>
          <dgm:chMax val="0"/>
          <dgm:chPref val="0"/>
        </dgm:presLayoutVars>
      </dgm:prSet>
      <dgm:spPr/>
    </dgm:pt>
    <dgm:pt modelId="{2D78909F-E181-4C78-A3B7-C5CD5607476F}" type="pres">
      <dgm:prSet presAssocID="{D6D90DBD-5903-4AF2-B674-7C46CC6D4390}" presName="rootConnector" presStyleLbl="node4" presStyleIdx="0" presStyleCnt="0"/>
      <dgm:spPr/>
    </dgm:pt>
    <dgm:pt modelId="{9E36F9FF-4453-4F6D-98C7-829BF5750DDA}" type="pres">
      <dgm:prSet presAssocID="{D6D90DBD-5903-4AF2-B674-7C46CC6D4390}" presName="hierChild4" presStyleCnt="0"/>
      <dgm:spPr/>
    </dgm:pt>
    <dgm:pt modelId="{DE4320A1-1162-4699-8EC2-86136993F4A0}" type="pres">
      <dgm:prSet presAssocID="{D6D90DBD-5903-4AF2-B674-7C46CC6D4390}" presName="hierChild5" presStyleCnt="0"/>
      <dgm:spPr/>
    </dgm:pt>
    <dgm:pt modelId="{0391DC38-8FEB-4F11-942C-C2225978FAF9}" type="pres">
      <dgm:prSet presAssocID="{33762FE8-E945-4C06-BE3B-7233627B4FF9}" presName="Name37" presStyleLbl="parChTrans1D4" presStyleIdx="1" presStyleCnt="2"/>
      <dgm:spPr/>
    </dgm:pt>
    <dgm:pt modelId="{CEE43A96-82AE-4C84-A085-4D2F69B0814E}" type="pres">
      <dgm:prSet presAssocID="{FFC197F2-0EB8-4894-A8E9-22E278D7516D}" presName="hierRoot2" presStyleCnt="0">
        <dgm:presLayoutVars>
          <dgm:hierBranch val="init"/>
        </dgm:presLayoutVars>
      </dgm:prSet>
      <dgm:spPr/>
    </dgm:pt>
    <dgm:pt modelId="{29842870-F018-4BAA-B9AE-A5B98FCC04E6}" type="pres">
      <dgm:prSet presAssocID="{FFC197F2-0EB8-4894-A8E9-22E278D7516D}" presName="rootComposite" presStyleCnt="0"/>
      <dgm:spPr/>
    </dgm:pt>
    <dgm:pt modelId="{FE4EF724-A8EE-47A0-B610-1B2DB23C8BDC}" type="pres">
      <dgm:prSet presAssocID="{FFC197F2-0EB8-4894-A8E9-22E278D7516D}" presName="rootText" presStyleLbl="node1" presStyleIdx="5" presStyleCnt="6">
        <dgm:presLayoutVars>
          <dgm:chMax/>
          <dgm:chPref val="3"/>
        </dgm:presLayoutVars>
      </dgm:prSet>
      <dgm:spPr/>
    </dgm:pt>
    <dgm:pt modelId="{C00F15A4-8D96-4354-995D-A39C5145C5A6}" type="pres">
      <dgm:prSet presAssocID="{FFC197F2-0EB8-4894-A8E9-22E278D7516D}" presName="titleText2" presStyleLbl="fgAcc1" presStyleIdx="5" presStyleCnt="6">
        <dgm:presLayoutVars>
          <dgm:chMax val="0"/>
          <dgm:chPref val="0"/>
        </dgm:presLayoutVars>
      </dgm:prSet>
      <dgm:spPr/>
    </dgm:pt>
    <dgm:pt modelId="{E9741927-8C29-4C4A-BBE7-87827C8ECBC8}" type="pres">
      <dgm:prSet presAssocID="{FFC197F2-0EB8-4894-A8E9-22E278D7516D}" presName="rootConnector" presStyleLbl="node4" presStyleIdx="0" presStyleCnt="0"/>
      <dgm:spPr/>
    </dgm:pt>
    <dgm:pt modelId="{7ADB7520-30E0-4607-8F9B-DC5CCEA6567D}" type="pres">
      <dgm:prSet presAssocID="{FFC197F2-0EB8-4894-A8E9-22E278D7516D}" presName="hierChild4" presStyleCnt="0"/>
      <dgm:spPr/>
    </dgm:pt>
    <dgm:pt modelId="{F2A3918A-A164-4433-BF3D-E7C51BE72D0B}" type="pres">
      <dgm:prSet presAssocID="{FFC197F2-0EB8-4894-A8E9-22E278D7516D}" presName="hierChild5" presStyleCnt="0"/>
      <dgm:spPr/>
    </dgm:pt>
    <dgm:pt modelId="{F35194DF-014C-419C-A57D-F4A34D778F51}" type="pres">
      <dgm:prSet presAssocID="{D6C790D2-E818-422D-B72F-10DF1FF2B376}" presName="hierChild5" presStyleCnt="0"/>
      <dgm:spPr/>
    </dgm:pt>
    <dgm:pt modelId="{4CAF582E-14F9-4173-9AE4-B80E4917346E}" type="pres">
      <dgm:prSet presAssocID="{F82B1D0C-C1D1-4E62-B664-AF305EEB1398}" presName="hierChild5" presStyleCnt="0"/>
      <dgm:spPr/>
    </dgm:pt>
    <dgm:pt modelId="{D38BA989-5BC9-4C6E-B9A4-55D2AA81C23E}" type="pres">
      <dgm:prSet presAssocID="{4CB68849-EC4A-4049-BFC6-A3C7470CCCAB}" presName="hierChild3" presStyleCnt="0"/>
      <dgm:spPr/>
    </dgm:pt>
  </dgm:ptLst>
  <dgm:cxnLst>
    <dgm:cxn modelId="{33F27504-1266-4B35-94F0-EF94C9E523B6}" type="presOf" srcId="{76D58C84-F79D-4E8B-8615-4E2A0DB0D6D1}" destId="{6F95A314-38B5-4C4D-B334-427C80928129}" srcOrd="1" destOrd="0" presId="urn:microsoft.com/office/officeart/2008/layout/NameandTitleOrganizationalChart"/>
    <dgm:cxn modelId="{E0D33108-41E2-4ACC-BF0F-942B5898F992}" type="presOf" srcId="{FB83D008-63C0-4BBD-AF79-CB1E081E13AD}" destId="{272955E2-C588-4D91-A171-7528F7D99EEC}" srcOrd="0" destOrd="0" presId="urn:microsoft.com/office/officeart/2008/layout/NameandTitleOrganizationalChart"/>
    <dgm:cxn modelId="{467A861A-2B27-45C7-B80F-9728D3FC378C}" srcId="{D6C790D2-E818-422D-B72F-10DF1FF2B376}" destId="{D6D90DBD-5903-4AF2-B674-7C46CC6D4390}" srcOrd="0" destOrd="0" parTransId="{5D22D974-6595-4ADF-9620-B35534A5B0C0}" sibTransId="{628816D8-B296-4891-8A51-9FBD5689F8B8}"/>
    <dgm:cxn modelId="{1F777B1D-3860-48FA-84B9-B1BCA83EA84F}" type="presOf" srcId="{34994D4B-CC9B-49BC-90BD-24A2A66BD19E}" destId="{88047115-E1AA-4B3E-9AF0-9A389076E2CA}" srcOrd="0" destOrd="0" presId="urn:microsoft.com/office/officeart/2008/layout/NameandTitleOrganizationalChart"/>
    <dgm:cxn modelId="{B03C1C1F-55D2-457B-A0B9-A69AAEC5D898}" srcId="{4CB68849-EC4A-4049-BFC6-A3C7470CCCAB}" destId="{806C519B-10E7-473E-AD54-EC0CE5E34C99}" srcOrd="0" destOrd="0" parTransId="{6191F9DB-B795-46B8-A786-C91CAA66D5C8}" sibTransId="{44506E05-07FF-4582-9D18-15728F62C60E}"/>
    <dgm:cxn modelId="{C1527020-9C7F-4B5D-B730-43CA753BBE56}" type="presOf" srcId="{628816D8-B296-4891-8A51-9FBD5689F8B8}" destId="{2F13F6C2-B986-4996-BB96-D72163EE72D8}" srcOrd="0" destOrd="0" presId="urn:microsoft.com/office/officeart/2008/layout/NameandTitleOrganizationalChart"/>
    <dgm:cxn modelId="{0BAF8424-74CF-49B7-BE85-F34F6E502B2C}" type="presOf" srcId="{8F136A41-8CC6-47E9-A8CF-776215796FCB}" destId="{C00F15A4-8D96-4354-995D-A39C5145C5A6}" srcOrd="0" destOrd="0" presId="urn:microsoft.com/office/officeart/2008/layout/NameandTitleOrganizationalChart"/>
    <dgm:cxn modelId="{1E684D3A-BE15-4215-9AA0-5059F1C49EBE}" type="presOf" srcId="{44506E05-07FF-4582-9D18-15728F62C60E}" destId="{DCA3014E-8665-4B1B-995D-07E509641EA6}" srcOrd="0" destOrd="0" presId="urn:microsoft.com/office/officeart/2008/layout/NameandTitleOrganizationalChart"/>
    <dgm:cxn modelId="{EF0FB35D-D8F2-432B-BB83-DA682CB3794B}" type="presOf" srcId="{76D58C84-F79D-4E8B-8615-4E2A0DB0D6D1}" destId="{B1892995-0542-45E6-960B-B5EE2F05C733}" srcOrd="0" destOrd="0" presId="urn:microsoft.com/office/officeart/2008/layout/NameandTitleOrganizationalChart"/>
    <dgm:cxn modelId="{599C125E-CC71-43D2-8321-1F9CA17BC1A7}" type="presOf" srcId="{F82B1D0C-C1D1-4E62-B664-AF305EEB1398}" destId="{C6F35F57-958A-4E8D-82FE-4585CE50FD9C}" srcOrd="0" destOrd="0" presId="urn:microsoft.com/office/officeart/2008/layout/NameandTitleOrganizationalChart"/>
    <dgm:cxn modelId="{F4F78541-DEEA-47D2-BE1B-10DAE4634B5F}" srcId="{F82B1D0C-C1D1-4E62-B664-AF305EEB1398}" destId="{76D58C84-F79D-4E8B-8615-4E2A0DB0D6D1}" srcOrd="0" destOrd="0" parTransId="{C81C8B0D-2178-43D8-84FF-DED18AD3BCC6}" sibTransId="{7CFFBD84-EED0-459E-BFA6-6B2A487AD507}"/>
    <dgm:cxn modelId="{BB28A962-39D5-47CD-9058-EECC286E393D}" type="presOf" srcId="{806C519B-10E7-473E-AD54-EC0CE5E34C99}" destId="{376ADA84-B011-436A-AF82-A60EFE9D2453}" srcOrd="0" destOrd="0" presId="urn:microsoft.com/office/officeart/2008/layout/NameandTitleOrganizationalChart"/>
    <dgm:cxn modelId="{F8A9B543-0055-4DFB-8BDC-32AA006F5CB6}" type="presOf" srcId="{D6D90DBD-5903-4AF2-B674-7C46CC6D4390}" destId="{2D78909F-E181-4C78-A3B7-C5CD5607476F}" srcOrd="1" destOrd="0" presId="urn:microsoft.com/office/officeart/2008/layout/NameandTitleOrganizationalChart"/>
    <dgm:cxn modelId="{A94B7C44-5CD8-4BB0-BB32-65ECA51E1F5D}" type="presOf" srcId="{FFC197F2-0EB8-4894-A8E9-22E278D7516D}" destId="{FE4EF724-A8EE-47A0-B610-1B2DB23C8BDC}" srcOrd="0" destOrd="0" presId="urn:microsoft.com/office/officeart/2008/layout/NameandTitleOrganizationalChart"/>
    <dgm:cxn modelId="{65D50C4B-8844-477C-955C-CB8AD4ECE6D6}" type="presOf" srcId="{4CB68849-EC4A-4049-BFC6-A3C7470CCCAB}" destId="{0E12CE17-842C-4669-B793-BF5CC5B1082F}" srcOrd="0" destOrd="0" presId="urn:microsoft.com/office/officeart/2008/layout/NameandTitleOrganizationalChart"/>
    <dgm:cxn modelId="{13BBDC4B-FE15-4DF4-913E-2859E178DDDC}" type="presOf" srcId="{C81C8B0D-2178-43D8-84FF-DED18AD3BCC6}" destId="{6A26AE5D-19CB-4591-8A2C-3A5D3AE8F994}" srcOrd="0" destOrd="0" presId="urn:microsoft.com/office/officeart/2008/layout/NameandTitleOrganizationalChart"/>
    <dgm:cxn modelId="{011AD454-28B5-4B28-AE2C-00906665E22A}" type="presOf" srcId="{D6C790D2-E818-422D-B72F-10DF1FF2B376}" destId="{22D08F43-644C-49AB-8B0E-CAE9679D97A4}" srcOrd="0" destOrd="0" presId="urn:microsoft.com/office/officeart/2008/layout/NameandTitleOrganizationalChart"/>
    <dgm:cxn modelId="{4AD52159-CBC4-40C0-B9C0-D8AB254FC369}" type="presOf" srcId="{FFC197F2-0EB8-4894-A8E9-22E278D7516D}" destId="{E9741927-8C29-4C4A-BBE7-87827C8ECBC8}" srcOrd="1" destOrd="0" presId="urn:microsoft.com/office/officeart/2008/layout/NameandTitleOrganizationalChart"/>
    <dgm:cxn modelId="{7C7B3993-B621-4B14-B01B-535F4E67FC8C}" type="presOf" srcId="{BC368B03-51CA-49AB-AFD3-22C2D5BEEFE4}" destId="{7D9AE169-00E4-4DD4-9262-66459D6AC729}" srcOrd="0" destOrd="0" presId="urn:microsoft.com/office/officeart/2008/layout/NameandTitleOrganizationalChart"/>
    <dgm:cxn modelId="{B68F2694-9CED-4F83-9A93-1BD97B18274A}" type="presOf" srcId="{D6D90DBD-5903-4AF2-B674-7C46CC6D4390}" destId="{9DB37EF5-833B-457C-8C0D-4D5D3F6B6667}" srcOrd="0" destOrd="0" presId="urn:microsoft.com/office/officeart/2008/layout/NameandTitleOrganizationalChart"/>
    <dgm:cxn modelId="{5C040E95-39FB-4303-9568-D00CD5C4A4FD}" type="presOf" srcId="{806C519B-10E7-473E-AD54-EC0CE5E34C99}" destId="{4A5B8D81-1238-4E76-819D-737D33BE4144}" srcOrd="1" destOrd="0" presId="urn:microsoft.com/office/officeart/2008/layout/NameandTitleOrganizationalChart"/>
    <dgm:cxn modelId="{C486A89C-BA00-4A0A-8252-1FB74C7F8F6E}" type="presOf" srcId="{B5BE6B79-25CF-475F-88E7-47383956AA03}" destId="{07EF050D-75F2-4579-8445-FB4C232475DD}" srcOrd="0" destOrd="0" presId="urn:microsoft.com/office/officeart/2008/layout/NameandTitleOrganizationalChart"/>
    <dgm:cxn modelId="{8A5EBFA0-0346-459F-8841-27874CB32D02}" srcId="{B5BE6B79-25CF-475F-88E7-47383956AA03}" destId="{4CB68849-EC4A-4049-BFC6-A3C7470CCCAB}" srcOrd="0" destOrd="0" parTransId="{6AD2D181-0DCD-4B28-87AC-80953ACEEC2F}" sibTransId="{B34D6DE6-5E82-4DC4-AFB9-E7BBF76BBD96}"/>
    <dgm:cxn modelId="{8A9EFDAA-9566-470E-BC8B-342341564BF7}" srcId="{4CB68849-EC4A-4049-BFC6-A3C7470CCCAB}" destId="{F82B1D0C-C1D1-4E62-B664-AF305EEB1398}" srcOrd="1" destOrd="0" parTransId="{BC368B03-51CA-49AB-AFD3-22C2D5BEEFE4}" sibTransId="{FB83D008-63C0-4BBD-AF79-CB1E081E13AD}"/>
    <dgm:cxn modelId="{663809B3-FE2C-4741-B292-58EFC388E325}" srcId="{F82B1D0C-C1D1-4E62-B664-AF305EEB1398}" destId="{D6C790D2-E818-422D-B72F-10DF1FF2B376}" srcOrd="1" destOrd="0" parTransId="{34994D4B-CC9B-49BC-90BD-24A2A66BD19E}" sibTransId="{371C07EA-435F-4B86-9DB2-3828F4C8F78B}"/>
    <dgm:cxn modelId="{091909B4-1C22-41BC-8AA2-D74EF041905C}" type="presOf" srcId="{F82B1D0C-C1D1-4E62-B664-AF305EEB1398}" destId="{B2598690-B82E-4AAE-9803-3018A03C57C2}" srcOrd="1" destOrd="0" presId="urn:microsoft.com/office/officeart/2008/layout/NameandTitleOrganizationalChart"/>
    <dgm:cxn modelId="{63D96FBD-1AB4-4A0D-AB27-D4860088B75C}" type="presOf" srcId="{4CB68849-EC4A-4049-BFC6-A3C7470CCCAB}" destId="{3153D98A-D6EA-45A1-B095-6BCBC52577A7}" srcOrd="1" destOrd="0" presId="urn:microsoft.com/office/officeart/2008/layout/NameandTitleOrganizationalChart"/>
    <dgm:cxn modelId="{77DD58BE-B209-498C-B476-57CAF83D0B8D}" type="presOf" srcId="{D6C790D2-E818-422D-B72F-10DF1FF2B376}" destId="{38A5CC00-E68D-4E70-8F1D-97F92D429712}" srcOrd="1" destOrd="0" presId="urn:microsoft.com/office/officeart/2008/layout/NameandTitleOrganizationalChart"/>
    <dgm:cxn modelId="{E22EEFCB-ED01-47A1-9380-9DF6781CB55A}" srcId="{D6C790D2-E818-422D-B72F-10DF1FF2B376}" destId="{FFC197F2-0EB8-4894-A8E9-22E278D7516D}" srcOrd="1" destOrd="0" parTransId="{33762FE8-E945-4C06-BE3B-7233627B4FF9}" sibTransId="{8F136A41-8CC6-47E9-A8CF-776215796FCB}"/>
    <dgm:cxn modelId="{481B7BD8-2BCB-4FD7-9574-E9AE7B3CB683}" type="presOf" srcId="{5D22D974-6595-4ADF-9620-B35534A5B0C0}" destId="{B1864A62-D091-46F4-84F5-805F933FE306}" srcOrd="0" destOrd="0" presId="urn:microsoft.com/office/officeart/2008/layout/NameandTitleOrganizationalChart"/>
    <dgm:cxn modelId="{AE6716D9-CF52-4071-8FA0-B1FB884170D6}" type="presOf" srcId="{B34D6DE6-5E82-4DC4-AFB9-E7BBF76BBD96}" destId="{6236EACE-2F17-46C5-9035-5050ED3A798F}" srcOrd="0" destOrd="0" presId="urn:microsoft.com/office/officeart/2008/layout/NameandTitleOrganizationalChart"/>
    <dgm:cxn modelId="{5D9240DF-47B4-47E0-BD52-72BACD9AD43A}" type="presOf" srcId="{7CFFBD84-EED0-459E-BFA6-6B2A487AD507}" destId="{EEA86488-8801-416F-9E27-B1684E958A1E}" srcOrd="0" destOrd="0" presId="urn:microsoft.com/office/officeart/2008/layout/NameandTitleOrganizationalChart"/>
    <dgm:cxn modelId="{6D19DAF4-1931-4DF8-9D51-8EB5C3870CD6}" type="presOf" srcId="{33762FE8-E945-4C06-BE3B-7233627B4FF9}" destId="{0391DC38-8FEB-4F11-942C-C2225978FAF9}" srcOrd="0" destOrd="0" presId="urn:microsoft.com/office/officeart/2008/layout/NameandTitleOrganizationalChart"/>
    <dgm:cxn modelId="{C8A0C7F7-F2E3-4B06-BD76-CA4044583288}" type="presOf" srcId="{6191F9DB-B795-46B8-A786-C91CAA66D5C8}" destId="{AC1B5706-8C3F-48CE-945B-432501E1D562}" srcOrd="0" destOrd="0" presId="urn:microsoft.com/office/officeart/2008/layout/NameandTitleOrganizationalChart"/>
    <dgm:cxn modelId="{BFD846FF-4424-4404-BC43-FB83D7FF82A5}" type="presOf" srcId="{371C07EA-435F-4B86-9DB2-3828F4C8F78B}" destId="{27A36581-A90A-42EA-A756-FE5A48866180}" srcOrd="0" destOrd="0" presId="urn:microsoft.com/office/officeart/2008/layout/NameandTitleOrganizationalChart"/>
    <dgm:cxn modelId="{D77374CF-CF7E-4BB2-B162-94681636FD4A}" type="presParOf" srcId="{07EF050D-75F2-4579-8445-FB4C232475DD}" destId="{62CD21D5-159A-4EC9-9763-DC4290B7EFB1}" srcOrd="0" destOrd="0" presId="urn:microsoft.com/office/officeart/2008/layout/NameandTitleOrganizationalChart"/>
    <dgm:cxn modelId="{2C8DB5B7-AF3E-48B4-B2E2-F4EA06ED4024}" type="presParOf" srcId="{62CD21D5-159A-4EC9-9763-DC4290B7EFB1}" destId="{707B5DA2-AEEC-4F02-8799-94AEDA17F157}" srcOrd="0" destOrd="0" presId="urn:microsoft.com/office/officeart/2008/layout/NameandTitleOrganizationalChart"/>
    <dgm:cxn modelId="{30A05CAA-79D0-452C-BC15-89029ED884B7}" type="presParOf" srcId="{707B5DA2-AEEC-4F02-8799-94AEDA17F157}" destId="{0E12CE17-842C-4669-B793-BF5CC5B1082F}" srcOrd="0" destOrd="0" presId="urn:microsoft.com/office/officeart/2008/layout/NameandTitleOrganizationalChart"/>
    <dgm:cxn modelId="{27538CF7-9B29-48B0-A7A7-38F40143CF3F}" type="presParOf" srcId="{707B5DA2-AEEC-4F02-8799-94AEDA17F157}" destId="{6236EACE-2F17-46C5-9035-5050ED3A798F}" srcOrd="1" destOrd="0" presId="urn:microsoft.com/office/officeart/2008/layout/NameandTitleOrganizationalChart"/>
    <dgm:cxn modelId="{B8418747-D2F5-47AD-9EB1-D3BF6A436C62}" type="presParOf" srcId="{707B5DA2-AEEC-4F02-8799-94AEDA17F157}" destId="{3153D98A-D6EA-45A1-B095-6BCBC52577A7}" srcOrd="2" destOrd="0" presId="urn:microsoft.com/office/officeart/2008/layout/NameandTitleOrganizationalChart"/>
    <dgm:cxn modelId="{22D7C8B3-7035-44FC-8F93-7895E2B3C5FB}" type="presParOf" srcId="{62CD21D5-159A-4EC9-9763-DC4290B7EFB1}" destId="{546B106B-930C-4FAA-9BC0-D9D45C90E5C2}" srcOrd="1" destOrd="0" presId="urn:microsoft.com/office/officeart/2008/layout/NameandTitleOrganizationalChart"/>
    <dgm:cxn modelId="{04E89503-858E-45E7-ADD1-A80BD056FB3A}" type="presParOf" srcId="{546B106B-930C-4FAA-9BC0-D9D45C90E5C2}" destId="{AC1B5706-8C3F-48CE-945B-432501E1D562}" srcOrd="0" destOrd="0" presId="urn:microsoft.com/office/officeart/2008/layout/NameandTitleOrganizationalChart"/>
    <dgm:cxn modelId="{098BBD42-CA9E-435F-8990-B2ED904CEF41}" type="presParOf" srcId="{546B106B-930C-4FAA-9BC0-D9D45C90E5C2}" destId="{E1281716-6355-4A9C-A7F3-B9913360F68E}" srcOrd="1" destOrd="0" presId="urn:microsoft.com/office/officeart/2008/layout/NameandTitleOrganizationalChart"/>
    <dgm:cxn modelId="{D3D936D0-FC56-414F-A591-1E45D0269E5A}" type="presParOf" srcId="{E1281716-6355-4A9C-A7F3-B9913360F68E}" destId="{31870BA1-BF79-47E2-875C-B6F0B9AD1F79}" srcOrd="0" destOrd="0" presId="urn:microsoft.com/office/officeart/2008/layout/NameandTitleOrganizationalChart"/>
    <dgm:cxn modelId="{A21BFECB-15AC-45BE-B8DB-2CDDF7CDD538}" type="presParOf" srcId="{31870BA1-BF79-47E2-875C-B6F0B9AD1F79}" destId="{376ADA84-B011-436A-AF82-A60EFE9D2453}" srcOrd="0" destOrd="0" presId="urn:microsoft.com/office/officeart/2008/layout/NameandTitleOrganizationalChart"/>
    <dgm:cxn modelId="{3936CE16-C931-4DEA-89A5-42A5D7016F9D}" type="presParOf" srcId="{31870BA1-BF79-47E2-875C-B6F0B9AD1F79}" destId="{DCA3014E-8665-4B1B-995D-07E509641EA6}" srcOrd="1" destOrd="0" presId="urn:microsoft.com/office/officeart/2008/layout/NameandTitleOrganizationalChart"/>
    <dgm:cxn modelId="{2458F59F-8518-41C2-A893-D11BC1F2ABBD}" type="presParOf" srcId="{31870BA1-BF79-47E2-875C-B6F0B9AD1F79}" destId="{4A5B8D81-1238-4E76-819D-737D33BE4144}" srcOrd="2" destOrd="0" presId="urn:microsoft.com/office/officeart/2008/layout/NameandTitleOrganizationalChart"/>
    <dgm:cxn modelId="{F2919EF5-64FE-4C57-8FA6-E843AC207A82}" type="presParOf" srcId="{E1281716-6355-4A9C-A7F3-B9913360F68E}" destId="{7570D0D7-65A4-4F8E-A439-9BBFE93879A8}" srcOrd="1" destOrd="0" presId="urn:microsoft.com/office/officeart/2008/layout/NameandTitleOrganizationalChart"/>
    <dgm:cxn modelId="{12914F89-C594-446F-8783-3A67D8ABE3C3}" type="presParOf" srcId="{E1281716-6355-4A9C-A7F3-B9913360F68E}" destId="{75805EF6-1E41-4872-A3FF-846106E0AF53}" srcOrd="2" destOrd="0" presId="urn:microsoft.com/office/officeart/2008/layout/NameandTitleOrganizationalChart"/>
    <dgm:cxn modelId="{091FA336-2866-475B-BC02-162FFE3A65B4}" type="presParOf" srcId="{546B106B-930C-4FAA-9BC0-D9D45C90E5C2}" destId="{7D9AE169-00E4-4DD4-9262-66459D6AC729}" srcOrd="2" destOrd="0" presId="urn:microsoft.com/office/officeart/2008/layout/NameandTitleOrganizationalChart"/>
    <dgm:cxn modelId="{3D621AC4-6E70-453F-9542-90A17C100F38}" type="presParOf" srcId="{546B106B-930C-4FAA-9BC0-D9D45C90E5C2}" destId="{F6177FED-AACC-4D1E-A485-33E489FE6B19}" srcOrd="3" destOrd="0" presId="urn:microsoft.com/office/officeart/2008/layout/NameandTitleOrganizationalChart"/>
    <dgm:cxn modelId="{8FE8C787-1F80-4C69-B960-2B55A27331E8}" type="presParOf" srcId="{F6177FED-AACC-4D1E-A485-33E489FE6B19}" destId="{8936CD27-3533-4CBD-B973-4754026B8588}" srcOrd="0" destOrd="0" presId="urn:microsoft.com/office/officeart/2008/layout/NameandTitleOrganizationalChart"/>
    <dgm:cxn modelId="{454C42FF-E28D-4F19-B157-3C4D04C8AA09}" type="presParOf" srcId="{8936CD27-3533-4CBD-B973-4754026B8588}" destId="{C6F35F57-958A-4E8D-82FE-4585CE50FD9C}" srcOrd="0" destOrd="0" presId="urn:microsoft.com/office/officeart/2008/layout/NameandTitleOrganizationalChart"/>
    <dgm:cxn modelId="{C09AAE73-C2C9-41B8-8E38-329BFFDC56A5}" type="presParOf" srcId="{8936CD27-3533-4CBD-B973-4754026B8588}" destId="{272955E2-C588-4D91-A171-7528F7D99EEC}" srcOrd="1" destOrd="0" presId="urn:microsoft.com/office/officeart/2008/layout/NameandTitleOrganizationalChart"/>
    <dgm:cxn modelId="{783E595A-997C-43B7-B241-191A786D71AA}" type="presParOf" srcId="{8936CD27-3533-4CBD-B973-4754026B8588}" destId="{B2598690-B82E-4AAE-9803-3018A03C57C2}" srcOrd="2" destOrd="0" presId="urn:microsoft.com/office/officeart/2008/layout/NameandTitleOrganizationalChart"/>
    <dgm:cxn modelId="{98C91CE1-7E6A-4DE3-B962-09ECF8E0D36E}" type="presParOf" srcId="{F6177FED-AACC-4D1E-A485-33E489FE6B19}" destId="{493F0AA3-24EE-474A-AAAD-DFE02AEC999C}" srcOrd="1" destOrd="0" presId="urn:microsoft.com/office/officeart/2008/layout/NameandTitleOrganizationalChart"/>
    <dgm:cxn modelId="{54A86CC0-D421-4D9B-8461-8D06CB9B3E3A}" type="presParOf" srcId="{493F0AA3-24EE-474A-AAAD-DFE02AEC999C}" destId="{6A26AE5D-19CB-4591-8A2C-3A5D3AE8F994}" srcOrd="0" destOrd="0" presId="urn:microsoft.com/office/officeart/2008/layout/NameandTitleOrganizationalChart"/>
    <dgm:cxn modelId="{1ED0FAAF-A5D4-4AC1-8329-E717ED6ACEAF}" type="presParOf" srcId="{493F0AA3-24EE-474A-AAAD-DFE02AEC999C}" destId="{31EFBB34-C183-4762-A626-28759E590CF6}" srcOrd="1" destOrd="0" presId="urn:microsoft.com/office/officeart/2008/layout/NameandTitleOrganizationalChart"/>
    <dgm:cxn modelId="{B254C1AB-4709-43E7-8EED-EF202EF9C650}" type="presParOf" srcId="{31EFBB34-C183-4762-A626-28759E590CF6}" destId="{281CD314-76E0-4C1E-AC01-857DF278A6F0}" srcOrd="0" destOrd="0" presId="urn:microsoft.com/office/officeart/2008/layout/NameandTitleOrganizationalChart"/>
    <dgm:cxn modelId="{4BA263A9-06BA-4F31-B6FF-603282BA0513}" type="presParOf" srcId="{281CD314-76E0-4C1E-AC01-857DF278A6F0}" destId="{B1892995-0542-45E6-960B-B5EE2F05C733}" srcOrd="0" destOrd="0" presId="urn:microsoft.com/office/officeart/2008/layout/NameandTitleOrganizationalChart"/>
    <dgm:cxn modelId="{E1A3BDB8-B814-411A-BE25-749969C20892}" type="presParOf" srcId="{281CD314-76E0-4C1E-AC01-857DF278A6F0}" destId="{EEA86488-8801-416F-9E27-B1684E958A1E}" srcOrd="1" destOrd="0" presId="urn:microsoft.com/office/officeart/2008/layout/NameandTitleOrganizationalChart"/>
    <dgm:cxn modelId="{884B72B2-9D66-4A22-9AAF-C8EE0C80B808}" type="presParOf" srcId="{281CD314-76E0-4C1E-AC01-857DF278A6F0}" destId="{6F95A314-38B5-4C4D-B334-427C80928129}" srcOrd="2" destOrd="0" presId="urn:microsoft.com/office/officeart/2008/layout/NameandTitleOrganizationalChart"/>
    <dgm:cxn modelId="{34A52C45-DF22-4930-B2A3-1A12F746E02E}" type="presParOf" srcId="{31EFBB34-C183-4762-A626-28759E590CF6}" destId="{2036C44E-892C-4805-BC5D-ADE391DC7A96}" srcOrd="1" destOrd="0" presId="urn:microsoft.com/office/officeart/2008/layout/NameandTitleOrganizationalChart"/>
    <dgm:cxn modelId="{0514941E-B66D-46A2-A26E-52160F38FC46}" type="presParOf" srcId="{31EFBB34-C183-4762-A626-28759E590CF6}" destId="{4C667B3F-F985-4A2B-8A5E-0C5E54D4E3D2}" srcOrd="2" destOrd="0" presId="urn:microsoft.com/office/officeart/2008/layout/NameandTitleOrganizationalChart"/>
    <dgm:cxn modelId="{70EC3AD6-71B5-4AC8-A1CD-CC72647460C3}" type="presParOf" srcId="{493F0AA3-24EE-474A-AAAD-DFE02AEC999C}" destId="{88047115-E1AA-4B3E-9AF0-9A389076E2CA}" srcOrd="2" destOrd="0" presId="urn:microsoft.com/office/officeart/2008/layout/NameandTitleOrganizationalChart"/>
    <dgm:cxn modelId="{06577033-017B-464D-8AE1-91BD9CA897B1}" type="presParOf" srcId="{493F0AA3-24EE-474A-AAAD-DFE02AEC999C}" destId="{0AE62CF9-391B-4D28-8B05-E40B3F3B9EF9}" srcOrd="3" destOrd="0" presId="urn:microsoft.com/office/officeart/2008/layout/NameandTitleOrganizationalChart"/>
    <dgm:cxn modelId="{C8003D00-DEEB-4E48-8F33-11E2BEB78A2B}" type="presParOf" srcId="{0AE62CF9-391B-4D28-8B05-E40B3F3B9EF9}" destId="{C70AAEAF-4463-47CF-97EC-6E3880579046}" srcOrd="0" destOrd="0" presId="urn:microsoft.com/office/officeart/2008/layout/NameandTitleOrganizationalChart"/>
    <dgm:cxn modelId="{7B34B8D2-5048-4EBA-A4D1-60A00BB0D50D}" type="presParOf" srcId="{C70AAEAF-4463-47CF-97EC-6E3880579046}" destId="{22D08F43-644C-49AB-8B0E-CAE9679D97A4}" srcOrd="0" destOrd="0" presId="urn:microsoft.com/office/officeart/2008/layout/NameandTitleOrganizationalChart"/>
    <dgm:cxn modelId="{5BF9BF34-F557-442B-AA9F-1096D0FE4857}" type="presParOf" srcId="{C70AAEAF-4463-47CF-97EC-6E3880579046}" destId="{27A36581-A90A-42EA-A756-FE5A48866180}" srcOrd="1" destOrd="0" presId="urn:microsoft.com/office/officeart/2008/layout/NameandTitleOrganizationalChart"/>
    <dgm:cxn modelId="{16EB20D7-F016-4A6F-B5C6-C7E1A6CF423F}" type="presParOf" srcId="{C70AAEAF-4463-47CF-97EC-6E3880579046}" destId="{38A5CC00-E68D-4E70-8F1D-97F92D429712}" srcOrd="2" destOrd="0" presId="urn:microsoft.com/office/officeart/2008/layout/NameandTitleOrganizationalChart"/>
    <dgm:cxn modelId="{02A3DDE8-DE75-41C1-9221-E4C0DD5C9DD1}" type="presParOf" srcId="{0AE62CF9-391B-4D28-8B05-E40B3F3B9EF9}" destId="{2CE3C55A-DEF7-4D45-8D2E-8D61B6830D17}" srcOrd="1" destOrd="0" presId="urn:microsoft.com/office/officeart/2008/layout/NameandTitleOrganizationalChart"/>
    <dgm:cxn modelId="{D9A7ED78-1E23-402C-9279-884680F7A8F3}" type="presParOf" srcId="{2CE3C55A-DEF7-4D45-8D2E-8D61B6830D17}" destId="{B1864A62-D091-46F4-84F5-805F933FE306}" srcOrd="0" destOrd="0" presId="urn:microsoft.com/office/officeart/2008/layout/NameandTitleOrganizationalChart"/>
    <dgm:cxn modelId="{1EAF137A-2557-402F-93A5-97EF090907A1}" type="presParOf" srcId="{2CE3C55A-DEF7-4D45-8D2E-8D61B6830D17}" destId="{02CE2E52-E78F-41F6-9927-24DA977A9BAE}" srcOrd="1" destOrd="0" presId="urn:microsoft.com/office/officeart/2008/layout/NameandTitleOrganizationalChart"/>
    <dgm:cxn modelId="{A7D02825-79C8-4836-8E64-266B40DF457C}" type="presParOf" srcId="{02CE2E52-E78F-41F6-9927-24DA977A9BAE}" destId="{3BF6451C-66BE-4B75-86B5-47F7A23FA226}" srcOrd="0" destOrd="0" presId="urn:microsoft.com/office/officeart/2008/layout/NameandTitleOrganizationalChart"/>
    <dgm:cxn modelId="{6058E636-F573-482A-9F1C-34D4A811C9E7}" type="presParOf" srcId="{3BF6451C-66BE-4B75-86B5-47F7A23FA226}" destId="{9DB37EF5-833B-457C-8C0D-4D5D3F6B6667}" srcOrd="0" destOrd="0" presId="urn:microsoft.com/office/officeart/2008/layout/NameandTitleOrganizationalChart"/>
    <dgm:cxn modelId="{91A30C1B-9D03-41F7-A6CB-B99A90917C4D}" type="presParOf" srcId="{3BF6451C-66BE-4B75-86B5-47F7A23FA226}" destId="{2F13F6C2-B986-4996-BB96-D72163EE72D8}" srcOrd="1" destOrd="0" presId="urn:microsoft.com/office/officeart/2008/layout/NameandTitleOrganizationalChart"/>
    <dgm:cxn modelId="{B62C9301-EB5E-4663-83CD-406AAE4333A3}" type="presParOf" srcId="{3BF6451C-66BE-4B75-86B5-47F7A23FA226}" destId="{2D78909F-E181-4C78-A3B7-C5CD5607476F}" srcOrd="2" destOrd="0" presId="urn:microsoft.com/office/officeart/2008/layout/NameandTitleOrganizationalChart"/>
    <dgm:cxn modelId="{9B913DAA-4DA1-461D-BB31-D2B2B713046B}" type="presParOf" srcId="{02CE2E52-E78F-41F6-9927-24DA977A9BAE}" destId="{9E36F9FF-4453-4F6D-98C7-829BF5750DDA}" srcOrd="1" destOrd="0" presId="urn:microsoft.com/office/officeart/2008/layout/NameandTitleOrganizationalChart"/>
    <dgm:cxn modelId="{C8A0BE24-CE33-4A4F-B4D1-14EA91173E92}" type="presParOf" srcId="{02CE2E52-E78F-41F6-9927-24DA977A9BAE}" destId="{DE4320A1-1162-4699-8EC2-86136993F4A0}" srcOrd="2" destOrd="0" presId="urn:microsoft.com/office/officeart/2008/layout/NameandTitleOrganizationalChart"/>
    <dgm:cxn modelId="{E0FACA0A-CEF9-4E6D-9169-8679E672C191}" type="presParOf" srcId="{2CE3C55A-DEF7-4D45-8D2E-8D61B6830D17}" destId="{0391DC38-8FEB-4F11-942C-C2225978FAF9}" srcOrd="2" destOrd="0" presId="urn:microsoft.com/office/officeart/2008/layout/NameandTitleOrganizationalChart"/>
    <dgm:cxn modelId="{04B462CD-7616-435C-84D7-34A1C2578132}" type="presParOf" srcId="{2CE3C55A-DEF7-4D45-8D2E-8D61B6830D17}" destId="{CEE43A96-82AE-4C84-A085-4D2F69B0814E}" srcOrd="3" destOrd="0" presId="urn:microsoft.com/office/officeart/2008/layout/NameandTitleOrganizationalChart"/>
    <dgm:cxn modelId="{EA1022B0-CBDB-42F3-9ABC-22FB340D4F6C}" type="presParOf" srcId="{CEE43A96-82AE-4C84-A085-4D2F69B0814E}" destId="{29842870-F018-4BAA-B9AE-A5B98FCC04E6}" srcOrd="0" destOrd="0" presId="urn:microsoft.com/office/officeart/2008/layout/NameandTitleOrganizationalChart"/>
    <dgm:cxn modelId="{FF33FD6A-F0B7-49CC-8BFE-B82696C3C2E9}" type="presParOf" srcId="{29842870-F018-4BAA-B9AE-A5B98FCC04E6}" destId="{FE4EF724-A8EE-47A0-B610-1B2DB23C8BDC}" srcOrd="0" destOrd="0" presId="urn:microsoft.com/office/officeart/2008/layout/NameandTitleOrganizationalChart"/>
    <dgm:cxn modelId="{2CDC8C19-3C01-46D4-83E2-5D9D60D942BB}" type="presParOf" srcId="{29842870-F018-4BAA-B9AE-A5B98FCC04E6}" destId="{C00F15A4-8D96-4354-995D-A39C5145C5A6}" srcOrd="1" destOrd="0" presId="urn:microsoft.com/office/officeart/2008/layout/NameandTitleOrganizationalChart"/>
    <dgm:cxn modelId="{F0391AF3-1606-4AF5-86FB-782E73633D4A}" type="presParOf" srcId="{29842870-F018-4BAA-B9AE-A5B98FCC04E6}" destId="{E9741927-8C29-4C4A-BBE7-87827C8ECBC8}" srcOrd="2" destOrd="0" presId="urn:microsoft.com/office/officeart/2008/layout/NameandTitleOrganizationalChart"/>
    <dgm:cxn modelId="{9EB15745-7962-4A5D-81AC-28CF923CA530}" type="presParOf" srcId="{CEE43A96-82AE-4C84-A085-4D2F69B0814E}" destId="{7ADB7520-30E0-4607-8F9B-DC5CCEA6567D}" srcOrd="1" destOrd="0" presId="urn:microsoft.com/office/officeart/2008/layout/NameandTitleOrganizationalChart"/>
    <dgm:cxn modelId="{F547C5E0-AED3-4FF9-93B6-A4DAE1E94CAF}" type="presParOf" srcId="{CEE43A96-82AE-4C84-A085-4D2F69B0814E}" destId="{F2A3918A-A164-4433-BF3D-E7C51BE72D0B}" srcOrd="2" destOrd="0" presId="urn:microsoft.com/office/officeart/2008/layout/NameandTitleOrganizationalChart"/>
    <dgm:cxn modelId="{D0C03FE8-25D5-4E78-BFB7-40762E6CD1EA}" type="presParOf" srcId="{0AE62CF9-391B-4D28-8B05-E40B3F3B9EF9}" destId="{F35194DF-014C-419C-A57D-F4A34D778F51}" srcOrd="2" destOrd="0" presId="urn:microsoft.com/office/officeart/2008/layout/NameandTitleOrganizationalChart"/>
    <dgm:cxn modelId="{048331AB-21E5-4AE5-89CE-6DB088AD82DF}" type="presParOf" srcId="{F6177FED-AACC-4D1E-A485-33E489FE6B19}" destId="{4CAF582E-14F9-4173-9AE4-B80E4917346E}" srcOrd="2" destOrd="0" presId="urn:microsoft.com/office/officeart/2008/layout/NameandTitleOrganizationalChart"/>
    <dgm:cxn modelId="{9FF047EF-6749-414B-97CE-C2598C8311B0}" type="presParOf" srcId="{62CD21D5-159A-4EC9-9763-DC4290B7EFB1}" destId="{D38BA989-5BC9-4C6E-B9A4-55D2AA81C23E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BE6B79-25CF-475F-88E7-47383956AA03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CB68849-EC4A-4049-BFC6-A3C7470CCCAB}">
      <dgm:prSet phldrT="[Text]"/>
      <dgm:spPr/>
      <dgm:t>
        <a:bodyPr/>
        <a:lstStyle/>
        <a:p>
          <a:r>
            <a:rPr lang="de-DE" dirty="0"/>
            <a:t>S</a:t>
          </a:r>
        </a:p>
      </dgm:t>
    </dgm:pt>
    <dgm:pt modelId="{6AD2D181-0DCD-4B28-87AC-80953ACEEC2F}" type="parTrans" cxnId="{8A5EBFA0-0346-459F-8841-27874CB32D02}">
      <dgm:prSet/>
      <dgm:spPr/>
      <dgm:t>
        <a:bodyPr/>
        <a:lstStyle/>
        <a:p>
          <a:endParaRPr lang="de-DE"/>
        </a:p>
      </dgm:t>
    </dgm:pt>
    <dgm:pt modelId="{B34D6DE6-5E82-4DC4-AFB9-E7BBF76BBD96}" type="sibTrans" cxnId="{8A5EBFA0-0346-459F-8841-27874CB32D02}">
      <dgm:prSet/>
      <dgm:spPr/>
      <dgm:t>
        <a:bodyPr/>
        <a:lstStyle/>
        <a:p>
          <a:endParaRPr lang="de-DE"/>
        </a:p>
      </dgm:t>
    </dgm:pt>
    <dgm:pt modelId="{F82B1D0C-C1D1-4E62-B664-AF305EEB1398}">
      <dgm:prSet phldrT="[Text]"/>
      <dgm:spPr/>
      <dgm:t>
        <a:bodyPr/>
        <a:lstStyle/>
        <a:p>
          <a:r>
            <a:rPr lang="de-DE" dirty="0" err="1"/>
            <a:t>nil</a:t>
          </a:r>
          <a:endParaRPr lang="de-DE" dirty="0"/>
        </a:p>
      </dgm:t>
    </dgm:pt>
    <dgm:pt modelId="{BC368B03-51CA-49AB-AFD3-22C2D5BEEFE4}" type="parTrans" cxnId="{8A9EFDAA-9566-470E-BC8B-342341564BF7}">
      <dgm:prSet/>
      <dgm:spPr/>
      <dgm:t>
        <a:bodyPr/>
        <a:lstStyle/>
        <a:p>
          <a:endParaRPr lang="de-DE"/>
        </a:p>
      </dgm:t>
    </dgm:pt>
    <dgm:pt modelId="{FB83D008-63C0-4BBD-AF79-CB1E081E13AD}" type="sibTrans" cxnId="{8A9EFDAA-9566-470E-BC8B-342341564BF7}">
      <dgm:prSet/>
      <dgm:spPr/>
      <dgm:t>
        <a:bodyPr/>
        <a:lstStyle/>
        <a:p>
          <a:endParaRPr lang="de-DE"/>
        </a:p>
      </dgm:t>
    </dgm:pt>
    <dgm:pt modelId="{806C519B-10E7-473E-AD54-EC0CE5E34C99}">
      <dgm:prSet phldrT="[Text]"/>
      <dgm:spPr/>
      <dgm:t>
        <a:bodyPr/>
        <a:lstStyle/>
        <a:p>
          <a:r>
            <a:rPr lang="de-DE" dirty="0" err="1"/>
            <a:t>nil</a:t>
          </a:r>
          <a:endParaRPr lang="de-DE" dirty="0"/>
        </a:p>
      </dgm:t>
    </dgm:pt>
    <dgm:pt modelId="{6191F9DB-B795-46B8-A786-C91CAA66D5C8}" type="parTrans" cxnId="{B03C1C1F-55D2-457B-A0B9-A69AAEC5D898}">
      <dgm:prSet/>
      <dgm:spPr/>
      <dgm:t>
        <a:bodyPr/>
        <a:lstStyle/>
        <a:p>
          <a:endParaRPr lang="de-DE"/>
        </a:p>
      </dgm:t>
    </dgm:pt>
    <dgm:pt modelId="{44506E05-07FF-4582-9D18-15728F62C60E}" type="sibTrans" cxnId="{B03C1C1F-55D2-457B-A0B9-A69AAEC5D898}">
      <dgm:prSet/>
      <dgm:spPr/>
      <dgm:t>
        <a:bodyPr/>
        <a:lstStyle/>
        <a:p>
          <a:endParaRPr lang="de-DE"/>
        </a:p>
      </dgm:t>
    </dgm:pt>
    <dgm:pt modelId="{EA1EDB66-D326-475A-826D-401605619DA2}" type="pres">
      <dgm:prSet presAssocID="{B5BE6B79-25CF-475F-88E7-47383956AA0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AD8A4D3-264D-4EB2-8D70-A6F11046731E}" type="pres">
      <dgm:prSet presAssocID="{4CB68849-EC4A-4049-BFC6-A3C7470CCCAB}" presName="hierRoot1" presStyleCnt="0">
        <dgm:presLayoutVars>
          <dgm:hierBranch val="init"/>
        </dgm:presLayoutVars>
      </dgm:prSet>
      <dgm:spPr/>
    </dgm:pt>
    <dgm:pt modelId="{9AB79887-A1C8-4B06-9D24-EE3A83F100B1}" type="pres">
      <dgm:prSet presAssocID="{4CB68849-EC4A-4049-BFC6-A3C7470CCCAB}" presName="rootComposite1" presStyleCnt="0"/>
      <dgm:spPr/>
    </dgm:pt>
    <dgm:pt modelId="{071583B1-B45C-452A-8BE3-01516216E149}" type="pres">
      <dgm:prSet presAssocID="{4CB68849-EC4A-4049-BFC6-A3C7470CCCAB}" presName="rootText1" presStyleLbl="node0" presStyleIdx="0" presStyleCnt="1">
        <dgm:presLayoutVars>
          <dgm:chMax/>
          <dgm:chPref val="3"/>
        </dgm:presLayoutVars>
      </dgm:prSet>
      <dgm:spPr/>
    </dgm:pt>
    <dgm:pt modelId="{9D7FC6D5-8B1F-44BD-AC1D-31990F316DC8}" type="pres">
      <dgm:prSet presAssocID="{4CB68849-EC4A-4049-BFC6-A3C7470CCCAB}" presName="titleText1" presStyleLbl="fgAcc0" presStyleIdx="0" presStyleCnt="1">
        <dgm:presLayoutVars>
          <dgm:chMax val="0"/>
          <dgm:chPref val="0"/>
        </dgm:presLayoutVars>
      </dgm:prSet>
      <dgm:spPr/>
    </dgm:pt>
    <dgm:pt modelId="{13DA78A4-1FD0-44BD-B134-383DF2CF7219}" type="pres">
      <dgm:prSet presAssocID="{4CB68849-EC4A-4049-BFC6-A3C7470CCCAB}" presName="rootConnector1" presStyleLbl="node1" presStyleIdx="0" presStyleCnt="2"/>
      <dgm:spPr/>
    </dgm:pt>
    <dgm:pt modelId="{A8F57172-371E-4FA9-9272-E3A79A3E3E0B}" type="pres">
      <dgm:prSet presAssocID="{4CB68849-EC4A-4049-BFC6-A3C7470CCCAB}" presName="hierChild2" presStyleCnt="0"/>
      <dgm:spPr/>
    </dgm:pt>
    <dgm:pt modelId="{97A68BD3-C48B-45DB-8706-61A7DEA7EFDE}" type="pres">
      <dgm:prSet presAssocID="{6191F9DB-B795-46B8-A786-C91CAA66D5C8}" presName="Name37" presStyleLbl="parChTrans1D2" presStyleIdx="0" presStyleCnt="2"/>
      <dgm:spPr/>
    </dgm:pt>
    <dgm:pt modelId="{6D0B3C02-626D-40C3-BDA6-3B27399A86E1}" type="pres">
      <dgm:prSet presAssocID="{806C519B-10E7-473E-AD54-EC0CE5E34C99}" presName="hierRoot2" presStyleCnt="0">
        <dgm:presLayoutVars>
          <dgm:hierBranch val="init"/>
        </dgm:presLayoutVars>
      </dgm:prSet>
      <dgm:spPr/>
    </dgm:pt>
    <dgm:pt modelId="{E48826FA-B827-430C-8CEC-3C4D56E6869E}" type="pres">
      <dgm:prSet presAssocID="{806C519B-10E7-473E-AD54-EC0CE5E34C99}" presName="rootComposite" presStyleCnt="0"/>
      <dgm:spPr/>
    </dgm:pt>
    <dgm:pt modelId="{EFBABAC7-D417-455F-BDC3-907547FE274A}" type="pres">
      <dgm:prSet presAssocID="{806C519B-10E7-473E-AD54-EC0CE5E34C99}" presName="rootText" presStyleLbl="node1" presStyleIdx="0" presStyleCnt="2">
        <dgm:presLayoutVars>
          <dgm:chMax/>
          <dgm:chPref val="3"/>
        </dgm:presLayoutVars>
      </dgm:prSet>
      <dgm:spPr/>
    </dgm:pt>
    <dgm:pt modelId="{B6B70583-6EB5-4534-A45F-FA172D4B21B1}" type="pres">
      <dgm:prSet presAssocID="{806C519B-10E7-473E-AD54-EC0CE5E34C99}" presName="titleText2" presStyleLbl="fgAcc1" presStyleIdx="0" presStyleCnt="2">
        <dgm:presLayoutVars>
          <dgm:chMax val="0"/>
          <dgm:chPref val="0"/>
        </dgm:presLayoutVars>
      </dgm:prSet>
      <dgm:spPr/>
    </dgm:pt>
    <dgm:pt modelId="{2D18ABD9-A1C1-4839-B46D-D8CD52B27C2F}" type="pres">
      <dgm:prSet presAssocID="{806C519B-10E7-473E-AD54-EC0CE5E34C99}" presName="rootConnector" presStyleLbl="node2" presStyleIdx="0" presStyleCnt="0"/>
      <dgm:spPr/>
    </dgm:pt>
    <dgm:pt modelId="{891ABD57-1719-4EA6-A1F5-061740C386C4}" type="pres">
      <dgm:prSet presAssocID="{806C519B-10E7-473E-AD54-EC0CE5E34C99}" presName="hierChild4" presStyleCnt="0"/>
      <dgm:spPr/>
    </dgm:pt>
    <dgm:pt modelId="{2DF91535-B915-476C-AC78-83A33303926F}" type="pres">
      <dgm:prSet presAssocID="{806C519B-10E7-473E-AD54-EC0CE5E34C99}" presName="hierChild5" presStyleCnt="0"/>
      <dgm:spPr/>
    </dgm:pt>
    <dgm:pt modelId="{FC852DE3-6577-4B38-B65C-FBBC11CE1FBA}" type="pres">
      <dgm:prSet presAssocID="{BC368B03-51CA-49AB-AFD3-22C2D5BEEFE4}" presName="Name37" presStyleLbl="parChTrans1D2" presStyleIdx="1" presStyleCnt="2"/>
      <dgm:spPr/>
    </dgm:pt>
    <dgm:pt modelId="{48CD8640-14EE-49D7-9FE5-E6764AE75C14}" type="pres">
      <dgm:prSet presAssocID="{F82B1D0C-C1D1-4E62-B664-AF305EEB1398}" presName="hierRoot2" presStyleCnt="0">
        <dgm:presLayoutVars>
          <dgm:hierBranch val="init"/>
        </dgm:presLayoutVars>
      </dgm:prSet>
      <dgm:spPr/>
    </dgm:pt>
    <dgm:pt modelId="{4275BED1-6447-4529-A879-17CF69D004EB}" type="pres">
      <dgm:prSet presAssocID="{F82B1D0C-C1D1-4E62-B664-AF305EEB1398}" presName="rootComposite" presStyleCnt="0"/>
      <dgm:spPr/>
    </dgm:pt>
    <dgm:pt modelId="{0518539A-0F24-4EFA-86FC-560DC878425A}" type="pres">
      <dgm:prSet presAssocID="{F82B1D0C-C1D1-4E62-B664-AF305EEB1398}" presName="rootText" presStyleLbl="node1" presStyleIdx="1" presStyleCnt="2">
        <dgm:presLayoutVars>
          <dgm:chMax/>
          <dgm:chPref val="3"/>
        </dgm:presLayoutVars>
      </dgm:prSet>
      <dgm:spPr/>
    </dgm:pt>
    <dgm:pt modelId="{02D20A81-18AB-4A03-AF7C-43322F02D836}" type="pres">
      <dgm:prSet presAssocID="{F82B1D0C-C1D1-4E62-B664-AF305EEB1398}" presName="titleText2" presStyleLbl="fgAcc1" presStyleIdx="1" presStyleCnt="2">
        <dgm:presLayoutVars>
          <dgm:chMax val="0"/>
          <dgm:chPref val="0"/>
        </dgm:presLayoutVars>
      </dgm:prSet>
      <dgm:spPr/>
    </dgm:pt>
    <dgm:pt modelId="{7AF8B06D-EE23-4987-86F2-4B6DE856F135}" type="pres">
      <dgm:prSet presAssocID="{F82B1D0C-C1D1-4E62-B664-AF305EEB1398}" presName="rootConnector" presStyleLbl="node2" presStyleIdx="0" presStyleCnt="0"/>
      <dgm:spPr/>
    </dgm:pt>
    <dgm:pt modelId="{79E8D475-7C81-4A1D-A9D2-E53364FE09B4}" type="pres">
      <dgm:prSet presAssocID="{F82B1D0C-C1D1-4E62-B664-AF305EEB1398}" presName="hierChild4" presStyleCnt="0"/>
      <dgm:spPr/>
    </dgm:pt>
    <dgm:pt modelId="{6E29F523-64EE-40FF-8CA7-0F006E7CC031}" type="pres">
      <dgm:prSet presAssocID="{F82B1D0C-C1D1-4E62-B664-AF305EEB1398}" presName="hierChild5" presStyleCnt="0"/>
      <dgm:spPr/>
    </dgm:pt>
    <dgm:pt modelId="{3E728094-D980-4511-A4CE-1E00E3718274}" type="pres">
      <dgm:prSet presAssocID="{4CB68849-EC4A-4049-BFC6-A3C7470CCCAB}" presName="hierChild3" presStyleCnt="0"/>
      <dgm:spPr/>
    </dgm:pt>
  </dgm:ptLst>
  <dgm:cxnLst>
    <dgm:cxn modelId="{45CD5514-8CF1-40CE-B028-654429590E29}" type="presOf" srcId="{F82B1D0C-C1D1-4E62-B664-AF305EEB1398}" destId="{0518539A-0F24-4EFA-86FC-560DC878425A}" srcOrd="0" destOrd="0" presId="urn:microsoft.com/office/officeart/2008/layout/NameandTitleOrganizationalChart"/>
    <dgm:cxn modelId="{B03C1C1F-55D2-457B-A0B9-A69AAEC5D898}" srcId="{4CB68849-EC4A-4049-BFC6-A3C7470CCCAB}" destId="{806C519B-10E7-473E-AD54-EC0CE5E34C99}" srcOrd="0" destOrd="0" parTransId="{6191F9DB-B795-46B8-A786-C91CAA66D5C8}" sibTransId="{44506E05-07FF-4582-9D18-15728F62C60E}"/>
    <dgm:cxn modelId="{A1EC7134-D2EB-460E-B68F-7FDE5C3B0991}" type="presOf" srcId="{B34D6DE6-5E82-4DC4-AFB9-E7BBF76BBD96}" destId="{9D7FC6D5-8B1F-44BD-AC1D-31990F316DC8}" srcOrd="0" destOrd="0" presId="urn:microsoft.com/office/officeart/2008/layout/NameandTitleOrganizationalChart"/>
    <dgm:cxn modelId="{66710145-1031-42C5-A8E1-74BE12235ECD}" type="presOf" srcId="{F82B1D0C-C1D1-4E62-B664-AF305EEB1398}" destId="{7AF8B06D-EE23-4987-86F2-4B6DE856F135}" srcOrd="1" destOrd="0" presId="urn:microsoft.com/office/officeart/2008/layout/NameandTitleOrganizationalChart"/>
    <dgm:cxn modelId="{182A264A-7EB5-484F-AA68-668796241FD9}" type="presOf" srcId="{806C519B-10E7-473E-AD54-EC0CE5E34C99}" destId="{2D18ABD9-A1C1-4839-B46D-D8CD52B27C2F}" srcOrd="1" destOrd="0" presId="urn:microsoft.com/office/officeart/2008/layout/NameandTitleOrganizationalChart"/>
    <dgm:cxn modelId="{B481FB6F-F117-423A-AB80-4095F8F3B432}" type="presOf" srcId="{FB83D008-63C0-4BBD-AF79-CB1E081E13AD}" destId="{02D20A81-18AB-4A03-AF7C-43322F02D836}" srcOrd="0" destOrd="0" presId="urn:microsoft.com/office/officeart/2008/layout/NameandTitleOrganizationalChart"/>
    <dgm:cxn modelId="{13244C87-E174-48BD-80A2-E3AE43FD5600}" type="presOf" srcId="{BC368B03-51CA-49AB-AFD3-22C2D5BEEFE4}" destId="{FC852DE3-6577-4B38-B65C-FBBC11CE1FBA}" srcOrd="0" destOrd="0" presId="urn:microsoft.com/office/officeart/2008/layout/NameandTitleOrganizationalChart"/>
    <dgm:cxn modelId="{31781093-909C-45EA-BA8C-796A7ECC08C2}" type="presOf" srcId="{B5BE6B79-25CF-475F-88E7-47383956AA03}" destId="{EA1EDB66-D326-475A-826D-401605619DA2}" srcOrd="0" destOrd="0" presId="urn:microsoft.com/office/officeart/2008/layout/NameandTitleOrganizationalChart"/>
    <dgm:cxn modelId="{8A5EBFA0-0346-459F-8841-27874CB32D02}" srcId="{B5BE6B79-25CF-475F-88E7-47383956AA03}" destId="{4CB68849-EC4A-4049-BFC6-A3C7470CCCAB}" srcOrd="0" destOrd="0" parTransId="{6AD2D181-0DCD-4B28-87AC-80953ACEEC2F}" sibTransId="{B34D6DE6-5E82-4DC4-AFB9-E7BBF76BBD96}"/>
    <dgm:cxn modelId="{DC362AA7-FB60-4031-80E2-6217655EBB7F}" type="presOf" srcId="{4CB68849-EC4A-4049-BFC6-A3C7470CCCAB}" destId="{13DA78A4-1FD0-44BD-B134-383DF2CF7219}" srcOrd="1" destOrd="0" presId="urn:microsoft.com/office/officeart/2008/layout/NameandTitleOrganizationalChart"/>
    <dgm:cxn modelId="{8A9EFDAA-9566-470E-BC8B-342341564BF7}" srcId="{4CB68849-EC4A-4049-BFC6-A3C7470CCCAB}" destId="{F82B1D0C-C1D1-4E62-B664-AF305EEB1398}" srcOrd="1" destOrd="0" parTransId="{BC368B03-51CA-49AB-AFD3-22C2D5BEEFE4}" sibTransId="{FB83D008-63C0-4BBD-AF79-CB1E081E13AD}"/>
    <dgm:cxn modelId="{B4E5ECBB-0DFE-4753-9410-F2F11DFD9F0E}" type="presOf" srcId="{4CB68849-EC4A-4049-BFC6-A3C7470CCCAB}" destId="{071583B1-B45C-452A-8BE3-01516216E149}" srcOrd="0" destOrd="0" presId="urn:microsoft.com/office/officeart/2008/layout/NameandTitleOrganizationalChart"/>
    <dgm:cxn modelId="{D3DC1ECE-8E2C-4EFA-91F9-B9B146460EE5}" type="presOf" srcId="{6191F9DB-B795-46B8-A786-C91CAA66D5C8}" destId="{97A68BD3-C48B-45DB-8706-61A7DEA7EFDE}" srcOrd="0" destOrd="0" presId="urn:microsoft.com/office/officeart/2008/layout/NameandTitleOrganizationalChart"/>
    <dgm:cxn modelId="{E26F22D7-A4DD-4D9F-9BEB-F4AAFC7AE1C2}" type="presOf" srcId="{44506E05-07FF-4582-9D18-15728F62C60E}" destId="{B6B70583-6EB5-4534-A45F-FA172D4B21B1}" srcOrd="0" destOrd="0" presId="urn:microsoft.com/office/officeart/2008/layout/NameandTitleOrganizationalChart"/>
    <dgm:cxn modelId="{B9D7FAE7-6B90-4785-9C36-79C4A1FA6D65}" type="presOf" srcId="{806C519B-10E7-473E-AD54-EC0CE5E34C99}" destId="{EFBABAC7-D417-455F-BDC3-907547FE274A}" srcOrd="0" destOrd="0" presId="urn:microsoft.com/office/officeart/2008/layout/NameandTitleOrganizationalChart"/>
    <dgm:cxn modelId="{EC1F35F5-1D97-4C87-98DF-EE0EE51AE423}" type="presParOf" srcId="{EA1EDB66-D326-475A-826D-401605619DA2}" destId="{5AD8A4D3-264D-4EB2-8D70-A6F11046731E}" srcOrd="0" destOrd="0" presId="urn:microsoft.com/office/officeart/2008/layout/NameandTitleOrganizationalChart"/>
    <dgm:cxn modelId="{927230B5-800E-45BA-9680-1B6C5DC6894F}" type="presParOf" srcId="{5AD8A4D3-264D-4EB2-8D70-A6F11046731E}" destId="{9AB79887-A1C8-4B06-9D24-EE3A83F100B1}" srcOrd="0" destOrd="0" presId="urn:microsoft.com/office/officeart/2008/layout/NameandTitleOrganizationalChart"/>
    <dgm:cxn modelId="{8B2BC8FE-5FB2-430B-8818-F8C42B8BC5FF}" type="presParOf" srcId="{9AB79887-A1C8-4B06-9D24-EE3A83F100B1}" destId="{071583B1-B45C-452A-8BE3-01516216E149}" srcOrd="0" destOrd="0" presId="urn:microsoft.com/office/officeart/2008/layout/NameandTitleOrganizationalChart"/>
    <dgm:cxn modelId="{DBD38661-1DBE-41FF-8168-86E3C2EA58E7}" type="presParOf" srcId="{9AB79887-A1C8-4B06-9D24-EE3A83F100B1}" destId="{9D7FC6D5-8B1F-44BD-AC1D-31990F316DC8}" srcOrd="1" destOrd="0" presId="urn:microsoft.com/office/officeart/2008/layout/NameandTitleOrganizationalChart"/>
    <dgm:cxn modelId="{04EE75EB-BA52-46A4-B1FC-C16E47057CCB}" type="presParOf" srcId="{9AB79887-A1C8-4B06-9D24-EE3A83F100B1}" destId="{13DA78A4-1FD0-44BD-B134-383DF2CF7219}" srcOrd="2" destOrd="0" presId="urn:microsoft.com/office/officeart/2008/layout/NameandTitleOrganizationalChart"/>
    <dgm:cxn modelId="{6040026E-567B-4C6C-88A1-859621E666CB}" type="presParOf" srcId="{5AD8A4D3-264D-4EB2-8D70-A6F11046731E}" destId="{A8F57172-371E-4FA9-9272-E3A79A3E3E0B}" srcOrd="1" destOrd="0" presId="urn:microsoft.com/office/officeart/2008/layout/NameandTitleOrganizationalChart"/>
    <dgm:cxn modelId="{56F1C18C-C992-48FB-8573-8F80A967DFE7}" type="presParOf" srcId="{A8F57172-371E-4FA9-9272-E3A79A3E3E0B}" destId="{97A68BD3-C48B-45DB-8706-61A7DEA7EFDE}" srcOrd="0" destOrd="0" presId="urn:microsoft.com/office/officeart/2008/layout/NameandTitleOrganizationalChart"/>
    <dgm:cxn modelId="{4B395919-7F36-4F49-BCF2-0ECD47DDACBA}" type="presParOf" srcId="{A8F57172-371E-4FA9-9272-E3A79A3E3E0B}" destId="{6D0B3C02-626D-40C3-BDA6-3B27399A86E1}" srcOrd="1" destOrd="0" presId="urn:microsoft.com/office/officeart/2008/layout/NameandTitleOrganizationalChart"/>
    <dgm:cxn modelId="{F2BD6DA9-A76E-400C-8C5A-FB49ACF5AD76}" type="presParOf" srcId="{6D0B3C02-626D-40C3-BDA6-3B27399A86E1}" destId="{E48826FA-B827-430C-8CEC-3C4D56E6869E}" srcOrd="0" destOrd="0" presId="urn:microsoft.com/office/officeart/2008/layout/NameandTitleOrganizationalChart"/>
    <dgm:cxn modelId="{0B8433E1-FFE6-45DD-9B99-7A1898194DE4}" type="presParOf" srcId="{E48826FA-B827-430C-8CEC-3C4D56E6869E}" destId="{EFBABAC7-D417-455F-BDC3-907547FE274A}" srcOrd="0" destOrd="0" presId="urn:microsoft.com/office/officeart/2008/layout/NameandTitleOrganizationalChart"/>
    <dgm:cxn modelId="{40DE3FBA-8526-45E3-B39E-36994298B888}" type="presParOf" srcId="{E48826FA-B827-430C-8CEC-3C4D56E6869E}" destId="{B6B70583-6EB5-4534-A45F-FA172D4B21B1}" srcOrd="1" destOrd="0" presId="urn:microsoft.com/office/officeart/2008/layout/NameandTitleOrganizationalChart"/>
    <dgm:cxn modelId="{2B137992-C989-4714-8231-CD047C3D278F}" type="presParOf" srcId="{E48826FA-B827-430C-8CEC-3C4D56E6869E}" destId="{2D18ABD9-A1C1-4839-B46D-D8CD52B27C2F}" srcOrd="2" destOrd="0" presId="urn:microsoft.com/office/officeart/2008/layout/NameandTitleOrganizationalChart"/>
    <dgm:cxn modelId="{D18A9B73-A570-400E-9E9E-201EE17DC3AB}" type="presParOf" srcId="{6D0B3C02-626D-40C3-BDA6-3B27399A86E1}" destId="{891ABD57-1719-4EA6-A1F5-061740C386C4}" srcOrd="1" destOrd="0" presId="urn:microsoft.com/office/officeart/2008/layout/NameandTitleOrganizationalChart"/>
    <dgm:cxn modelId="{DC87A0F4-2B71-41AB-82DE-C3DFDE94E98D}" type="presParOf" srcId="{6D0B3C02-626D-40C3-BDA6-3B27399A86E1}" destId="{2DF91535-B915-476C-AC78-83A33303926F}" srcOrd="2" destOrd="0" presId="urn:microsoft.com/office/officeart/2008/layout/NameandTitleOrganizationalChart"/>
    <dgm:cxn modelId="{B3170951-8B9D-4EFA-9729-E3D4C670F501}" type="presParOf" srcId="{A8F57172-371E-4FA9-9272-E3A79A3E3E0B}" destId="{FC852DE3-6577-4B38-B65C-FBBC11CE1FBA}" srcOrd="2" destOrd="0" presId="urn:microsoft.com/office/officeart/2008/layout/NameandTitleOrganizationalChart"/>
    <dgm:cxn modelId="{92624D15-A124-45FB-A01A-8037B4FD2C6D}" type="presParOf" srcId="{A8F57172-371E-4FA9-9272-E3A79A3E3E0B}" destId="{48CD8640-14EE-49D7-9FE5-E6764AE75C14}" srcOrd="3" destOrd="0" presId="urn:microsoft.com/office/officeart/2008/layout/NameandTitleOrganizationalChart"/>
    <dgm:cxn modelId="{49DE2BE9-7FD6-4F4C-91EB-A413B5E9DC4C}" type="presParOf" srcId="{48CD8640-14EE-49D7-9FE5-E6764AE75C14}" destId="{4275BED1-6447-4529-A879-17CF69D004EB}" srcOrd="0" destOrd="0" presId="urn:microsoft.com/office/officeart/2008/layout/NameandTitleOrganizationalChart"/>
    <dgm:cxn modelId="{D13A35CF-3D10-4B74-A02E-3E1A038C99C3}" type="presParOf" srcId="{4275BED1-6447-4529-A879-17CF69D004EB}" destId="{0518539A-0F24-4EFA-86FC-560DC878425A}" srcOrd="0" destOrd="0" presId="urn:microsoft.com/office/officeart/2008/layout/NameandTitleOrganizationalChart"/>
    <dgm:cxn modelId="{FDE73F8A-5CF6-49D7-BAFA-2B013A0A95D5}" type="presParOf" srcId="{4275BED1-6447-4529-A879-17CF69D004EB}" destId="{02D20A81-18AB-4A03-AF7C-43322F02D836}" srcOrd="1" destOrd="0" presId="urn:microsoft.com/office/officeart/2008/layout/NameandTitleOrganizationalChart"/>
    <dgm:cxn modelId="{5208C2C1-0F5C-4BB4-86DB-C7E01DE30DB2}" type="presParOf" srcId="{4275BED1-6447-4529-A879-17CF69D004EB}" destId="{7AF8B06D-EE23-4987-86F2-4B6DE856F135}" srcOrd="2" destOrd="0" presId="urn:microsoft.com/office/officeart/2008/layout/NameandTitleOrganizationalChart"/>
    <dgm:cxn modelId="{F9081B74-CB50-43EF-BFA0-1AF208524D8C}" type="presParOf" srcId="{48CD8640-14EE-49D7-9FE5-E6764AE75C14}" destId="{79E8D475-7C81-4A1D-A9D2-E53364FE09B4}" srcOrd="1" destOrd="0" presId="urn:microsoft.com/office/officeart/2008/layout/NameandTitleOrganizationalChart"/>
    <dgm:cxn modelId="{629D142F-68B1-4617-8E55-4713345A5DB0}" type="presParOf" srcId="{48CD8640-14EE-49D7-9FE5-E6764AE75C14}" destId="{6E29F523-64EE-40FF-8CA7-0F006E7CC031}" srcOrd="2" destOrd="0" presId="urn:microsoft.com/office/officeart/2008/layout/NameandTitleOrganizationalChart"/>
    <dgm:cxn modelId="{85D34EA4-4D5C-42D7-9738-F498E36BC8F4}" type="presParOf" srcId="{5AD8A4D3-264D-4EB2-8D70-A6F11046731E}" destId="{3E728094-D980-4511-A4CE-1E00E3718274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B5BE6B79-25CF-475F-88E7-47383956AA03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CB68849-EC4A-4049-BFC6-A3C7470CCCAB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B</a:t>
          </a:r>
        </a:p>
      </dgm:t>
    </dgm:pt>
    <dgm:pt modelId="{6AD2D181-0DCD-4B28-87AC-80953ACEEC2F}" type="parTrans" cxnId="{8A5EBFA0-0346-459F-8841-27874CB32D02}">
      <dgm:prSet/>
      <dgm:spPr/>
      <dgm:t>
        <a:bodyPr/>
        <a:lstStyle/>
        <a:p>
          <a:endParaRPr lang="de-DE"/>
        </a:p>
      </dgm:t>
    </dgm:pt>
    <dgm:pt modelId="{B34D6DE6-5E82-4DC4-AFB9-E7BBF76BBD96}" type="sibTrans" cxnId="{8A5EBFA0-0346-459F-8841-27874CB32D02}">
      <dgm:prSet/>
      <dgm:spPr/>
      <dgm:t>
        <a:bodyPr/>
        <a:lstStyle/>
        <a:p>
          <a:endParaRPr lang="de-DE"/>
        </a:p>
      </dgm:t>
    </dgm:pt>
    <dgm:pt modelId="{F82B1D0C-C1D1-4E62-B664-AF305EEB1398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D</a:t>
          </a:r>
        </a:p>
      </dgm:t>
    </dgm:pt>
    <dgm:pt modelId="{BC368B03-51CA-49AB-AFD3-22C2D5BEEFE4}" type="parTrans" cxnId="{8A9EFDAA-9566-470E-BC8B-342341564BF7}">
      <dgm:prSet/>
      <dgm:spPr/>
      <dgm:t>
        <a:bodyPr/>
        <a:lstStyle/>
        <a:p>
          <a:endParaRPr lang="de-DE"/>
        </a:p>
      </dgm:t>
    </dgm:pt>
    <dgm:pt modelId="{FB83D008-63C0-4BBD-AF79-CB1E081E13AD}" type="sibTrans" cxnId="{8A9EFDAA-9566-470E-BC8B-342341564BF7}">
      <dgm:prSet/>
      <dgm:spPr/>
      <dgm:t>
        <a:bodyPr/>
        <a:lstStyle/>
        <a:p>
          <a:endParaRPr lang="de-DE"/>
        </a:p>
      </dgm:t>
    </dgm:pt>
    <dgm:pt modelId="{806C519B-10E7-473E-AD54-EC0CE5E34C99}">
      <dgm:prSet phldrT="[Text]"/>
      <dgm:spPr/>
      <dgm:t>
        <a:bodyPr/>
        <a:lstStyle/>
        <a:p>
          <a:r>
            <a:rPr lang="de-DE" dirty="0"/>
            <a:t>A</a:t>
          </a:r>
        </a:p>
      </dgm:t>
    </dgm:pt>
    <dgm:pt modelId="{6191F9DB-B795-46B8-A786-C91CAA66D5C8}" type="parTrans" cxnId="{B03C1C1F-55D2-457B-A0B9-A69AAEC5D898}">
      <dgm:prSet/>
      <dgm:spPr/>
      <dgm:t>
        <a:bodyPr/>
        <a:lstStyle/>
        <a:p>
          <a:endParaRPr lang="de-DE"/>
        </a:p>
      </dgm:t>
    </dgm:pt>
    <dgm:pt modelId="{44506E05-07FF-4582-9D18-15728F62C60E}" type="sibTrans" cxnId="{B03C1C1F-55D2-457B-A0B9-A69AAEC5D898}">
      <dgm:prSet/>
      <dgm:spPr/>
      <dgm:t>
        <a:bodyPr/>
        <a:lstStyle/>
        <a:p>
          <a:endParaRPr lang="de-DE"/>
        </a:p>
      </dgm:t>
    </dgm:pt>
    <dgm:pt modelId="{76D58C84-F79D-4E8B-8615-4E2A0DB0D6D1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C</a:t>
          </a:r>
        </a:p>
      </dgm:t>
    </dgm:pt>
    <dgm:pt modelId="{C81C8B0D-2178-43D8-84FF-DED18AD3BCC6}" type="parTrans" cxnId="{F4F78541-DEEA-47D2-BE1B-10DAE4634B5F}">
      <dgm:prSet/>
      <dgm:spPr/>
      <dgm:t>
        <a:bodyPr/>
        <a:lstStyle/>
        <a:p>
          <a:endParaRPr lang="de-DE"/>
        </a:p>
      </dgm:t>
    </dgm:pt>
    <dgm:pt modelId="{7CFFBD84-EED0-459E-BFA6-6B2A487AD507}" type="sibTrans" cxnId="{F4F78541-DEEA-47D2-BE1B-10DAE4634B5F}">
      <dgm:prSet/>
      <dgm:spPr/>
      <dgm:t>
        <a:bodyPr/>
        <a:lstStyle/>
        <a:p>
          <a:endParaRPr lang="de-DE"/>
        </a:p>
      </dgm:t>
    </dgm:pt>
    <dgm:pt modelId="{D6C790D2-E818-422D-B72F-10DF1FF2B376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E</a:t>
          </a:r>
        </a:p>
      </dgm:t>
    </dgm:pt>
    <dgm:pt modelId="{34994D4B-CC9B-49BC-90BD-24A2A66BD19E}" type="parTrans" cxnId="{663809B3-FE2C-4741-B292-58EFC388E325}">
      <dgm:prSet/>
      <dgm:spPr/>
      <dgm:t>
        <a:bodyPr/>
        <a:lstStyle/>
        <a:p>
          <a:endParaRPr lang="de-DE"/>
        </a:p>
      </dgm:t>
    </dgm:pt>
    <dgm:pt modelId="{371C07EA-435F-4B86-9DB2-3828F4C8F78B}" type="sibTrans" cxnId="{663809B3-FE2C-4741-B292-58EFC388E325}">
      <dgm:prSet/>
      <dgm:spPr/>
      <dgm:t>
        <a:bodyPr/>
        <a:lstStyle/>
        <a:p>
          <a:endParaRPr lang="de-DE"/>
        </a:p>
      </dgm:t>
    </dgm:pt>
    <dgm:pt modelId="{07EF050D-75F2-4579-8445-FB4C232475DD}" type="pres">
      <dgm:prSet presAssocID="{B5BE6B79-25CF-475F-88E7-47383956AA0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2CD21D5-159A-4EC9-9763-DC4290B7EFB1}" type="pres">
      <dgm:prSet presAssocID="{4CB68849-EC4A-4049-BFC6-A3C7470CCCAB}" presName="hierRoot1" presStyleCnt="0">
        <dgm:presLayoutVars>
          <dgm:hierBranch val="init"/>
        </dgm:presLayoutVars>
      </dgm:prSet>
      <dgm:spPr/>
    </dgm:pt>
    <dgm:pt modelId="{707B5DA2-AEEC-4F02-8799-94AEDA17F157}" type="pres">
      <dgm:prSet presAssocID="{4CB68849-EC4A-4049-BFC6-A3C7470CCCAB}" presName="rootComposite1" presStyleCnt="0"/>
      <dgm:spPr/>
    </dgm:pt>
    <dgm:pt modelId="{0E12CE17-842C-4669-B793-BF5CC5B1082F}" type="pres">
      <dgm:prSet presAssocID="{4CB68849-EC4A-4049-BFC6-A3C7470CCCAB}" presName="rootText1" presStyleLbl="node0" presStyleIdx="0" presStyleCnt="1">
        <dgm:presLayoutVars>
          <dgm:chMax/>
          <dgm:chPref val="3"/>
        </dgm:presLayoutVars>
      </dgm:prSet>
      <dgm:spPr/>
    </dgm:pt>
    <dgm:pt modelId="{6236EACE-2F17-46C5-9035-5050ED3A798F}" type="pres">
      <dgm:prSet presAssocID="{4CB68849-EC4A-4049-BFC6-A3C7470CCCAB}" presName="titleText1" presStyleLbl="fgAcc0" presStyleIdx="0" presStyleCnt="1">
        <dgm:presLayoutVars>
          <dgm:chMax val="0"/>
          <dgm:chPref val="0"/>
        </dgm:presLayoutVars>
      </dgm:prSet>
      <dgm:spPr/>
    </dgm:pt>
    <dgm:pt modelId="{3153D98A-D6EA-45A1-B095-6BCBC52577A7}" type="pres">
      <dgm:prSet presAssocID="{4CB68849-EC4A-4049-BFC6-A3C7470CCCAB}" presName="rootConnector1" presStyleLbl="node1" presStyleIdx="0" presStyleCnt="4"/>
      <dgm:spPr/>
    </dgm:pt>
    <dgm:pt modelId="{546B106B-930C-4FAA-9BC0-D9D45C90E5C2}" type="pres">
      <dgm:prSet presAssocID="{4CB68849-EC4A-4049-BFC6-A3C7470CCCAB}" presName="hierChild2" presStyleCnt="0"/>
      <dgm:spPr/>
    </dgm:pt>
    <dgm:pt modelId="{AC1B5706-8C3F-48CE-945B-432501E1D562}" type="pres">
      <dgm:prSet presAssocID="{6191F9DB-B795-46B8-A786-C91CAA66D5C8}" presName="Name37" presStyleLbl="parChTrans1D2" presStyleIdx="0" presStyleCnt="2"/>
      <dgm:spPr/>
    </dgm:pt>
    <dgm:pt modelId="{E1281716-6355-4A9C-A7F3-B9913360F68E}" type="pres">
      <dgm:prSet presAssocID="{806C519B-10E7-473E-AD54-EC0CE5E34C99}" presName="hierRoot2" presStyleCnt="0">
        <dgm:presLayoutVars>
          <dgm:hierBranch val="init"/>
        </dgm:presLayoutVars>
      </dgm:prSet>
      <dgm:spPr/>
    </dgm:pt>
    <dgm:pt modelId="{31870BA1-BF79-47E2-875C-B6F0B9AD1F79}" type="pres">
      <dgm:prSet presAssocID="{806C519B-10E7-473E-AD54-EC0CE5E34C99}" presName="rootComposite" presStyleCnt="0"/>
      <dgm:spPr/>
    </dgm:pt>
    <dgm:pt modelId="{376ADA84-B011-436A-AF82-A60EFE9D2453}" type="pres">
      <dgm:prSet presAssocID="{806C519B-10E7-473E-AD54-EC0CE5E34C99}" presName="rootText" presStyleLbl="node1" presStyleIdx="0" presStyleCnt="4">
        <dgm:presLayoutVars>
          <dgm:chMax/>
          <dgm:chPref val="3"/>
        </dgm:presLayoutVars>
      </dgm:prSet>
      <dgm:spPr/>
    </dgm:pt>
    <dgm:pt modelId="{DCA3014E-8665-4B1B-995D-07E509641EA6}" type="pres">
      <dgm:prSet presAssocID="{806C519B-10E7-473E-AD54-EC0CE5E34C99}" presName="titleText2" presStyleLbl="fgAcc1" presStyleIdx="0" presStyleCnt="4">
        <dgm:presLayoutVars>
          <dgm:chMax val="0"/>
          <dgm:chPref val="0"/>
        </dgm:presLayoutVars>
      </dgm:prSet>
      <dgm:spPr/>
    </dgm:pt>
    <dgm:pt modelId="{4A5B8D81-1238-4E76-819D-737D33BE4144}" type="pres">
      <dgm:prSet presAssocID="{806C519B-10E7-473E-AD54-EC0CE5E34C99}" presName="rootConnector" presStyleLbl="node2" presStyleIdx="0" presStyleCnt="0"/>
      <dgm:spPr/>
    </dgm:pt>
    <dgm:pt modelId="{7570D0D7-65A4-4F8E-A439-9BBFE93879A8}" type="pres">
      <dgm:prSet presAssocID="{806C519B-10E7-473E-AD54-EC0CE5E34C99}" presName="hierChild4" presStyleCnt="0"/>
      <dgm:spPr/>
    </dgm:pt>
    <dgm:pt modelId="{75805EF6-1E41-4872-A3FF-846106E0AF53}" type="pres">
      <dgm:prSet presAssocID="{806C519B-10E7-473E-AD54-EC0CE5E34C99}" presName="hierChild5" presStyleCnt="0"/>
      <dgm:spPr/>
    </dgm:pt>
    <dgm:pt modelId="{7D9AE169-00E4-4DD4-9262-66459D6AC729}" type="pres">
      <dgm:prSet presAssocID="{BC368B03-51CA-49AB-AFD3-22C2D5BEEFE4}" presName="Name37" presStyleLbl="parChTrans1D2" presStyleIdx="1" presStyleCnt="2"/>
      <dgm:spPr/>
    </dgm:pt>
    <dgm:pt modelId="{F6177FED-AACC-4D1E-A485-33E489FE6B19}" type="pres">
      <dgm:prSet presAssocID="{F82B1D0C-C1D1-4E62-B664-AF305EEB1398}" presName="hierRoot2" presStyleCnt="0">
        <dgm:presLayoutVars>
          <dgm:hierBranch val="init"/>
        </dgm:presLayoutVars>
      </dgm:prSet>
      <dgm:spPr/>
    </dgm:pt>
    <dgm:pt modelId="{8936CD27-3533-4CBD-B973-4754026B8588}" type="pres">
      <dgm:prSet presAssocID="{F82B1D0C-C1D1-4E62-B664-AF305EEB1398}" presName="rootComposite" presStyleCnt="0"/>
      <dgm:spPr/>
    </dgm:pt>
    <dgm:pt modelId="{C6F35F57-958A-4E8D-82FE-4585CE50FD9C}" type="pres">
      <dgm:prSet presAssocID="{F82B1D0C-C1D1-4E62-B664-AF305EEB1398}" presName="rootText" presStyleLbl="node1" presStyleIdx="1" presStyleCnt="4">
        <dgm:presLayoutVars>
          <dgm:chMax/>
          <dgm:chPref val="3"/>
        </dgm:presLayoutVars>
      </dgm:prSet>
      <dgm:spPr/>
    </dgm:pt>
    <dgm:pt modelId="{272955E2-C588-4D91-A171-7528F7D99EEC}" type="pres">
      <dgm:prSet presAssocID="{F82B1D0C-C1D1-4E62-B664-AF305EEB1398}" presName="titleText2" presStyleLbl="fgAcc1" presStyleIdx="1" presStyleCnt="4">
        <dgm:presLayoutVars>
          <dgm:chMax val="0"/>
          <dgm:chPref val="0"/>
        </dgm:presLayoutVars>
      </dgm:prSet>
      <dgm:spPr/>
    </dgm:pt>
    <dgm:pt modelId="{B2598690-B82E-4AAE-9803-3018A03C57C2}" type="pres">
      <dgm:prSet presAssocID="{F82B1D0C-C1D1-4E62-B664-AF305EEB1398}" presName="rootConnector" presStyleLbl="node2" presStyleIdx="0" presStyleCnt="0"/>
      <dgm:spPr/>
    </dgm:pt>
    <dgm:pt modelId="{493F0AA3-24EE-474A-AAAD-DFE02AEC999C}" type="pres">
      <dgm:prSet presAssocID="{F82B1D0C-C1D1-4E62-B664-AF305EEB1398}" presName="hierChild4" presStyleCnt="0"/>
      <dgm:spPr/>
    </dgm:pt>
    <dgm:pt modelId="{6A26AE5D-19CB-4591-8A2C-3A5D3AE8F994}" type="pres">
      <dgm:prSet presAssocID="{C81C8B0D-2178-43D8-84FF-DED18AD3BCC6}" presName="Name37" presStyleLbl="parChTrans1D3" presStyleIdx="0" presStyleCnt="2"/>
      <dgm:spPr/>
    </dgm:pt>
    <dgm:pt modelId="{31EFBB34-C183-4762-A626-28759E590CF6}" type="pres">
      <dgm:prSet presAssocID="{76D58C84-F79D-4E8B-8615-4E2A0DB0D6D1}" presName="hierRoot2" presStyleCnt="0">
        <dgm:presLayoutVars>
          <dgm:hierBranch val="init"/>
        </dgm:presLayoutVars>
      </dgm:prSet>
      <dgm:spPr/>
    </dgm:pt>
    <dgm:pt modelId="{281CD314-76E0-4C1E-AC01-857DF278A6F0}" type="pres">
      <dgm:prSet presAssocID="{76D58C84-F79D-4E8B-8615-4E2A0DB0D6D1}" presName="rootComposite" presStyleCnt="0"/>
      <dgm:spPr/>
    </dgm:pt>
    <dgm:pt modelId="{B1892995-0542-45E6-960B-B5EE2F05C733}" type="pres">
      <dgm:prSet presAssocID="{76D58C84-F79D-4E8B-8615-4E2A0DB0D6D1}" presName="rootText" presStyleLbl="node1" presStyleIdx="2" presStyleCnt="4">
        <dgm:presLayoutVars>
          <dgm:chMax/>
          <dgm:chPref val="3"/>
        </dgm:presLayoutVars>
      </dgm:prSet>
      <dgm:spPr/>
    </dgm:pt>
    <dgm:pt modelId="{EEA86488-8801-416F-9E27-B1684E958A1E}" type="pres">
      <dgm:prSet presAssocID="{76D58C84-F79D-4E8B-8615-4E2A0DB0D6D1}" presName="titleText2" presStyleLbl="fgAcc1" presStyleIdx="2" presStyleCnt="4">
        <dgm:presLayoutVars>
          <dgm:chMax val="0"/>
          <dgm:chPref val="0"/>
        </dgm:presLayoutVars>
      </dgm:prSet>
      <dgm:spPr/>
    </dgm:pt>
    <dgm:pt modelId="{6F95A314-38B5-4C4D-B334-427C80928129}" type="pres">
      <dgm:prSet presAssocID="{76D58C84-F79D-4E8B-8615-4E2A0DB0D6D1}" presName="rootConnector" presStyleLbl="node3" presStyleIdx="0" presStyleCnt="0"/>
      <dgm:spPr/>
    </dgm:pt>
    <dgm:pt modelId="{2036C44E-892C-4805-BC5D-ADE391DC7A96}" type="pres">
      <dgm:prSet presAssocID="{76D58C84-F79D-4E8B-8615-4E2A0DB0D6D1}" presName="hierChild4" presStyleCnt="0"/>
      <dgm:spPr/>
    </dgm:pt>
    <dgm:pt modelId="{4C667B3F-F985-4A2B-8A5E-0C5E54D4E3D2}" type="pres">
      <dgm:prSet presAssocID="{76D58C84-F79D-4E8B-8615-4E2A0DB0D6D1}" presName="hierChild5" presStyleCnt="0"/>
      <dgm:spPr/>
    </dgm:pt>
    <dgm:pt modelId="{88047115-E1AA-4B3E-9AF0-9A389076E2CA}" type="pres">
      <dgm:prSet presAssocID="{34994D4B-CC9B-49BC-90BD-24A2A66BD19E}" presName="Name37" presStyleLbl="parChTrans1D3" presStyleIdx="1" presStyleCnt="2"/>
      <dgm:spPr/>
    </dgm:pt>
    <dgm:pt modelId="{0AE62CF9-391B-4D28-8B05-E40B3F3B9EF9}" type="pres">
      <dgm:prSet presAssocID="{D6C790D2-E818-422D-B72F-10DF1FF2B376}" presName="hierRoot2" presStyleCnt="0">
        <dgm:presLayoutVars>
          <dgm:hierBranch val="init"/>
        </dgm:presLayoutVars>
      </dgm:prSet>
      <dgm:spPr/>
    </dgm:pt>
    <dgm:pt modelId="{C70AAEAF-4463-47CF-97EC-6E3880579046}" type="pres">
      <dgm:prSet presAssocID="{D6C790D2-E818-422D-B72F-10DF1FF2B376}" presName="rootComposite" presStyleCnt="0"/>
      <dgm:spPr/>
    </dgm:pt>
    <dgm:pt modelId="{22D08F43-644C-49AB-8B0E-CAE9679D97A4}" type="pres">
      <dgm:prSet presAssocID="{D6C790D2-E818-422D-B72F-10DF1FF2B376}" presName="rootText" presStyleLbl="node1" presStyleIdx="3" presStyleCnt="4">
        <dgm:presLayoutVars>
          <dgm:chMax/>
          <dgm:chPref val="3"/>
        </dgm:presLayoutVars>
      </dgm:prSet>
      <dgm:spPr/>
    </dgm:pt>
    <dgm:pt modelId="{27A36581-A90A-42EA-A756-FE5A48866180}" type="pres">
      <dgm:prSet presAssocID="{D6C790D2-E818-422D-B72F-10DF1FF2B376}" presName="titleText2" presStyleLbl="fgAcc1" presStyleIdx="3" presStyleCnt="4">
        <dgm:presLayoutVars>
          <dgm:chMax val="0"/>
          <dgm:chPref val="0"/>
        </dgm:presLayoutVars>
      </dgm:prSet>
      <dgm:spPr/>
    </dgm:pt>
    <dgm:pt modelId="{38A5CC00-E68D-4E70-8F1D-97F92D429712}" type="pres">
      <dgm:prSet presAssocID="{D6C790D2-E818-422D-B72F-10DF1FF2B376}" presName="rootConnector" presStyleLbl="node3" presStyleIdx="0" presStyleCnt="0"/>
      <dgm:spPr/>
    </dgm:pt>
    <dgm:pt modelId="{2CE3C55A-DEF7-4D45-8D2E-8D61B6830D17}" type="pres">
      <dgm:prSet presAssocID="{D6C790D2-E818-422D-B72F-10DF1FF2B376}" presName="hierChild4" presStyleCnt="0"/>
      <dgm:spPr/>
    </dgm:pt>
    <dgm:pt modelId="{F35194DF-014C-419C-A57D-F4A34D778F51}" type="pres">
      <dgm:prSet presAssocID="{D6C790D2-E818-422D-B72F-10DF1FF2B376}" presName="hierChild5" presStyleCnt="0"/>
      <dgm:spPr/>
    </dgm:pt>
    <dgm:pt modelId="{4CAF582E-14F9-4173-9AE4-B80E4917346E}" type="pres">
      <dgm:prSet presAssocID="{F82B1D0C-C1D1-4E62-B664-AF305EEB1398}" presName="hierChild5" presStyleCnt="0"/>
      <dgm:spPr/>
    </dgm:pt>
    <dgm:pt modelId="{D38BA989-5BC9-4C6E-B9A4-55D2AA81C23E}" type="pres">
      <dgm:prSet presAssocID="{4CB68849-EC4A-4049-BFC6-A3C7470CCCAB}" presName="hierChild3" presStyleCnt="0"/>
      <dgm:spPr/>
    </dgm:pt>
  </dgm:ptLst>
  <dgm:cxnLst>
    <dgm:cxn modelId="{33F27504-1266-4B35-94F0-EF94C9E523B6}" type="presOf" srcId="{76D58C84-F79D-4E8B-8615-4E2A0DB0D6D1}" destId="{6F95A314-38B5-4C4D-B334-427C80928129}" srcOrd="1" destOrd="0" presId="urn:microsoft.com/office/officeart/2008/layout/NameandTitleOrganizationalChart"/>
    <dgm:cxn modelId="{E0D33108-41E2-4ACC-BF0F-942B5898F992}" type="presOf" srcId="{FB83D008-63C0-4BBD-AF79-CB1E081E13AD}" destId="{272955E2-C588-4D91-A171-7528F7D99EEC}" srcOrd="0" destOrd="0" presId="urn:microsoft.com/office/officeart/2008/layout/NameandTitleOrganizationalChart"/>
    <dgm:cxn modelId="{1F777B1D-3860-48FA-84B9-B1BCA83EA84F}" type="presOf" srcId="{34994D4B-CC9B-49BC-90BD-24A2A66BD19E}" destId="{88047115-E1AA-4B3E-9AF0-9A389076E2CA}" srcOrd="0" destOrd="0" presId="urn:microsoft.com/office/officeart/2008/layout/NameandTitleOrganizationalChart"/>
    <dgm:cxn modelId="{B03C1C1F-55D2-457B-A0B9-A69AAEC5D898}" srcId="{4CB68849-EC4A-4049-BFC6-A3C7470CCCAB}" destId="{806C519B-10E7-473E-AD54-EC0CE5E34C99}" srcOrd="0" destOrd="0" parTransId="{6191F9DB-B795-46B8-A786-C91CAA66D5C8}" sibTransId="{44506E05-07FF-4582-9D18-15728F62C60E}"/>
    <dgm:cxn modelId="{1E684D3A-BE15-4215-9AA0-5059F1C49EBE}" type="presOf" srcId="{44506E05-07FF-4582-9D18-15728F62C60E}" destId="{DCA3014E-8665-4B1B-995D-07E509641EA6}" srcOrd="0" destOrd="0" presId="urn:microsoft.com/office/officeart/2008/layout/NameandTitleOrganizationalChart"/>
    <dgm:cxn modelId="{EF0FB35D-D8F2-432B-BB83-DA682CB3794B}" type="presOf" srcId="{76D58C84-F79D-4E8B-8615-4E2A0DB0D6D1}" destId="{B1892995-0542-45E6-960B-B5EE2F05C733}" srcOrd="0" destOrd="0" presId="urn:microsoft.com/office/officeart/2008/layout/NameandTitleOrganizationalChart"/>
    <dgm:cxn modelId="{599C125E-CC71-43D2-8321-1F9CA17BC1A7}" type="presOf" srcId="{F82B1D0C-C1D1-4E62-B664-AF305EEB1398}" destId="{C6F35F57-958A-4E8D-82FE-4585CE50FD9C}" srcOrd="0" destOrd="0" presId="urn:microsoft.com/office/officeart/2008/layout/NameandTitleOrganizationalChart"/>
    <dgm:cxn modelId="{F4F78541-DEEA-47D2-BE1B-10DAE4634B5F}" srcId="{F82B1D0C-C1D1-4E62-B664-AF305EEB1398}" destId="{76D58C84-F79D-4E8B-8615-4E2A0DB0D6D1}" srcOrd="0" destOrd="0" parTransId="{C81C8B0D-2178-43D8-84FF-DED18AD3BCC6}" sibTransId="{7CFFBD84-EED0-459E-BFA6-6B2A487AD507}"/>
    <dgm:cxn modelId="{BB28A962-39D5-47CD-9058-EECC286E393D}" type="presOf" srcId="{806C519B-10E7-473E-AD54-EC0CE5E34C99}" destId="{376ADA84-B011-436A-AF82-A60EFE9D2453}" srcOrd="0" destOrd="0" presId="urn:microsoft.com/office/officeart/2008/layout/NameandTitleOrganizationalChart"/>
    <dgm:cxn modelId="{65D50C4B-8844-477C-955C-CB8AD4ECE6D6}" type="presOf" srcId="{4CB68849-EC4A-4049-BFC6-A3C7470CCCAB}" destId="{0E12CE17-842C-4669-B793-BF5CC5B1082F}" srcOrd="0" destOrd="0" presId="urn:microsoft.com/office/officeart/2008/layout/NameandTitleOrganizationalChart"/>
    <dgm:cxn modelId="{13BBDC4B-FE15-4DF4-913E-2859E178DDDC}" type="presOf" srcId="{C81C8B0D-2178-43D8-84FF-DED18AD3BCC6}" destId="{6A26AE5D-19CB-4591-8A2C-3A5D3AE8F994}" srcOrd="0" destOrd="0" presId="urn:microsoft.com/office/officeart/2008/layout/NameandTitleOrganizationalChart"/>
    <dgm:cxn modelId="{011AD454-28B5-4B28-AE2C-00906665E22A}" type="presOf" srcId="{D6C790D2-E818-422D-B72F-10DF1FF2B376}" destId="{22D08F43-644C-49AB-8B0E-CAE9679D97A4}" srcOrd="0" destOrd="0" presId="urn:microsoft.com/office/officeart/2008/layout/NameandTitleOrganizationalChart"/>
    <dgm:cxn modelId="{7C7B3993-B621-4B14-B01B-535F4E67FC8C}" type="presOf" srcId="{BC368B03-51CA-49AB-AFD3-22C2D5BEEFE4}" destId="{7D9AE169-00E4-4DD4-9262-66459D6AC729}" srcOrd="0" destOrd="0" presId="urn:microsoft.com/office/officeart/2008/layout/NameandTitleOrganizationalChart"/>
    <dgm:cxn modelId="{5C040E95-39FB-4303-9568-D00CD5C4A4FD}" type="presOf" srcId="{806C519B-10E7-473E-AD54-EC0CE5E34C99}" destId="{4A5B8D81-1238-4E76-819D-737D33BE4144}" srcOrd="1" destOrd="0" presId="urn:microsoft.com/office/officeart/2008/layout/NameandTitleOrganizationalChart"/>
    <dgm:cxn modelId="{C486A89C-BA00-4A0A-8252-1FB74C7F8F6E}" type="presOf" srcId="{B5BE6B79-25CF-475F-88E7-47383956AA03}" destId="{07EF050D-75F2-4579-8445-FB4C232475DD}" srcOrd="0" destOrd="0" presId="urn:microsoft.com/office/officeart/2008/layout/NameandTitleOrganizationalChart"/>
    <dgm:cxn modelId="{8A5EBFA0-0346-459F-8841-27874CB32D02}" srcId="{B5BE6B79-25CF-475F-88E7-47383956AA03}" destId="{4CB68849-EC4A-4049-BFC6-A3C7470CCCAB}" srcOrd="0" destOrd="0" parTransId="{6AD2D181-0DCD-4B28-87AC-80953ACEEC2F}" sibTransId="{B34D6DE6-5E82-4DC4-AFB9-E7BBF76BBD96}"/>
    <dgm:cxn modelId="{8A9EFDAA-9566-470E-BC8B-342341564BF7}" srcId="{4CB68849-EC4A-4049-BFC6-A3C7470CCCAB}" destId="{F82B1D0C-C1D1-4E62-B664-AF305EEB1398}" srcOrd="1" destOrd="0" parTransId="{BC368B03-51CA-49AB-AFD3-22C2D5BEEFE4}" sibTransId="{FB83D008-63C0-4BBD-AF79-CB1E081E13AD}"/>
    <dgm:cxn modelId="{663809B3-FE2C-4741-B292-58EFC388E325}" srcId="{F82B1D0C-C1D1-4E62-B664-AF305EEB1398}" destId="{D6C790D2-E818-422D-B72F-10DF1FF2B376}" srcOrd="1" destOrd="0" parTransId="{34994D4B-CC9B-49BC-90BD-24A2A66BD19E}" sibTransId="{371C07EA-435F-4B86-9DB2-3828F4C8F78B}"/>
    <dgm:cxn modelId="{091909B4-1C22-41BC-8AA2-D74EF041905C}" type="presOf" srcId="{F82B1D0C-C1D1-4E62-B664-AF305EEB1398}" destId="{B2598690-B82E-4AAE-9803-3018A03C57C2}" srcOrd="1" destOrd="0" presId="urn:microsoft.com/office/officeart/2008/layout/NameandTitleOrganizationalChart"/>
    <dgm:cxn modelId="{63D96FBD-1AB4-4A0D-AB27-D4860088B75C}" type="presOf" srcId="{4CB68849-EC4A-4049-BFC6-A3C7470CCCAB}" destId="{3153D98A-D6EA-45A1-B095-6BCBC52577A7}" srcOrd="1" destOrd="0" presId="urn:microsoft.com/office/officeart/2008/layout/NameandTitleOrganizationalChart"/>
    <dgm:cxn modelId="{77DD58BE-B209-498C-B476-57CAF83D0B8D}" type="presOf" srcId="{D6C790D2-E818-422D-B72F-10DF1FF2B376}" destId="{38A5CC00-E68D-4E70-8F1D-97F92D429712}" srcOrd="1" destOrd="0" presId="urn:microsoft.com/office/officeart/2008/layout/NameandTitleOrganizationalChart"/>
    <dgm:cxn modelId="{AE6716D9-CF52-4071-8FA0-B1FB884170D6}" type="presOf" srcId="{B34D6DE6-5E82-4DC4-AFB9-E7BBF76BBD96}" destId="{6236EACE-2F17-46C5-9035-5050ED3A798F}" srcOrd="0" destOrd="0" presId="urn:microsoft.com/office/officeart/2008/layout/NameandTitleOrganizationalChart"/>
    <dgm:cxn modelId="{5D9240DF-47B4-47E0-BD52-72BACD9AD43A}" type="presOf" srcId="{7CFFBD84-EED0-459E-BFA6-6B2A487AD507}" destId="{EEA86488-8801-416F-9E27-B1684E958A1E}" srcOrd="0" destOrd="0" presId="urn:microsoft.com/office/officeart/2008/layout/NameandTitleOrganizationalChart"/>
    <dgm:cxn modelId="{C8A0C7F7-F2E3-4B06-BD76-CA4044583288}" type="presOf" srcId="{6191F9DB-B795-46B8-A786-C91CAA66D5C8}" destId="{AC1B5706-8C3F-48CE-945B-432501E1D562}" srcOrd="0" destOrd="0" presId="urn:microsoft.com/office/officeart/2008/layout/NameandTitleOrganizationalChart"/>
    <dgm:cxn modelId="{BFD846FF-4424-4404-BC43-FB83D7FF82A5}" type="presOf" srcId="{371C07EA-435F-4B86-9DB2-3828F4C8F78B}" destId="{27A36581-A90A-42EA-A756-FE5A48866180}" srcOrd="0" destOrd="0" presId="urn:microsoft.com/office/officeart/2008/layout/NameandTitleOrganizationalChart"/>
    <dgm:cxn modelId="{D77374CF-CF7E-4BB2-B162-94681636FD4A}" type="presParOf" srcId="{07EF050D-75F2-4579-8445-FB4C232475DD}" destId="{62CD21D5-159A-4EC9-9763-DC4290B7EFB1}" srcOrd="0" destOrd="0" presId="urn:microsoft.com/office/officeart/2008/layout/NameandTitleOrganizationalChart"/>
    <dgm:cxn modelId="{2C8DB5B7-AF3E-48B4-B2E2-F4EA06ED4024}" type="presParOf" srcId="{62CD21D5-159A-4EC9-9763-DC4290B7EFB1}" destId="{707B5DA2-AEEC-4F02-8799-94AEDA17F157}" srcOrd="0" destOrd="0" presId="urn:microsoft.com/office/officeart/2008/layout/NameandTitleOrganizationalChart"/>
    <dgm:cxn modelId="{30A05CAA-79D0-452C-BC15-89029ED884B7}" type="presParOf" srcId="{707B5DA2-AEEC-4F02-8799-94AEDA17F157}" destId="{0E12CE17-842C-4669-B793-BF5CC5B1082F}" srcOrd="0" destOrd="0" presId="urn:microsoft.com/office/officeart/2008/layout/NameandTitleOrganizationalChart"/>
    <dgm:cxn modelId="{27538CF7-9B29-48B0-A7A7-38F40143CF3F}" type="presParOf" srcId="{707B5DA2-AEEC-4F02-8799-94AEDA17F157}" destId="{6236EACE-2F17-46C5-9035-5050ED3A798F}" srcOrd="1" destOrd="0" presId="urn:microsoft.com/office/officeart/2008/layout/NameandTitleOrganizationalChart"/>
    <dgm:cxn modelId="{B8418747-D2F5-47AD-9EB1-D3BF6A436C62}" type="presParOf" srcId="{707B5DA2-AEEC-4F02-8799-94AEDA17F157}" destId="{3153D98A-D6EA-45A1-B095-6BCBC52577A7}" srcOrd="2" destOrd="0" presId="urn:microsoft.com/office/officeart/2008/layout/NameandTitleOrganizationalChart"/>
    <dgm:cxn modelId="{22D7C8B3-7035-44FC-8F93-7895E2B3C5FB}" type="presParOf" srcId="{62CD21D5-159A-4EC9-9763-DC4290B7EFB1}" destId="{546B106B-930C-4FAA-9BC0-D9D45C90E5C2}" srcOrd="1" destOrd="0" presId="urn:microsoft.com/office/officeart/2008/layout/NameandTitleOrganizationalChart"/>
    <dgm:cxn modelId="{04E89503-858E-45E7-ADD1-A80BD056FB3A}" type="presParOf" srcId="{546B106B-930C-4FAA-9BC0-D9D45C90E5C2}" destId="{AC1B5706-8C3F-48CE-945B-432501E1D562}" srcOrd="0" destOrd="0" presId="urn:microsoft.com/office/officeart/2008/layout/NameandTitleOrganizationalChart"/>
    <dgm:cxn modelId="{098BBD42-CA9E-435F-8990-B2ED904CEF41}" type="presParOf" srcId="{546B106B-930C-4FAA-9BC0-D9D45C90E5C2}" destId="{E1281716-6355-4A9C-A7F3-B9913360F68E}" srcOrd="1" destOrd="0" presId="urn:microsoft.com/office/officeart/2008/layout/NameandTitleOrganizationalChart"/>
    <dgm:cxn modelId="{D3D936D0-FC56-414F-A591-1E45D0269E5A}" type="presParOf" srcId="{E1281716-6355-4A9C-A7F3-B9913360F68E}" destId="{31870BA1-BF79-47E2-875C-B6F0B9AD1F79}" srcOrd="0" destOrd="0" presId="urn:microsoft.com/office/officeart/2008/layout/NameandTitleOrganizationalChart"/>
    <dgm:cxn modelId="{A21BFECB-15AC-45BE-B8DB-2CDDF7CDD538}" type="presParOf" srcId="{31870BA1-BF79-47E2-875C-B6F0B9AD1F79}" destId="{376ADA84-B011-436A-AF82-A60EFE9D2453}" srcOrd="0" destOrd="0" presId="urn:microsoft.com/office/officeart/2008/layout/NameandTitleOrganizationalChart"/>
    <dgm:cxn modelId="{3936CE16-C931-4DEA-89A5-42A5D7016F9D}" type="presParOf" srcId="{31870BA1-BF79-47E2-875C-B6F0B9AD1F79}" destId="{DCA3014E-8665-4B1B-995D-07E509641EA6}" srcOrd="1" destOrd="0" presId="urn:microsoft.com/office/officeart/2008/layout/NameandTitleOrganizationalChart"/>
    <dgm:cxn modelId="{2458F59F-8518-41C2-A893-D11BC1F2ABBD}" type="presParOf" srcId="{31870BA1-BF79-47E2-875C-B6F0B9AD1F79}" destId="{4A5B8D81-1238-4E76-819D-737D33BE4144}" srcOrd="2" destOrd="0" presId="urn:microsoft.com/office/officeart/2008/layout/NameandTitleOrganizationalChart"/>
    <dgm:cxn modelId="{F2919EF5-64FE-4C57-8FA6-E843AC207A82}" type="presParOf" srcId="{E1281716-6355-4A9C-A7F3-B9913360F68E}" destId="{7570D0D7-65A4-4F8E-A439-9BBFE93879A8}" srcOrd="1" destOrd="0" presId="urn:microsoft.com/office/officeart/2008/layout/NameandTitleOrganizationalChart"/>
    <dgm:cxn modelId="{12914F89-C594-446F-8783-3A67D8ABE3C3}" type="presParOf" srcId="{E1281716-6355-4A9C-A7F3-B9913360F68E}" destId="{75805EF6-1E41-4872-A3FF-846106E0AF53}" srcOrd="2" destOrd="0" presId="urn:microsoft.com/office/officeart/2008/layout/NameandTitleOrganizationalChart"/>
    <dgm:cxn modelId="{091FA336-2866-475B-BC02-162FFE3A65B4}" type="presParOf" srcId="{546B106B-930C-4FAA-9BC0-D9D45C90E5C2}" destId="{7D9AE169-00E4-4DD4-9262-66459D6AC729}" srcOrd="2" destOrd="0" presId="urn:microsoft.com/office/officeart/2008/layout/NameandTitleOrganizationalChart"/>
    <dgm:cxn modelId="{3D621AC4-6E70-453F-9542-90A17C100F38}" type="presParOf" srcId="{546B106B-930C-4FAA-9BC0-D9D45C90E5C2}" destId="{F6177FED-AACC-4D1E-A485-33E489FE6B19}" srcOrd="3" destOrd="0" presId="urn:microsoft.com/office/officeart/2008/layout/NameandTitleOrganizationalChart"/>
    <dgm:cxn modelId="{8FE8C787-1F80-4C69-B960-2B55A27331E8}" type="presParOf" srcId="{F6177FED-AACC-4D1E-A485-33E489FE6B19}" destId="{8936CD27-3533-4CBD-B973-4754026B8588}" srcOrd="0" destOrd="0" presId="urn:microsoft.com/office/officeart/2008/layout/NameandTitleOrganizationalChart"/>
    <dgm:cxn modelId="{454C42FF-E28D-4F19-B157-3C4D04C8AA09}" type="presParOf" srcId="{8936CD27-3533-4CBD-B973-4754026B8588}" destId="{C6F35F57-958A-4E8D-82FE-4585CE50FD9C}" srcOrd="0" destOrd="0" presId="urn:microsoft.com/office/officeart/2008/layout/NameandTitleOrganizationalChart"/>
    <dgm:cxn modelId="{C09AAE73-C2C9-41B8-8E38-329BFFDC56A5}" type="presParOf" srcId="{8936CD27-3533-4CBD-B973-4754026B8588}" destId="{272955E2-C588-4D91-A171-7528F7D99EEC}" srcOrd="1" destOrd="0" presId="urn:microsoft.com/office/officeart/2008/layout/NameandTitleOrganizationalChart"/>
    <dgm:cxn modelId="{783E595A-997C-43B7-B241-191A786D71AA}" type="presParOf" srcId="{8936CD27-3533-4CBD-B973-4754026B8588}" destId="{B2598690-B82E-4AAE-9803-3018A03C57C2}" srcOrd="2" destOrd="0" presId="urn:microsoft.com/office/officeart/2008/layout/NameandTitleOrganizationalChart"/>
    <dgm:cxn modelId="{98C91CE1-7E6A-4DE3-B962-09ECF8E0D36E}" type="presParOf" srcId="{F6177FED-AACC-4D1E-A485-33E489FE6B19}" destId="{493F0AA3-24EE-474A-AAAD-DFE02AEC999C}" srcOrd="1" destOrd="0" presId="urn:microsoft.com/office/officeart/2008/layout/NameandTitleOrganizationalChart"/>
    <dgm:cxn modelId="{54A86CC0-D421-4D9B-8461-8D06CB9B3E3A}" type="presParOf" srcId="{493F0AA3-24EE-474A-AAAD-DFE02AEC999C}" destId="{6A26AE5D-19CB-4591-8A2C-3A5D3AE8F994}" srcOrd="0" destOrd="0" presId="urn:microsoft.com/office/officeart/2008/layout/NameandTitleOrganizationalChart"/>
    <dgm:cxn modelId="{1ED0FAAF-A5D4-4AC1-8329-E717ED6ACEAF}" type="presParOf" srcId="{493F0AA3-24EE-474A-AAAD-DFE02AEC999C}" destId="{31EFBB34-C183-4762-A626-28759E590CF6}" srcOrd="1" destOrd="0" presId="urn:microsoft.com/office/officeart/2008/layout/NameandTitleOrganizationalChart"/>
    <dgm:cxn modelId="{B254C1AB-4709-43E7-8EED-EF202EF9C650}" type="presParOf" srcId="{31EFBB34-C183-4762-A626-28759E590CF6}" destId="{281CD314-76E0-4C1E-AC01-857DF278A6F0}" srcOrd="0" destOrd="0" presId="urn:microsoft.com/office/officeart/2008/layout/NameandTitleOrganizationalChart"/>
    <dgm:cxn modelId="{4BA263A9-06BA-4F31-B6FF-603282BA0513}" type="presParOf" srcId="{281CD314-76E0-4C1E-AC01-857DF278A6F0}" destId="{B1892995-0542-45E6-960B-B5EE2F05C733}" srcOrd="0" destOrd="0" presId="urn:microsoft.com/office/officeart/2008/layout/NameandTitleOrganizationalChart"/>
    <dgm:cxn modelId="{E1A3BDB8-B814-411A-BE25-749969C20892}" type="presParOf" srcId="{281CD314-76E0-4C1E-AC01-857DF278A6F0}" destId="{EEA86488-8801-416F-9E27-B1684E958A1E}" srcOrd="1" destOrd="0" presId="urn:microsoft.com/office/officeart/2008/layout/NameandTitleOrganizationalChart"/>
    <dgm:cxn modelId="{884B72B2-9D66-4A22-9AAF-C8EE0C80B808}" type="presParOf" srcId="{281CD314-76E0-4C1E-AC01-857DF278A6F0}" destId="{6F95A314-38B5-4C4D-B334-427C80928129}" srcOrd="2" destOrd="0" presId="urn:microsoft.com/office/officeart/2008/layout/NameandTitleOrganizationalChart"/>
    <dgm:cxn modelId="{34A52C45-DF22-4930-B2A3-1A12F746E02E}" type="presParOf" srcId="{31EFBB34-C183-4762-A626-28759E590CF6}" destId="{2036C44E-892C-4805-BC5D-ADE391DC7A96}" srcOrd="1" destOrd="0" presId="urn:microsoft.com/office/officeart/2008/layout/NameandTitleOrganizationalChart"/>
    <dgm:cxn modelId="{0514941E-B66D-46A2-A26E-52160F38FC46}" type="presParOf" srcId="{31EFBB34-C183-4762-A626-28759E590CF6}" destId="{4C667B3F-F985-4A2B-8A5E-0C5E54D4E3D2}" srcOrd="2" destOrd="0" presId="urn:microsoft.com/office/officeart/2008/layout/NameandTitleOrganizationalChart"/>
    <dgm:cxn modelId="{70EC3AD6-71B5-4AC8-A1CD-CC72647460C3}" type="presParOf" srcId="{493F0AA3-24EE-474A-AAAD-DFE02AEC999C}" destId="{88047115-E1AA-4B3E-9AF0-9A389076E2CA}" srcOrd="2" destOrd="0" presId="urn:microsoft.com/office/officeart/2008/layout/NameandTitleOrganizationalChart"/>
    <dgm:cxn modelId="{06577033-017B-464D-8AE1-91BD9CA897B1}" type="presParOf" srcId="{493F0AA3-24EE-474A-AAAD-DFE02AEC999C}" destId="{0AE62CF9-391B-4D28-8B05-E40B3F3B9EF9}" srcOrd="3" destOrd="0" presId="urn:microsoft.com/office/officeart/2008/layout/NameandTitleOrganizationalChart"/>
    <dgm:cxn modelId="{C8003D00-DEEB-4E48-8F33-11E2BEB78A2B}" type="presParOf" srcId="{0AE62CF9-391B-4D28-8B05-E40B3F3B9EF9}" destId="{C70AAEAF-4463-47CF-97EC-6E3880579046}" srcOrd="0" destOrd="0" presId="urn:microsoft.com/office/officeart/2008/layout/NameandTitleOrganizationalChart"/>
    <dgm:cxn modelId="{7B34B8D2-5048-4EBA-A4D1-60A00BB0D50D}" type="presParOf" srcId="{C70AAEAF-4463-47CF-97EC-6E3880579046}" destId="{22D08F43-644C-49AB-8B0E-CAE9679D97A4}" srcOrd="0" destOrd="0" presId="urn:microsoft.com/office/officeart/2008/layout/NameandTitleOrganizationalChart"/>
    <dgm:cxn modelId="{5BF9BF34-F557-442B-AA9F-1096D0FE4857}" type="presParOf" srcId="{C70AAEAF-4463-47CF-97EC-6E3880579046}" destId="{27A36581-A90A-42EA-A756-FE5A48866180}" srcOrd="1" destOrd="0" presId="urn:microsoft.com/office/officeart/2008/layout/NameandTitleOrganizationalChart"/>
    <dgm:cxn modelId="{16EB20D7-F016-4A6F-B5C6-C7E1A6CF423F}" type="presParOf" srcId="{C70AAEAF-4463-47CF-97EC-6E3880579046}" destId="{38A5CC00-E68D-4E70-8F1D-97F92D429712}" srcOrd="2" destOrd="0" presId="urn:microsoft.com/office/officeart/2008/layout/NameandTitleOrganizationalChart"/>
    <dgm:cxn modelId="{02A3DDE8-DE75-41C1-9221-E4C0DD5C9DD1}" type="presParOf" srcId="{0AE62CF9-391B-4D28-8B05-E40B3F3B9EF9}" destId="{2CE3C55A-DEF7-4D45-8D2E-8D61B6830D17}" srcOrd="1" destOrd="0" presId="urn:microsoft.com/office/officeart/2008/layout/NameandTitleOrganizationalChart"/>
    <dgm:cxn modelId="{D0C03FE8-25D5-4E78-BFB7-40762E6CD1EA}" type="presParOf" srcId="{0AE62CF9-391B-4D28-8B05-E40B3F3B9EF9}" destId="{F35194DF-014C-419C-A57D-F4A34D778F51}" srcOrd="2" destOrd="0" presId="urn:microsoft.com/office/officeart/2008/layout/NameandTitleOrganizationalChart"/>
    <dgm:cxn modelId="{048331AB-21E5-4AE5-89CE-6DB088AD82DF}" type="presParOf" srcId="{F6177FED-AACC-4D1E-A485-33E489FE6B19}" destId="{4CAF582E-14F9-4173-9AE4-B80E4917346E}" srcOrd="2" destOrd="0" presId="urn:microsoft.com/office/officeart/2008/layout/NameandTitleOrganizationalChart"/>
    <dgm:cxn modelId="{9FF047EF-6749-414B-97CE-C2598C8311B0}" type="presParOf" srcId="{62CD21D5-159A-4EC9-9763-DC4290B7EFB1}" destId="{D38BA989-5BC9-4C6E-B9A4-55D2AA81C23E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B5BE6B79-25CF-475F-88E7-47383956AA03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CB68849-EC4A-4049-BFC6-A3C7470CCCAB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B</a:t>
          </a:r>
        </a:p>
      </dgm:t>
    </dgm:pt>
    <dgm:pt modelId="{6AD2D181-0DCD-4B28-87AC-80953ACEEC2F}" type="parTrans" cxnId="{8A5EBFA0-0346-459F-8841-27874CB32D02}">
      <dgm:prSet/>
      <dgm:spPr/>
      <dgm:t>
        <a:bodyPr/>
        <a:lstStyle/>
        <a:p>
          <a:endParaRPr lang="de-DE"/>
        </a:p>
      </dgm:t>
    </dgm:pt>
    <dgm:pt modelId="{B34D6DE6-5E82-4DC4-AFB9-E7BBF76BBD96}" type="sibTrans" cxnId="{8A5EBFA0-0346-459F-8841-27874CB32D02}">
      <dgm:prSet/>
      <dgm:spPr/>
      <dgm:t>
        <a:bodyPr/>
        <a:lstStyle/>
        <a:p>
          <a:endParaRPr lang="de-DE"/>
        </a:p>
      </dgm:t>
    </dgm:pt>
    <dgm:pt modelId="{F82B1D0C-C1D1-4E62-B664-AF305EEB1398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D</a:t>
          </a:r>
        </a:p>
      </dgm:t>
    </dgm:pt>
    <dgm:pt modelId="{BC368B03-51CA-49AB-AFD3-22C2D5BEEFE4}" type="parTrans" cxnId="{8A9EFDAA-9566-470E-BC8B-342341564BF7}">
      <dgm:prSet/>
      <dgm:spPr/>
      <dgm:t>
        <a:bodyPr/>
        <a:lstStyle/>
        <a:p>
          <a:endParaRPr lang="de-DE"/>
        </a:p>
      </dgm:t>
    </dgm:pt>
    <dgm:pt modelId="{FB83D008-63C0-4BBD-AF79-CB1E081E13AD}" type="sibTrans" cxnId="{8A9EFDAA-9566-470E-BC8B-342341564BF7}">
      <dgm:prSet/>
      <dgm:spPr/>
      <dgm:t>
        <a:bodyPr/>
        <a:lstStyle/>
        <a:p>
          <a:endParaRPr lang="de-DE"/>
        </a:p>
      </dgm:t>
    </dgm:pt>
    <dgm:pt modelId="{806C519B-10E7-473E-AD54-EC0CE5E34C99}">
      <dgm:prSet phldrT="[Text]"/>
      <dgm:spPr/>
      <dgm:t>
        <a:bodyPr/>
        <a:lstStyle/>
        <a:p>
          <a:r>
            <a:rPr lang="de-DE" dirty="0"/>
            <a:t>A</a:t>
          </a:r>
        </a:p>
      </dgm:t>
    </dgm:pt>
    <dgm:pt modelId="{6191F9DB-B795-46B8-A786-C91CAA66D5C8}" type="parTrans" cxnId="{B03C1C1F-55D2-457B-A0B9-A69AAEC5D898}">
      <dgm:prSet/>
      <dgm:spPr/>
      <dgm:t>
        <a:bodyPr/>
        <a:lstStyle/>
        <a:p>
          <a:endParaRPr lang="de-DE"/>
        </a:p>
      </dgm:t>
    </dgm:pt>
    <dgm:pt modelId="{44506E05-07FF-4582-9D18-15728F62C60E}" type="sibTrans" cxnId="{B03C1C1F-55D2-457B-A0B9-A69AAEC5D898}">
      <dgm:prSet/>
      <dgm:spPr/>
      <dgm:t>
        <a:bodyPr/>
        <a:lstStyle/>
        <a:p>
          <a:endParaRPr lang="de-DE"/>
        </a:p>
      </dgm:t>
    </dgm:pt>
    <dgm:pt modelId="{76D58C84-F79D-4E8B-8615-4E2A0DB0D6D1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C</a:t>
          </a:r>
        </a:p>
      </dgm:t>
    </dgm:pt>
    <dgm:pt modelId="{C81C8B0D-2178-43D8-84FF-DED18AD3BCC6}" type="parTrans" cxnId="{F4F78541-DEEA-47D2-BE1B-10DAE4634B5F}">
      <dgm:prSet/>
      <dgm:spPr/>
      <dgm:t>
        <a:bodyPr/>
        <a:lstStyle/>
        <a:p>
          <a:endParaRPr lang="de-DE"/>
        </a:p>
      </dgm:t>
    </dgm:pt>
    <dgm:pt modelId="{7CFFBD84-EED0-459E-BFA6-6B2A487AD507}" type="sibTrans" cxnId="{F4F78541-DEEA-47D2-BE1B-10DAE4634B5F}">
      <dgm:prSet/>
      <dgm:spPr/>
      <dgm:t>
        <a:bodyPr/>
        <a:lstStyle/>
        <a:p>
          <a:endParaRPr lang="de-DE"/>
        </a:p>
      </dgm:t>
    </dgm:pt>
    <dgm:pt modelId="{D6C790D2-E818-422D-B72F-10DF1FF2B376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E</a:t>
          </a:r>
        </a:p>
      </dgm:t>
    </dgm:pt>
    <dgm:pt modelId="{34994D4B-CC9B-49BC-90BD-24A2A66BD19E}" type="parTrans" cxnId="{663809B3-FE2C-4741-B292-58EFC388E325}">
      <dgm:prSet/>
      <dgm:spPr/>
      <dgm:t>
        <a:bodyPr/>
        <a:lstStyle/>
        <a:p>
          <a:endParaRPr lang="de-DE"/>
        </a:p>
      </dgm:t>
    </dgm:pt>
    <dgm:pt modelId="{371C07EA-435F-4B86-9DB2-3828F4C8F78B}" type="sibTrans" cxnId="{663809B3-FE2C-4741-B292-58EFC388E325}">
      <dgm:prSet/>
      <dgm:spPr/>
      <dgm:t>
        <a:bodyPr/>
        <a:lstStyle/>
        <a:p>
          <a:endParaRPr lang="de-DE"/>
        </a:p>
      </dgm:t>
    </dgm:pt>
    <dgm:pt modelId="{76B626C3-C5D4-4326-91CE-8E27CB76C1F7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 err="1"/>
            <a:t>nil</a:t>
          </a:r>
          <a:endParaRPr lang="de-DE" dirty="0"/>
        </a:p>
      </dgm:t>
    </dgm:pt>
    <dgm:pt modelId="{1216131E-5B3D-41A4-A31C-835A01C6E889}" type="parTrans" cxnId="{DB641389-D498-478D-BE41-3F3990CC73AB}">
      <dgm:prSet/>
      <dgm:spPr/>
      <dgm:t>
        <a:bodyPr/>
        <a:lstStyle/>
        <a:p>
          <a:endParaRPr lang="de-DE"/>
        </a:p>
      </dgm:t>
    </dgm:pt>
    <dgm:pt modelId="{DF0EDBD2-7A90-45A4-B4E3-725F8AEDC439}" type="sibTrans" cxnId="{DB641389-D498-478D-BE41-3F3990CC73AB}">
      <dgm:prSet/>
      <dgm:spPr/>
      <dgm:t>
        <a:bodyPr/>
        <a:lstStyle/>
        <a:p>
          <a:endParaRPr lang="de-DE"/>
        </a:p>
      </dgm:t>
    </dgm:pt>
    <dgm:pt modelId="{5A7D5C59-5DFC-4753-8D35-989AC4375395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F</a:t>
          </a:r>
        </a:p>
      </dgm:t>
    </dgm:pt>
    <dgm:pt modelId="{B24B9AAF-461E-47F2-AA05-CFCA4288455A}" type="parTrans" cxnId="{CFDCBD1D-9C11-40E2-AE36-FF760F229E6A}">
      <dgm:prSet/>
      <dgm:spPr/>
      <dgm:t>
        <a:bodyPr/>
        <a:lstStyle/>
        <a:p>
          <a:endParaRPr lang="de-DE"/>
        </a:p>
      </dgm:t>
    </dgm:pt>
    <dgm:pt modelId="{C88236A9-2DB6-4658-8733-53DC7FFCB9B6}" type="sibTrans" cxnId="{CFDCBD1D-9C11-40E2-AE36-FF760F229E6A}">
      <dgm:prSet/>
      <dgm:spPr/>
      <dgm:t>
        <a:bodyPr/>
        <a:lstStyle/>
        <a:p>
          <a:endParaRPr lang="de-DE"/>
        </a:p>
      </dgm:t>
    </dgm:pt>
    <dgm:pt modelId="{07EF050D-75F2-4579-8445-FB4C232475DD}" type="pres">
      <dgm:prSet presAssocID="{B5BE6B79-25CF-475F-88E7-47383956AA0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2CD21D5-159A-4EC9-9763-DC4290B7EFB1}" type="pres">
      <dgm:prSet presAssocID="{4CB68849-EC4A-4049-BFC6-A3C7470CCCAB}" presName="hierRoot1" presStyleCnt="0">
        <dgm:presLayoutVars>
          <dgm:hierBranch val="init"/>
        </dgm:presLayoutVars>
      </dgm:prSet>
      <dgm:spPr/>
    </dgm:pt>
    <dgm:pt modelId="{707B5DA2-AEEC-4F02-8799-94AEDA17F157}" type="pres">
      <dgm:prSet presAssocID="{4CB68849-EC4A-4049-BFC6-A3C7470CCCAB}" presName="rootComposite1" presStyleCnt="0"/>
      <dgm:spPr/>
    </dgm:pt>
    <dgm:pt modelId="{0E12CE17-842C-4669-B793-BF5CC5B1082F}" type="pres">
      <dgm:prSet presAssocID="{4CB68849-EC4A-4049-BFC6-A3C7470CCCAB}" presName="rootText1" presStyleLbl="node0" presStyleIdx="0" presStyleCnt="1">
        <dgm:presLayoutVars>
          <dgm:chMax/>
          <dgm:chPref val="3"/>
        </dgm:presLayoutVars>
      </dgm:prSet>
      <dgm:spPr/>
    </dgm:pt>
    <dgm:pt modelId="{6236EACE-2F17-46C5-9035-5050ED3A798F}" type="pres">
      <dgm:prSet presAssocID="{4CB68849-EC4A-4049-BFC6-A3C7470CCCAB}" presName="titleText1" presStyleLbl="fgAcc0" presStyleIdx="0" presStyleCnt="1">
        <dgm:presLayoutVars>
          <dgm:chMax val="0"/>
          <dgm:chPref val="0"/>
        </dgm:presLayoutVars>
      </dgm:prSet>
      <dgm:spPr/>
    </dgm:pt>
    <dgm:pt modelId="{3153D98A-D6EA-45A1-B095-6BCBC52577A7}" type="pres">
      <dgm:prSet presAssocID="{4CB68849-EC4A-4049-BFC6-A3C7470CCCAB}" presName="rootConnector1" presStyleLbl="node1" presStyleIdx="0" presStyleCnt="6"/>
      <dgm:spPr/>
    </dgm:pt>
    <dgm:pt modelId="{546B106B-930C-4FAA-9BC0-D9D45C90E5C2}" type="pres">
      <dgm:prSet presAssocID="{4CB68849-EC4A-4049-BFC6-A3C7470CCCAB}" presName="hierChild2" presStyleCnt="0"/>
      <dgm:spPr/>
    </dgm:pt>
    <dgm:pt modelId="{AC1B5706-8C3F-48CE-945B-432501E1D562}" type="pres">
      <dgm:prSet presAssocID="{6191F9DB-B795-46B8-A786-C91CAA66D5C8}" presName="Name37" presStyleLbl="parChTrans1D2" presStyleIdx="0" presStyleCnt="2"/>
      <dgm:spPr/>
    </dgm:pt>
    <dgm:pt modelId="{E1281716-6355-4A9C-A7F3-B9913360F68E}" type="pres">
      <dgm:prSet presAssocID="{806C519B-10E7-473E-AD54-EC0CE5E34C99}" presName="hierRoot2" presStyleCnt="0">
        <dgm:presLayoutVars>
          <dgm:hierBranch val="init"/>
        </dgm:presLayoutVars>
      </dgm:prSet>
      <dgm:spPr/>
    </dgm:pt>
    <dgm:pt modelId="{31870BA1-BF79-47E2-875C-B6F0B9AD1F79}" type="pres">
      <dgm:prSet presAssocID="{806C519B-10E7-473E-AD54-EC0CE5E34C99}" presName="rootComposite" presStyleCnt="0"/>
      <dgm:spPr/>
    </dgm:pt>
    <dgm:pt modelId="{376ADA84-B011-436A-AF82-A60EFE9D2453}" type="pres">
      <dgm:prSet presAssocID="{806C519B-10E7-473E-AD54-EC0CE5E34C99}" presName="rootText" presStyleLbl="node1" presStyleIdx="0" presStyleCnt="6">
        <dgm:presLayoutVars>
          <dgm:chMax/>
          <dgm:chPref val="3"/>
        </dgm:presLayoutVars>
      </dgm:prSet>
      <dgm:spPr/>
    </dgm:pt>
    <dgm:pt modelId="{DCA3014E-8665-4B1B-995D-07E509641EA6}" type="pres">
      <dgm:prSet presAssocID="{806C519B-10E7-473E-AD54-EC0CE5E34C99}" presName="titleText2" presStyleLbl="fgAcc1" presStyleIdx="0" presStyleCnt="6">
        <dgm:presLayoutVars>
          <dgm:chMax val="0"/>
          <dgm:chPref val="0"/>
        </dgm:presLayoutVars>
      </dgm:prSet>
      <dgm:spPr/>
    </dgm:pt>
    <dgm:pt modelId="{4A5B8D81-1238-4E76-819D-737D33BE4144}" type="pres">
      <dgm:prSet presAssocID="{806C519B-10E7-473E-AD54-EC0CE5E34C99}" presName="rootConnector" presStyleLbl="node2" presStyleIdx="0" presStyleCnt="0"/>
      <dgm:spPr/>
    </dgm:pt>
    <dgm:pt modelId="{7570D0D7-65A4-4F8E-A439-9BBFE93879A8}" type="pres">
      <dgm:prSet presAssocID="{806C519B-10E7-473E-AD54-EC0CE5E34C99}" presName="hierChild4" presStyleCnt="0"/>
      <dgm:spPr/>
    </dgm:pt>
    <dgm:pt modelId="{75805EF6-1E41-4872-A3FF-846106E0AF53}" type="pres">
      <dgm:prSet presAssocID="{806C519B-10E7-473E-AD54-EC0CE5E34C99}" presName="hierChild5" presStyleCnt="0"/>
      <dgm:spPr/>
    </dgm:pt>
    <dgm:pt modelId="{7D9AE169-00E4-4DD4-9262-66459D6AC729}" type="pres">
      <dgm:prSet presAssocID="{BC368B03-51CA-49AB-AFD3-22C2D5BEEFE4}" presName="Name37" presStyleLbl="parChTrans1D2" presStyleIdx="1" presStyleCnt="2"/>
      <dgm:spPr/>
    </dgm:pt>
    <dgm:pt modelId="{F6177FED-AACC-4D1E-A485-33E489FE6B19}" type="pres">
      <dgm:prSet presAssocID="{F82B1D0C-C1D1-4E62-B664-AF305EEB1398}" presName="hierRoot2" presStyleCnt="0">
        <dgm:presLayoutVars>
          <dgm:hierBranch val="init"/>
        </dgm:presLayoutVars>
      </dgm:prSet>
      <dgm:spPr/>
    </dgm:pt>
    <dgm:pt modelId="{8936CD27-3533-4CBD-B973-4754026B8588}" type="pres">
      <dgm:prSet presAssocID="{F82B1D0C-C1D1-4E62-B664-AF305EEB1398}" presName="rootComposite" presStyleCnt="0"/>
      <dgm:spPr/>
    </dgm:pt>
    <dgm:pt modelId="{C6F35F57-958A-4E8D-82FE-4585CE50FD9C}" type="pres">
      <dgm:prSet presAssocID="{F82B1D0C-C1D1-4E62-B664-AF305EEB1398}" presName="rootText" presStyleLbl="node1" presStyleIdx="1" presStyleCnt="6">
        <dgm:presLayoutVars>
          <dgm:chMax/>
          <dgm:chPref val="3"/>
        </dgm:presLayoutVars>
      </dgm:prSet>
      <dgm:spPr/>
    </dgm:pt>
    <dgm:pt modelId="{272955E2-C588-4D91-A171-7528F7D99EEC}" type="pres">
      <dgm:prSet presAssocID="{F82B1D0C-C1D1-4E62-B664-AF305EEB1398}" presName="titleText2" presStyleLbl="fgAcc1" presStyleIdx="1" presStyleCnt="6">
        <dgm:presLayoutVars>
          <dgm:chMax val="0"/>
          <dgm:chPref val="0"/>
        </dgm:presLayoutVars>
      </dgm:prSet>
      <dgm:spPr/>
    </dgm:pt>
    <dgm:pt modelId="{B2598690-B82E-4AAE-9803-3018A03C57C2}" type="pres">
      <dgm:prSet presAssocID="{F82B1D0C-C1D1-4E62-B664-AF305EEB1398}" presName="rootConnector" presStyleLbl="node2" presStyleIdx="0" presStyleCnt="0"/>
      <dgm:spPr/>
    </dgm:pt>
    <dgm:pt modelId="{493F0AA3-24EE-474A-AAAD-DFE02AEC999C}" type="pres">
      <dgm:prSet presAssocID="{F82B1D0C-C1D1-4E62-B664-AF305EEB1398}" presName="hierChild4" presStyleCnt="0"/>
      <dgm:spPr/>
    </dgm:pt>
    <dgm:pt modelId="{6A26AE5D-19CB-4591-8A2C-3A5D3AE8F994}" type="pres">
      <dgm:prSet presAssocID="{C81C8B0D-2178-43D8-84FF-DED18AD3BCC6}" presName="Name37" presStyleLbl="parChTrans1D3" presStyleIdx="0" presStyleCnt="2"/>
      <dgm:spPr/>
    </dgm:pt>
    <dgm:pt modelId="{31EFBB34-C183-4762-A626-28759E590CF6}" type="pres">
      <dgm:prSet presAssocID="{76D58C84-F79D-4E8B-8615-4E2A0DB0D6D1}" presName="hierRoot2" presStyleCnt="0">
        <dgm:presLayoutVars>
          <dgm:hierBranch val="init"/>
        </dgm:presLayoutVars>
      </dgm:prSet>
      <dgm:spPr/>
    </dgm:pt>
    <dgm:pt modelId="{281CD314-76E0-4C1E-AC01-857DF278A6F0}" type="pres">
      <dgm:prSet presAssocID="{76D58C84-F79D-4E8B-8615-4E2A0DB0D6D1}" presName="rootComposite" presStyleCnt="0"/>
      <dgm:spPr/>
    </dgm:pt>
    <dgm:pt modelId="{B1892995-0542-45E6-960B-B5EE2F05C733}" type="pres">
      <dgm:prSet presAssocID="{76D58C84-F79D-4E8B-8615-4E2A0DB0D6D1}" presName="rootText" presStyleLbl="node1" presStyleIdx="2" presStyleCnt="6">
        <dgm:presLayoutVars>
          <dgm:chMax/>
          <dgm:chPref val="3"/>
        </dgm:presLayoutVars>
      </dgm:prSet>
      <dgm:spPr/>
    </dgm:pt>
    <dgm:pt modelId="{EEA86488-8801-416F-9E27-B1684E958A1E}" type="pres">
      <dgm:prSet presAssocID="{76D58C84-F79D-4E8B-8615-4E2A0DB0D6D1}" presName="titleText2" presStyleLbl="fgAcc1" presStyleIdx="2" presStyleCnt="6">
        <dgm:presLayoutVars>
          <dgm:chMax val="0"/>
          <dgm:chPref val="0"/>
        </dgm:presLayoutVars>
      </dgm:prSet>
      <dgm:spPr/>
    </dgm:pt>
    <dgm:pt modelId="{6F95A314-38B5-4C4D-B334-427C80928129}" type="pres">
      <dgm:prSet presAssocID="{76D58C84-F79D-4E8B-8615-4E2A0DB0D6D1}" presName="rootConnector" presStyleLbl="node3" presStyleIdx="0" presStyleCnt="0"/>
      <dgm:spPr/>
    </dgm:pt>
    <dgm:pt modelId="{2036C44E-892C-4805-BC5D-ADE391DC7A96}" type="pres">
      <dgm:prSet presAssocID="{76D58C84-F79D-4E8B-8615-4E2A0DB0D6D1}" presName="hierChild4" presStyleCnt="0"/>
      <dgm:spPr/>
    </dgm:pt>
    <dgm:pt modelId="{4C667B3F-F985-4A2B-8A5E-0C5E54D4E3D2}" type="pres">
      <dgm:prSet presAssocID="{76D58C84-F79D-4E8B-8615-4E2A0DB0D6D1}" presName="hierChild5" presStyleCnt="0"/>
      <dgm:spPr/>
    </dgm:pt>
    <dgm:pt modelId="{88047115-E1AA-4B3E-9AF0-9A389076E2CA}" type="pres">
      <dgm:prSet presAssocID="{34994D4B-CC9B-49BC-90BD-24A2A66BD19E}" presName="Name37" presStyleLbl="parChTrans1D3" presStyleIdx="1" presStyleCnt="2"/>
      <dgm:spPr/>
    </dgm:pt>
    <dgm:pt modelId="{0AE62CF9-391B-4D28-8B05-E40B3F3B9EF9}" type="pres">
      <dgm:prSet presAssocID="{D6C790D2-E818-422D-B72F-10DF1FF2B376}" presName="hierRoot2" presStyleCnt="0">
        <dgm:presLayoutVars>
          <dgm:hierBranch val="init"/>
        </dgm:presLayoutVars>
      </dgm:prSet>
      <dgm:spPr/>
    </dgm:pt>
    <dgm:pt modelId="{C70AAEAF-4463-47CF-97EC-6E3880579046}" type="pres">
      <dgm:prSet presAssocID="{D6C790D2-E818-422D-B72F-10DF1FF2B376}" presName="rootComposite" presStyleCnt="0"/>
      <dgm:spPr/>
    </dgm:pt>
    <dgm:pt modelId="{22D08F43-644C-49AB-8B0E-CAE9679D97A4}" type="pres">
      <dgm:prSet presAssocID="{D6C790D2-E818-422D-B72F-10DF1FF2B376}" presName="rootText" presStyleLbl="node1" presStyleIdx="3" presStyleCnt="6">
        <dgm:presLayoutVars>
          <dgm:chMax/>
          <dgm:chPref val="3"/>
        </dgm:presLayoutVars>
      </dgm:prSet>
      <dgm:spPr/>
    </dgm:pt>
    <dgm:pt modelId="{27A36581-A90A-42EA-A756-FE5A48866180}" type="pres">
      <dgm:prSet presAssocID="{D6C790D2-E818-422D-B72F-10DF1FF2B376}" presName="titleText2" presStyleLbl="fgAcc1" presStyleIdx="3" presStyleCnt="6">
        <dgm:presLayoutVars>
          <dgm:chMax val="0"/>
          <dgm:chPref val="0"/>
        </dgm:presLayoutVars>
      </dgm:prSet>
      <dgm:spPr/>
    </dgm:pt>
    <dgm:pt modelId="{38A5CC00-E68D-4E70-8F1D-97F92D429712}" type="pres">
      <dgm:prSet presAssocID="{D6C790D2-E818-422D-B72F-10DF1FF2B376}" presName="rootConnector" presStyleLbl="node3" presStyleIdx="0" presStyleCnt="0"/>
      <dgm:spPr/>
    </dgm:pt>
    <dgm:pt modelId="{2CE3C55A-DEF7-4D45-8D2E-8D61B6830D17}" type="pres">
      <dgm:prSet presAssocID="{D6C790D2-E818-422D-B72F-10DF1FF2B376}" presName="hierChild4" presStyleCnt="0"/>
      <dgm:spPr/>
    </dgm:pt>
    <dgm:pt modelId="{45E789FC-84AC-4D70-AFAF-37D26C9E0AB0}" type="pres">
      <dgm:prSet presAssocID="{1216131E-5B3D-41A4-A31C-835A01C6E889}" presName="Name37" presStyleLbl="parChTrans1D4" presStyleIdx="0" presStyleCnt="2"/>
      <dgm:spPr/>
    </dgm:pt>
    <dgm:pt modelId="{24EBA3F4-36B7-425E-B123-D4FFF154401E}" type="pres">
      <dgm:prSet presAssocID="{76B626C3-C5D4-4326-91CE-8E27CB76C1F7}" presName="hierRoot2" presStyleCnt="0">
        <dgm:presLayoutVars>
          <dgm:hierBranch val="init"/>
        </dgm:presLayoutVars>
      </dgm:prSet>
      <dgm:spPr/>
    </dgm:pt>
    <dgm:pt modelId="{A481F13C-77AA-453A-8761-E77EA25FB5C2}" type="pres">
      <dgm:prSet presAssocID="{76B626C3-C5D4-4326-91CE-8E27CB76C1F7}" presName="rootComposite" presStyleCnt="0"/>
      <dgm:spPr/>
    </dgm:pt>
    <dgm:pt modelId="{842FEF44-FC41-44CA-ACEF-0742881C97D9}" type="pres">
      <dgm:prSet presAssocID="{76B626C3-C5D4-4326-91CE-8E27CB76C1F7}" presName="rootText" presStyleLbl="node1" presStyleIdx="4" presStyleCnt="6">
        <dgm:presLayoutVars>
          <dgm:chMax/>
          <dgm:chPref val="3"/>
        </dgm:presLayoutVars>
      </dgm:prSet>
      <dgm:spPr/>
    </dgm:pt>
    <dgm:pt modelId="{3ECC4CFD-E5AF-4AED-8C42-D441090B0F1D}" type="pres">
      <dgm:prSet presAssocID="{76B626C3-C5D4-4326-91CE-8E27CB76C1F7}" presName="titleText2" presStyleLbl="fgAcc1" presStyleIdx="4" presStyleCnt="6">
        <dgm:presLayoutVars>
          <dgm:chMax val="0"/>
          <dgm:chPref val="0"/>
        </dgm:presLayoutVars>
      </dgm:prSet>
      <dgm:spPr/>
    </dgm:pt>
    <dgm:pt modelId="{E9AEDE67-1F39-4EE2-BF6E-7BD07D1CD52C}" type="pres">
      <dgm:prSet presAssocID="{76B626C3-C5D4-4326-91CE-8E27CB76C1F7}" presName="rootConnector" presStyleLbl="node4" presStyleIdx="0" presStyleCnt="0"/>
      <dgm:spPr/>
    </dgm:pt>
    <dgm:pt modelId="{7E715F5E-4D23-46A9-B4FA-BA9E0A550746}" type="pres">
      <dgm:prSet presAssocID="{76B626C3-C5D4-4326-91CE-8E27CB76C1F7}" presName="hierChild4" presStyleCnt="0"/>
      <dgm:spPr/>
    </dgm:pt>
    <dgm:pt modelId="{0E756DAF-BF82-43C4-9EA2-E8C8DF091C73}" type="pres">
      <dgm:prSet presAssocID="{76B626C3-C5D4-4326-91CE-8E27CB76C1F7}" presName="hierChild5" presStyleCnt="0"/>
      <dgm:spPr/>
    </dgm:pt>
    <dgm:pt modelId="{7687EF79-5A6C-4CA4-89E2-0B75F61C7E1E}" type="pres">
      <dgm:prSet presAssocID="{B24B9AAF-461E-47F2-AA05-CFCA4288455A}" presName="Name37" presStyleLbl="parChTrans1D4" presStyleIdx="1" presStyleCnt="2"/>
      <dgm:spPr/>
    </dgm:pt>
    <dgm:pt modelId="{2C72DA9B-2B3C-4324-B567-6FE5A169BDD8}" type="pres">
      <dgm:prSet presAssocID="{5A7D5C59-5DFC-4753-8D35-989AC4375395}" presName="hierRoot2" presStyleCnt="0">
        <dgm:presLayoutVars>
          <dgm:hierBranch val="init"/>
        </dgm:presLayoutVars>
      </dgm:prSet>
      <dgm:spPr/>
    </dgm:pt>
    <dgm:pt modelId="{37E72B85-2AC4-4A07-BAB0-F37AD0995131}" type="pres">
      <dgm:prSet presAssocID="{5A7D5C59-5DFC-4753-8D35-989AC4375395}" presName="rootComposite" presStyleCnt="0"/>
      <dgm:spPr/>
    </dgm:pt>
    <dgm:pt modelId="{DB0E862B-3B91-4AD3-B8AC-7945B63E46ED}" type="pres">
      <dgm:prSet presAssocID="{5A7D5C59-5DFC-4753-8D35-989AC4375395}" presName="rootText" presStyleLbl="node1" presStyleIdx="5" presStyleCnt="6">
        <dgm:presLayoutVars>
          <dgm:chMax/>
          <dgm:chPref val="3"/>
        </dgm:presLayoutVars>
      </dgm:prSet>
      <dgm:spPr/>
    </dgm:pt>
    <dgm:pt modelId="{6DA83FA2-AAE5-47B6-B413-A5939839289C}" type="pres">
      <dgm:prSet presAssocID="{5A7D5C59-5DFC-4753-8D35-989AC4375395}" presName="titleText2" presStyleLbl="fgAcc1" presStyleIdx="5" presStyleCnt="6">
        <dgm:presLayoutVars>
          <dgm:chMax val="0"/>
          <dgm:chPref val="0"/>
        </dgm:presLayoutVars>
      </dgm:prSet>
      <dgm:spPr/>
    </dgm:pt>
    <dgm:pt modelId="{0D64CE00-2A66-4BF4-99FF-B1A6ECD0529D}" type="pres">
      <dgm:prSet presAssocID="{5A7D5C59-5DFC-4753-8D35-989AC4375395}" presName="rootConnector" presStyleLbl="node4" presStyleIdx="0" presStyleCnt="0"/>
      <dgm:spPr/>
    </dgm:pt>
    <dgm:pt modelId="{CE984273-408D-4073-A813-2CF06B3F14E9}" type="pres">
      <dgm:prSet presAssocID="{5A7D5C59-5DFC-4753-8D35-989AC4375395}" presName="hierChild4" presStyleCnt="0"/>
      <dgm:spPr/>
    </dgm:pt>
    <dgm:pt modelId="{47902CA6-D2A2-4395-A9A0-5E7506E3C9B6}" type="pres">
      <dgm:prSet presAssocID="{5A7D5C59-5DFC-4753-8D35-989AC4375395}" presName="hierChild5" presStyleCnt="0"/>
      <dgm:spPr/>
    </dgm:pt>
    <dgm:pt modelId="{F35194DF-014C-419C-A57D-F4A34D778F51}" type="pres">
      <dgm:prSet presAssocID="{D6C790D2-E818-422D-B72F-10DF1FF2B376}" presName="hierChild5" presStyleCnt="0"/>
      <dgm:spPr/>
    </dgm:pt>
    <dgm:pt modelId="{4CAF582E-14F9-4173-9AE4-B80E4917346E}" type="pres">
      <dgm:prSet presAssocID="{F82B1D0C-C1D1-4E62-B664-AF305EEB1398}" presName="hierChild5" presStyleCnt="0"/>
      <dgm:spPr/>
    </dgm:pt>
    <dgm:pt modelId="{D38BA989-5BC9-4C6E-B9A4-55D2AA81C23E}" type="pres">
      <dgm:prSet presAssocID="{4CB68849-EC4A-4049-BFC6-A3C7470CCCAB}" presName="hierChild3" presStyleCnt="0"/>
      <dgm:spPr/>
    </dgm:pt>
  </dgm:ptLst>
  <dgm:cxnLst>
    <dgm:cxn modelId="{33F27504-1266-4B35-94F0-EF94C9E523B6}" type="presOf" srcId="{76D58C84-F79D-4E8B-8615-4E2A0DB0D6D1}" destId="{6F95A314-38B5-4C4D-B334-427C80928129}" srcOrd="1" destOrd="0" presId="urn:microsoft.com/office/officeart/2008/layout/NameandTitleOrganizationalChart"/>
    <dgm:cxn modelId="{E0D33108-41E2-4ACC-BF0F-942B5898F992}" type="presOf" srcId="{FB83D008-63C0-4BBD-AF79-CB1E081E13AD}" destId="{272955E2-C588-4D91-A171-7528F7D99EEC}" srcOrd="0" destOrd="0" presId="urn:microsoft.com/office/officeart/2008/layout/NameandTitleOrganizationalChart"/>
    <dgm:cxn modelId="{1F777B1D-3860-48FA-84B9-B1BCA83EA84F}" type="presOf" srcId="{34994D4B-CC9B-49BC-90BD-24A2A66BD19E}" destId="{88047115-E1AA-4B3E-9AF0-9A389076E2CA}" srcOrd="0" destOrd="0" presId="urn:microsoft.com/office/officeart/2008/layout/NameandTitleOrganizationalChart"/>
    <dgm:cxn modelId="{CFDCBD1D-9C11-40E2-AE36-FF760F229E6A}" srcId="{D6C790D2-E818-422D-B72F-10DF1FF2B376}" destId="{5A7D5C59-5DFC-4753-8D35-989AC4375395}" srcOrd="1" destOrd="0" parTransId="{B24B9AAF-461E-47F2-AA05-CFCA4288455A}" sibTransId="{C88236A9-2DB6-4658-8733-53DC7FFCB9B6}"/>
    <dgm:cxn modelId="{B03C1C1F-55D2-457B-A0B9-A69AAEC5D898}" srcId="{4CB68849-EC4A-4049-BFC6-A3C7470CCCAB}" destId="{806C519B-10E7-473E-AD54-EC0CE5E34C99}" srcOrd="0" destOrd="0" parTransId="{6191F9DB-B795-46B8-A786-C91CAA66D5C8}" sibTransId="{44506E05-07FF-4582-9D18-15728F62C60E}"/>
    <dgm:cxn modelId="{26625A24-F3F0-46B6-88E3-4A63738C824F}" type="presOf" srcId="{C88236A9-2DB6-4658-8733-53DC7FFCB9B6}" destId="{6DA83FA2-AAE5-47B6-B413-A5939839289C}" srcOrd="0" destOrd="0" presId="urn:microsoft.com/office/officeart/2008/layout/NameandTitleOrganizationalChart"/>
    <dgm:cxn modelId="{5658772B-A813-4495-9691-8094358C5EFB}" type="presOf" srcId="{DF0EDBD2-7A90-45A4-B4E3-725F8AEDC439}" destId="{3ECC4CFD-E5AF-4AED-8C42-D441090B0F1D}" srcOrd="0" destOrd="0" presId="urn:microsoft.com/office/officeart/2008/layout/NameandTitleOrganizationalChart"/>
    <dgm:cxn modelId="{397AAA31-58BF-4181-B6D8-5219173DC285}" type="presOf" srcId="{B24B9AAF-461E-47F2-AA05-CFCA4288455A}" destId="{7687EF79-5A6C-4CA4-89E2-0B75F61C7E1E}" srcOrd="0" destOrd="0" presId="urn:microsoft.com/office/officeart/2008/layout/NameandTitleOrganizationalChart"/>
    <dgm:cxn modelId="{1E684D3A-BE15-4215-9AA0-5059F1C49EBE}" type="presOf" srcId="{44506E05-07FF-4582-9D18-15728F62C60E}" destId="{DCA3014E-8665-4B1B-995D-07E509641EA6}" srcOrd="0" destOrd="0" presId="urn:microsoft.com/office/officeart/2008/layout/NameandTitleOrganizationalChart"/>
    <dgm:cxn modelId="{EF0FB35D-D8F2-432B-BB83-DA682CB3794B}" type="presOf" srcId="{76D58C84-F79D-4E8B-8615-4E2A0DB0D6D1}" destId="{B1892995-0542-45E6-960B-B5EE2F05C733}" srcOrd="0" destOrd="0" presId="urn:microsoft.com/office/officeart/2008/layout/NameandTitleOrganizationalChart"/>
    <dgm:cxn modelId="{599C125E-CC71-43D2-8321-1F9CA17BC1A7}" type="presOf" srcId="{F82B1D0C-C1D1-4E62-B664-AF305EEB1398}" destId="{C6F35F57-958A-4E8D-82FE-4585CE50FD9C}" srcOrd="0" destOrd="0" presId="urn:microsoft.com/office/officeart/2008/layout/NameandTitleOrganizationalChart"/>
    <dgm:cxn modelId="{F4F78541-DEEA-47D2-BE1B-10DAE4634B5F}" srcId="{F82B1D0C-C1D1-4E62-B664-AF305EEB1398}" destId="{76D58C84-F79D-4E8B-8615-4E2A0DB0D6D1}" srcOrd="0" destOrd="0" parTransId="{C81C8B0D-2178-43D8-84FF-DED18AD3BCC6}" sibTransId="{7CFFBD84-EED0-459E-BFA6-6B2A487AD507}"/>
    <dgm:cxn modelId="{BB28A962-39D5-47CD-9058-EECC286E393D}" type="presOf" srcId="{806C519B-10E7-473E-AD54-EC0CE5E34C99}" destId="{376ADA84-B011-436A-AF82-A60EFE9D2453}" srcOrd="0" destOrd="0" presId="urn:microsoft.com/office/officeart/2008/layout/NameandTitleOrganizationalChart"/>
    <dgm:cxn modelId="{E8F7DD64-2AA8-41D8-8C23-AFD61DCB65CE}" type="presOf" srcId="{1216131E-5B3D-41A4-A31C-835A01C6E889}" destId="{45E789FC-84AC-4D70-AFAF-37D26C9E0AB0}" srcOrd="0" destOrd="0" presId="urn:microsoft.com/office/officeart/2008/layout/NameandTitleOrganizationalChart"/>
    <dgm:cxn modelId="{65D50C4B-8844-477C-955C-CB8AD4ECE6D6}" type="presOf" srcId="{4CB68849-EC4A-4049-BFC6-A3C7470CCCAB}" destId="{0E12CE17-842C-4669-B793-BF5CC5B1082F}" srcOrd="0" destOrd="0" presId="urn:microsoft.com/office/officeart/2008/layout/NameandTitleOrganizationalChart"/>
    <dgm:cxn modelId="{13BBDC4B-FE15-4DF4-913E-2859E178DDDC}" type="presOf" srcId="{C81C8B0D-2178-43D8-84FF-DED18AD3BCC6}" destId="{6A26AE5D-19CB-4591-8A2C-3A5D3AE8F994}" srcOrd="0" destOrd="0" presId="urn:microsoft.com/office/officeart/2008/layout/NameandTitleOrganizationalChart"/>
    <dgm:cxn modelId="{011AD454-28B5-4B28-AE2C-00906665E22A}" type="presOf" srcId="{D6C790D2-E818-422D-B72F-10DF1FF2B376}" destId="{22D08F43-644C-49AB-8B0E-CAE9679D97A4}" srcOrd="0" destOrd="0" presId="urn:microsoft.com/office/officeart/2008/layout/NameandTitleOrganizationalChart"/>
    <dgm:cxn modelId="{30B79175-92B8-45A0-AB15-FAD01C1B6BF4}" type="presOf" srcId="{76B626C3-C5D4-4326-91CE-8E27CB76C1F7}" destId="{E9AEDE67-1F39-4EE2-BF6E-7BD07D1CD52C}" srcOrd="1" destOrd="0" presId="urn:microsoft.com/office/officeart/2008/layout/NameandTitleOrganizationalChart"/>
    <dgm:cxn modelId="{DB641389-D498-478D-BE41-3F3990CC73AB}" srcId="{D6C790D2-E818-422D-B72F-10DF1FF2B376}" destId="{76B626C3-C5D4-4326-91CE-8E27CB76C1F7}" srcOrd="0" destOrd="0" parTransId="{1216131E-5B3D-41A4-A31C-835A01C6E889}" sibTransId="{DF0EDBD2-7A90-45A4-B4E3-725F8AEDC439}"/>
    <dgm:cxn modelId="{A0E05792-B9A9-42B5-ADE6-007B873D4E8A}" type="presOf" srcId="{76B626C3-C5D4-4326-91CE-8E27CB76C1F7}" destId="{842FEF44-FC41-44CA-ACEF-0742881C97D9}" srcOrd="0" destOrd="0" presId="urn:microsoft.com/office/officeart/2008/layout/NameandTitleOrganizationalChart"/>
    <dgm:cxn modelId="{7C7B3993-B621-4B14-B01B-535F4E67FC8C}" type="presOf" srcId="{BC368B03-51CA-49AB-AFD3-22C2D5BEEFE4}" destId="{7D9AE169-00E4-4DD4-9262-66459D6AC729}" srcOrd="0" destOrd="0" presId="urn:microsoft.com/office/officeart/2008/layout/NameandTitleOrganizationalChart"/>
    <dgm:cxn modelId="{5C040E95-39FB-4303-9568-D00CD5C4A4FD}" type="presOf" srcId="{806C519B-10E7-473E-AD54-EC0CE5E34C99}" destId="{4A5B8D81-1238-4E76-819D-737D33BE4144}" srcOrd="1" destOrd="0" presId="urn:microsoft.com/office/officeart/2008/layout/NameandTitleOrganizationalChart"/>
    <dgm:cxn modelId="{C486A89C-BA00-4A0A-8252-1FB74C7F8F6E}" type="presOf" srcId="{B5BE6B79-25CF-475F-88E7-47383956AA03}" destId="{07EF050D-75F2-4579-8445-FB4C232475DD}" srcOrd="0" destOrd="0" presId="urn:microsoft.com/office/officeart/2008/layout/NameandTitleOrganizationalChart"/>
    <dgm:cxn modelId="{8A5EBFA0-0346-459F-8841-27874CB32D02}" srcId="{B5BE6B79-25CF-475F-88E7-47383956AA03}" destId="{4CB68849-EC4A-4049-BFC6-A3C7470CCCAB}" srcOrd="0" destOrd="0" parTransId="{6AD2D181-0DCD-4B28-87AC-80953ACEEC2F}" sibTransId="{B34D6DE6-5E82-4DC4-AFB9-E7BBF76BBD96}"/>
    <dgm:cxn modelId="{8A9EFDAA-9566-470E-BC8B-342341564BF7}" srcId="{4CB68849-EC4A-4049-BFC6-A3C7470CCCAB}" destId="{F82B1D0C-C1D1-4E62-B664-AF305EEB1398}" srcOrd="1" destOrd="0" parTransId="{BC368B03-51CA-49AB-AFD3-22C2D5BEEFE4}" sibTransId="{FB83D008-63C0-4BBD-AF79-CB1E081E13AD}"/>
    <dgm:cxn modelId="{663809B3-FE2C-4741-B292-58EFC388E325}" srcId="{F82B1D0C-C1D1-4E62-B664-AF305EEB1398}" destId="{D6C790D2-E818-422D-B72F-10DF1FF2B376}" srcOrd="1" destOrd="0" parTransId="{34994D4B-CC9B-49BC-90BD-24A2A66BD19E}" sibTransId="{371C07EA-435F-4B86-9DB2-3828F4C8F78B}"/>
    <dgm:cxn modelId="{091909B4-1C22-41BC-8AA2-D74EF041905C}" type="presOf" srcId="{F82B1D0C-C1D1-4E62-B664-AF305EEB1398}" destId="{B2598690-B82E-4AAE-9803-3018A03C57C2}" srcOrd="1" destOrd="0" presId="urn:microsoft.com/office/officeart/2008/layout/NameandTitleOrganizationalChart"/>
    <dgm:cxn modelId="{AEC9DFBA-1495-4A69-B277-1191B9170840}" type="presOf" srcId="{5A7D5C59-5DFC-4753-8D35-989AC4375395}" destId="{DB0E862B-3B91-4AD3-B8AC-7945B63E46ED}" srcOrd="0" destOrd="0" presId="urn:microsoft.com/office/officeart/2008/layout/NameandTitleOrganizationalChart"/>
    <dgm:cxn modelId="{63D96FBD-1AB4-4A0D-AB27-D4860088B75C}" type="presOf" srcId="{4CB68849-EC4A-4049-BFC6-A3C7470CCCAB}" destId="{3153D98A-D6EA-45A1-B095-6BCBC52577A7}" srcOrd="1" destOrd="0" presId="urn:microsoft.com/office/officeart/2008/layout/NameandTitleOrganizationalChart"/>
    <dgm:cxn modelId="{77DD58BE-B209-498C-B476-57CAF83D0B8D}" type="presOf" srcId="{D6C790D2-E818-422D-B72F-10DF1FF2B376}" destId="{38A5CC00-E68D-4E70-8F1D-97F92D429712}" srcOrd="1" destOrd="0" presId="urn:microsoft.com/office/officeart/2008/layout/NameandTitleOrganizationalChart"/>
    <dgm:cxn modelId="{2930BBCD-751F-48DA-9B75-00420F25504E}" type="presOf" srcId="{5A7D5C59-5DFC-4753-8D35-989AC4375395}" destId="{0D64CE00-2A66-4BF4-99FF-B1A6ECD0529D}" srcOrd="1" destOrd="0" presId="urn:microsoft.com/office/officeart/2008/layout/NameandTitleOrganizationalChart"/>
    <dgm:cxn modelId="{AE6716D9-CF52-4071-8FA0-B1FB884170D6}" type="presOf" srcId="{B34D6DE6-5E82-4DC4-AFB9-E7BBF76BBD96}" destId="{6236EACE-2F17-46C5-9035-5050ED3A798F}" srcOrd="0" destOrd="0" presId="urn:microsoft.com/office/officeart/2008/layout/NameandTitleOrganizationalChart"/>
    <dgm:cxn modelId="{5D9240DF-47B4-47E0-BD52-72BACD9AD43A}" type="presOf" srcId="{7CFFBD84-EED0-459E-BFA6-6B2A487AD507}" destId="{EEA86488-8801-416F-9E27-B1684E958A1E}" srcOrd="0" destOrd="0" presId="urn:microsoft.com/office/officeart/2008/layout/NameandTitleOrganizationalChart"/>
    <dgm:cxn modelId="{C8A0C7F7-F2E3-4B06-BD76-CA4044583288}" type="presOf" srcId="{6191F9DB-B795-46B8-A786-C91CAA66D5C8}" destId="{AC1B5706-8C3F-48CE-945B-432501E1D562}" srcOrd="0" destOrd="0" presId="urn:microsoft.com/office/officeart/2008/layout/NameandTitleOrganizationalChart"/>
    <dgm:cxn modelId="{BFD846FF-4424-4404-BC43-FB83D7FF82A5}" type="presOf" srcId="{371C07EA-435F-4B86-9DB2-3828F4C8F78B}" destId="{27A36581-A90A-42EA-A756-FE5A48866180}" srcOrd="0" destOrd="0" presId="urn:microsoft.com/office/officeart/2008/layout/NameandTitleOrganizationalChart"/>
    <dgm:cxn modelId="{D77374CF-CF7E-4BB2-B162-94681636FD4A}" type="presParOf" srcId="{07EF050D-75F2-4579-8445-FB4C232475DD}" destId="{62CD21D5-159A-4EC9-9763-DC4290B7EFB1}" srcOrd="0" destOrd="0" presId="urn:microsoft.com/office/officeart/2008/layout/NameandTitleOrganizationalChart"/>
    <dgm:cxn modelId="{2C8DB5B7-AF3E-48B4-B2E2-F4EA06ED4024}" type="presParOf" srcId="{62CD21D5-159A-4EC9-9763-DC4290B7EFB1}" destId="{707B5DA2-AEEC-4F02-8799-94AEDA17F157}" srcOrd="0" destOrd="0" presId="urn:microsoft.com/office/officeart/2008/layout/NameandTitleOrganizationalChart"/>
    <dgm:cxn modelId="{30A05CAA-79D0-452C-BC15-89029ED884B7}" type="presParOf" srcId="{707B5DA2-AEEC-4F02-8799-94AEDA17F157}" destId="{0E12CE17-842C-4669-B793-BF5CC5B1082F}" srcOrd="0" destOrd="0" presId="urn:microsoft.com/office/officeart/2008/layout/NameandTitleOrganizationalChart"/>
    <dgm:cxn modelId="{27538CF7-9B29-48B0-A7A7-38F40143CF3F}" type="presParOf" srcId="{707B5DA2-AEEC-4F02-8799-94AEDA17F157}" destId="{6236EACE-2F17-46C5-9035-5050ED3A798F}" srcOrd="1" destOrd="0" presId="urn:microsoft.com/office/officeart/2008/layout/NameandTitleOrganizationalChart"/>
    <dgm:cxn modelId="{B8418747-D2F5-47AD-9EB1-D3BF6A436C62}" type="presParOf" srcId="{707B5DA2-AEEC-4F02-8799-94AEDA17F157}" destId="{3153D98A-D6EA-45A1-B095-6BCBC52577A7}" srcOrd="2" destOrd="0" presId="urn:microsoft.com/office/officeart/2008/layout/NameandTitleOrganizationalChart"/>
    <dgm:cxn modelId="{22D7C8B3-7035-44FC-8F93-7895E2B3C5FB}" type="presParOf" srcId="{62CD21D5-159A-4EC9-9763-DC4290B7EFB1}" destId="{546B106B-930C-4FAA-9BC0-D9D45C90E5C2}" srcOrd="1" destOrd="0" presId="urn:microsoft.com/office/officeart/2008/layout/NameandTitleOrganizationalChart"/>
    <dgm:cxn modelId="{04E89503-858E-45E7-ADD1-A80BD056FB3A}" type="presParOf" srcId="{546B106B-930C-4FAA-9BC0-D9D45C90E5C2}" destId="{AC1B5706-8C3F-48CE-945B-432501E1D562}" srcOrd="0" destOrd="0" presId="urn:microsoft.com/office/officeart/2008/layout/NameandTitleOrganizationalChart"/>
    <dgm:cxn modelId="{098BBD42-CA9E-435F-8990-B2ED904CEF41}" type="presParOf" srcId="{546B106B-930C-4FAA-9BC0-D9D45C90E5C2}" destId="{E1281716-6355-4A9C-A7F3-B9913360F68E}" srcOrd="1" destOrd="0" presId="urn:microsoft.com/office/officeart/2008/layout/NameandTitleOrganizationalChart"/>
    <dgm:cxn modelId="{D3D936D0-FC56-414F-A591-1E45D0269E5A}" type="presParOf" srcId="{E1281716-6355-4A9C-A7F3-B9913360F68E}" destId="{31870BA1-BF79-47E2-875C-B6F0B9AD1F79}" srcOrd="0" destOrd="0" presId="urn:microsoft.com/office/officeart/2008/layout/NameandTitleOrganizationalChart"/>
    <dgm:cxn modelId="{A21BFECB-15AC-45BE-B8DB-2CDDF7CDD538}" type="presParOf" srcId="{31870BA1-BF79-47E2-875C-B6F0B9AD1F79}" destId="{376ADA84-B011-436A-AF82-A60EFE9D2453}" srcOrd="0" destOrd="0" presId="urn:microsoft.com/office/officeart/2008/layout/NameandTitleOrganizationalChart"/>
    <dgm:cxn modelId="{3936CE16-C931-4DEA-89A5-42A5D7016F9D}" type="presParOf" srcId="{31870BA1-BF79-47E2-875C-B6F0B9AD1F79}" destId="{DCA3014E-8665-4B1B-995D-07E509641EA6}" srcOrd="1" destOrd="0" presId="urn:microsoft.com/office/officeart/2008/layout/NameandTitleOrganizationalChart"/>
    <dgm:cxn modelId="{2458F59F-8518-41C2-A893-D11BC1F2ABBD}" type="presParOf" srcId="{31870BA1-BF79-47E2-875C-B6F0B9AD1F79}" destId="{4A5B8D81-1238-4E76-819D-737D33BE4144}" srcOrd="2" destOrd="0" presId="urn:microsoft.com/office/officeart/2008/layout/NameandTitleOrganizationalChart"/>
    <dgm:cxn modelId="{F2919EF5-64FE-4C57-8FA6-E843AC207A82}" type="presParOf" srcId="{E1281716-6355-4A9C-A7F3-B9913360F68E}" destId="{7570D0D7-65A4-4F8E-A439-9BBFE93879A8}" srcOrd="1" destOrd="0" presId="urn:microsoft.com/office/officeart/2008/layout/NameandTitleOrganizationalChart"/>
    <dgm:cxn modelId="{12914F89-C594-446F-8783-3A67D8ABE3C3}" type="presParOf" srcId="{E1281716-6355-4A9C-A7F3-B9913360F68E}" destId="{75805EF6-1E41-4872-A3FF-846106E0AF53}" srcOrd="2" destOrd="0" presId="urn:microsoft.com/office/officeart/2008/layout/NameandTitleOrganizationalChart"/>
    <dgm:cxn modelId="{091FA336-2866-475B-BC02-162FFE3A65B4}" type="presParOf" srcId="{546B106B-930C-4FAA-9BC0-D9D45C90E5C2}" destId="{7D9AE169-00E4-4DD4-9262-66459D6AC729}" srcOrd="2" destOrd="0" presId="urn:microsoft.com/office/officeart/2008/layout/NameandTitleOrganizationalChart"/>
    <dgm:cxn modelId="{3D621AC4-6E70-453F-9542-90A17C100F38}" type="presParOf" srcId="{546B106B-930C-4FAA-9BC0-D9D45C90E5C2}" destId="{F6177FED-AACC-4D1E-A485-33E489FE6B19}" srcOrd="3" destOrd="0" presId="urn:microsoft.com/office/officeart/2008/layout/NameandTitleOrganizationalChart"/>
    <dgm:cxn modelId="{8FE8C787-1F80-4C69-B960-2B55A27331E8}" type="presParOf" srcId="{F6177FED-AACC-4D1E-A485-33E489FE6B19}" destId="{8936CD27-3533-4CBD-B973-4754026B8588}" srcOrd="0" destOrd="0" presId="urn:microsoft.com/office/officeart/2008/layout/NameandTitleOrganizationalChart"/>
    <dgm:cxn modelId="{454C42FF-E28D-4F19-B157-3C4D04C8AA09}" type="presParOf" srcId="{8936CD27-3533-4CBD-B973-4754026B8588}" destId="{C6F35F57-958A-4E8D-82FE-4585CE50FD9C}" srcOrd="0" destOrd="0" presId="urn:microsoft.com/office/officeart/2008/layout/NameandTitleOrganizationalChart"/>
    <dgm:cxn modelId="{C09AAE73-C2C9-41B8-8E38-329BFFDC56A5}" type="presParOf" srcId="{8936CD27-3533-4CBD-B973-4754026B8588}" destId="{272955E2-C588-4D91-A171-7528F7D99EEC}" srcOrd="1" destOrd="0" presId="urn:microsoft.com/office/officeart/2008/layout/NameandTitleOrganizationalChart"/>
    <dgm:cxn modelId="{783E595A-997C-43B7-B241-191A786D71AA}" type="presParOf" srcId="{8936CD27-3533-4CBD-B973-4754026B8588}" destId="{B2598690-B82E-4AAE-9803-3018A03C57C2}" srcOrd="2" destOrd="0" presId="urn:microsoft.com/office/officeart/2008/layout/NameandTitleOrganizationalChart"/>
    <dgm:cxn modelId="{98C91CE1-7E6A-4DE3-B962-09ECF8E0D36E}" type="presParOf" srcId="{F6177FED-AACC-4D1E-A485-33E489FE6B19}" destId="{493F0AA3-24EE-474A-AAAD-DFE02AEC999C}" srcOrd="1" destOrd="0" presId="urn:microsoft.com/office/officeart/2008/layout/NameandTitleOrganizationalChart"/>
    <dgm:cxn modelId="{54A86CC0-D421-4D9B-8461-8D06CB9B3E3A}" type="presParOf" srcId="{493F0AA3-24EE-474A-AAAD-DFE02AEC999C}" destId="{6A26AE5D-19CB-4591-8A2C-3A5D3AE8F994}" srcOrd="0" destOrd="0" presId="urn:microsoft.com/office/officeart/2008/layout/NameandTitleOrganizationalChart"/>
    <dgm:cxn modelId="{1ED0FAAF-A5D4-4AC1-8329-E717ED6ACEAF}" type="presParOf" srcId="{493F0AA3-24EE-474A-AAAD-DFE02AEC999C}" destId="{31EFBB34-C183-4762-A626-28759E590CF6}" srcOrd="1" destOrd="0" presId="urn:microsoft.com/office/officeart/2008/layout/NameandTitleOrganizationalChart"/>
    <dgm:cxn modelId="{B254C1AB-4709-43E7-8EED-EF202EF9C650}" type="presParOf" srcId="{31EFBB34-C183-4762-A626-28759E590CF6}" destId="{281CD314-76E0-4C1E-AC01-857DF278A6F0}" srcOrd="0" destOrd="0" presId="urn:microsoft.com/office/officeart/2008/layout/NameandTitleOrganizationalChart"/>
    <dgm:cxn modelId="{4BA263A9-06BA-4F31-B6FF-603282BA0513}" type="presParOf" srcId="{281CD314-76E0-4C1E-AC01-857DF278A6F0}" destId="{B1892995-0542-45E6-960B-B5EE2F05C733}" srcOrd="0" destOrd="0" presId="urn:microsoft.com/office/officeart/2008/layout/NameandTitleOrganizationalChart"/>
    <dgm:cxn modelId="{E1A3BDB8-B814-411A-BE25-749969C20892}" type="presParOf" srcId="{281CD314-76E0-4C1E-AC01-857DF278A6F0}" destId="{EEA86488-8801-416F-9E27-B1684E958A1E}" srcOrd="1" destOrd="0" presId="urn:microsoft.com/office/officeart/2008/layout/NameandTitleOrganizationalChart"/>
    <dgm:cxn modelId="{884B72B2-9D66-4A22-9AAF-C8EE0C80B808}" type="presParOf" srcId="{281CD314-76E0-4C1E-AC01-857DF278A6F0}" destId="{6F95A314-38B5-4C4D-B334-427C80928129}" srcOrd="2" destOrd="0" presId="urn:microsoft.com/office/officeart/2008/layout/NameandTitleOrganizationalChart"/>
    <dgm:cxn modelId="{34A52C45-DF22-4930-B2A3-1A12F746E02E}" type="presParOf" srcId="{31EFBB34-C183-4762-A626-28759E590CF6}" destId="{2036C44E-892C-4805-BC5D-ADE391DC7A96}" srcOrd="1" destOrd="0" presId="urn:microsoft.com/office/officeart/2008/layout/NameandTitleOrganizationalChart"/>
    <dgm:cxn modelId="{0514941E-B66D-46A2-A26E-52160F38FC46}" type="presParOf" srcId="{31EFBB34-C183-4762-A626-28759E590CF6}" destId="{4C667B3F-F985-4A2B-8A5E-0C5E54D4E3D2}" srcOrd="2" destOrd="0" presId="urn:microsoft.com/office/officeart/2008/layout/NameandTitleOrganizationalChart"/>
    <dgm:cxn modelId="{70EC3AD6-71B5-4AC8-A1CD-CC72647460C3}" type="presParOf" srcId="{493F0AA3-24EE-474A-AAAD-DFE02AEC999C}" destId="{88047115-E1AA-4B3E-9AF0-9A389076E2CA}" srcOrd="2" destOrd="0" presId="urn:microsoft.com/office/officeart/2008/layout/NameandTitleOrganizationalChart"/>
    <dgm:cxn modelId="{06577033-017B-464D-8AE1-91BD9CA897B1}" type="presParOf" srcId="{493F0AA3-24EE-474A-AAAD-DFE02AEC999C}" destId="{0AE62CF9-391B-4D28-8B05-E40B3F3B9EF9}" srcOrd="3" destOrd="0" presId="urn:microsoft.com/office/officeart/2008/layout/NameandTitleOrganizationalChart"/>
    <dgm:cxn modelId="{C8003D00-DEEB-4E48-8F33-11E2BEB78A2B}" type="presParOf" srcId="{0AE62CF9-391B-4D28-8B05-E40B3F3B9EF9}" destId="{C70AAEAF-4463-47CF-97EC-6E3880579046}" srcOrd="0" destOrd="0" presId="urn:microsoft.com/office/officeart/2008/layout/NameandTitleOrganizationalChart"/>
    <dgm:cxn modelId="{7B34B8D2-5048-4EBA-A4D1-60A00BB0D50D}" type="presParOf" srcId="{C70AAEAF-4463-47CF-97EC-6E3880579046}" destId="{22D08F43-644C-49AB-8B0E-CAE9679D97A4}" srcOrd="0" destOrd="0" presId="urn:microsoft.com/office/officeart/2008/layout/NameandTitleOrganizationalChart"/>
    <dgm:cxn modelId="{5BF9BF34-F557-442B-AA9F-1096D0FE4857}" type="presParOf" srcId="{C70AAEAF-4463-47CF-97EC-6E3880579046}" destId="{27A36581-A90A-42EA-A756-FE5A48866180}" srcOrd="1" destOrd="0" presId="urn:microsoft.com/office/officeart/2008/layout/NameandTitleOrganizationalChart"/>
    <dgm:cxn modelId="{16EB20D7-F016-4A6F-B5C6-C7E1A6CF423F}" type="presParOf" srcId="{C70AAEAF-4463-47CF-97EC-6E3880579046}" destId="{38A5CC00-E68D-4E70-8F1D-97F92D429712}" srcOrd="2" destOrd="0" presId="urn:microsoft.com/office/officeart/2008/layout/NameandTitleOrganizationalChart"/>
    <dgm:cxn modelId="{02A3DDE8-DE75-41C1-9221-E4C0DD5C9DD1}" type="presParOf" srcId="{0AE62CF9-391B-4D28-8B05-E40B3F3B9EF9}" destId="{2CE3C55A-DEF7-4D45-8D2E-8D61B6830D17}" srcOrd="1" destOrd="0" presId="urn:microsoft.com/office/officeart/2008/layout/NameandTitleOrganizationalChart"/>
    <dgm:cxn modelId="{50B8AFF8-2D9D-40C7-9786-EBDDC41F0228}" type="presParOf" srcId="{2CE3C55A-DEF7-4D45-8D2E-8D61B6830D17}" destId="{45E789FC-84AC-4D70-AFAF-37D26C9E0AB0}" srcOrd="0" destOrd="0" presId="urn:microsoft.com/office/officeart/2008/layout/NameandTitleOrganizationalChart"/>
    <dgm:cxn modelId="{D58F3753-D167-46E5-91E2-AA4582681E56}" type="presParOf" srcId="{2CE3C55A-DEF7-4D45-8D2E-8D61B6830D17}" destId="{24EBA3F4-36B7-425E-B123-D4FFF154401E}" srcOrd="1" destOrd="0" presId="urn:microsoft.com/office/officeart/2008/layout/NameandTitleOrganizationalChart"/>
    <dgm:cxn modelId="{0F54FC18-AB29-4693-8685-7F8975F7EBEE}" type="presParOf" srcId="{24EBA3F4-36B7-425E-B123-D4FFF154401E}" destId="{A481F13C-77AA-453A-8761-E77EA25FB5C2}" srcOrd="0" destOrd="0" presId="urn:microsoft.com/office/officeart/2008/layout/NameandTitleOrganizationalChart"/>
    <dgm:cxn modelId="{9EDCBA8E-61E7-4C79-860D-FABF6EF2E851}" type="presParOf" srcId="{A481F13C-77AA-453A-8761-E77EA25FB5C2}" destId="{842FEF44-FC41-44CA-ACEF-0742881C97D9}" srcOrd="0" destOrd="0" presId="urn:microsoft.com/office/officeart/2008/layout/NameandTitleOrganizationalChart"/>
    <dgm:cxn modelId="{74B6F38F-881F-4084-ADDA-027216DCA45D}" type="presParOf" srcId="{A481F13C-77AA-453A-8761-E77EA25FB5C2}" destId="{3ECC4CFD-E5AF-4AED-8C42-D441090B0F1D}" srcOrd="1" destOrd="0" presId="urn:microsoft.com/office/officeart/2008/layout/NameandTitleOrganizationalChart"/>
    <dgm:cxn modelId="{00BF3932-B16F-45DE-BC01-73B3042C14BE}" type="presParOf" srcId="{A481F13C-77AA-453A-8761-E77EA25FB5C2}" destId="{E9AEDE67-1F39-4EE2-BF6E-7BD07D1CD52C}" srcOrd="2" destOrd="0" presId="urn:microsoft.com/office/officeart/2008/layout/NameandTitleOrganizationalChart"/>
    <dgm:cxn modelId="{4EDAC937-61E3-4DD1-8D54-3FBF1364719D}" type="presParOf" srcId="{24EBA3F4-36B7-425E-B123-D4FFF154401E}" destId="{7E715F5E-4D23-46A9-B4FA-BA9E0A550746}" srcOrd="1" destOrd="0" presId="urn:microsoft.com/office/officeart/2008/layout/NameandTitleOrganizationalChart"/>
    <dgm:cxn modelId="{2F10ED1C-7CD2-4A67-ACD1-B216C62A05B5}" type="presParOf" srcId="{24EBA3F4-36B7-425E-B123-D4FFF154401E}" destId="{0E756DAF-BF82-43C4-9EA2-E8C8DF091C73}" srcOrd="2" destOrd="0" presId="urn:microsoft.com/office/officeart/2008/layout/NameandTitleOrganizationalChart"/>
    <dgm:cxn modelId="{85076B3D-324D-4F4C-A8F5-1048AE16C2B6}" type="presParOf" srcId="{2CE3C55A-DEF7-4D45-8D2E-8D61B6830D17}" destId="{7687EF79-5A6C-4CA4-89E2-0B75F61C7E1E}" srcOrd="2" destOrd="0" presId="urn:microsoft.com/office/officeart/2008/layout/NameandTitleOrganizationalChart"/>
    <dgm:cxn modelId="{4B8B846D-507A-4422-A479-7970B822065F}" type="presParOf" srcId="{2CE3C55A-DEF7-4D45-8D2E-8D61B6830D17}" destId="{2C72DA9B-2B3C-4324-B567-6FE5A169BDD8}" srcOrd="3" destOrd="0" presId="urn:microsoft.com/office/officeart/2008/layout/NameandTitleOrganizationalChart"/>
    <dgm:cxn modelId="{16664516-66BD-4DAD-934D-DEA05376BAB4}" type="presParOf" srcId="{2C72DA9B-2B3C-4324-B567-6FE5A169BDD8}" destId="{37E72B85-2AC4-4A07-BAB0-F37AD0995131}" srcOrd="0" destOrd="0" presId="urn:microsoft.com/office/officeart/2008/layout/NameandTitleOrganizationalChart"/>
    <dgm:cxn modelId="{D3C3D0AF-014A-433D-AE9E-FEF69E6318EA}" type="presParOf" srcId="{37E72B85-2AC4-4A07-BAB0-F37AD0995131}" destId="{DB0E862B-3B91-4AD3-B8AC-7945B63E46ED}" srcOrd="0" destOrd="0" presId="urn:microsoft.com/office/officeart/2008/layout/NameandTitleOrganizationalChart"/>
    <dgm:cxn modelId="{7EC5AC78-B0A6-4110-83E2-C4224010C98F}" type="presParOf" srcId="{37E72B85-2AC4-4A07-BAB0-F37AD0995131}" destId="{6DA83FA2-AAE5-47B6-B413-A5939839289C}" srcOrd="1" destOrd="0" presId="urn:microsoft.com/office/officeart/2008/layout/NameandTitleOrganizationalChart"/>
    <dgm:cxn modelId="{F8F7E8CC-F0FB-4F79-B27A-B3A3207113F1}" type="presParOf" srcId="{37E72B85-2AC4-4A07-BAB0-F37AD0995131}" destId="{0D64CE00-2A66-4BF4-99FF-B1A6ECD0529D}" srcOrd="2" destOrd="0" presId="urn:microsoft.com/office/officeart/2008/layout/NameandTitleOrganizationalChart"/>
    <dgm:cxn modelId="{F9C511CA-92CD-47F7-82DC-A31BA40776F4}" type="presParOf" srcId="{2C72DA9B-2B3C-4324-B567-6FE5A169BDD8}" destId="{CE984273-408D-4073-A813-2CF06B3F14E9}" srcOrd="1" destOrd="0" presId="urn:microsoft.com/office/officeart/2008/layout/NameandTitleOrganizationalChart"/>
    <dgm:cxn modelId="{BB6ADBB4-3695-472B-8A57-0D82CFDC025E}" type="presParOf" srcId="{2C72DA9B-2B3C-4324-B567-6FE5A169BDD8}" destId="{47902CA6-D2A2-4395-A9A0-5E7506E3C9B6}" srcOrd="2" destOrd="0" presId="urn:microsoft.com/office/officeart/2008/layout/NameandTitleOrganizationalChart"/>
    <dgm:cxn modelId="{D0C03FE8-25D5-4E78-BFB7-40762E6CD1EA}" type="presParOf" srcId="{0AE62CF9-391B-4D28-8B05-E40B3F3B9EF9}" destId="{F35194DF-014C-419C-A57D-F4A34D778F51}" srcOrd="2" destOrd="0" presId="urn:microsoft.com/office/officeart/2008/layout/NameandTitleOrganizationalChart"/>
    <dgm:cxn modelId="{048331AB-21E5-4AE5-89CE-6DB088AD82DF}" type="presParOf" srcId="{F6177FED-AACC-4D1E-A485-33E489FE6B19}" destId="{4CAF582E-14F9-4173-9AE4-B80E4917346E}" srcOrd="2" destOrd="0" presId="urn:microsoft.com/office/officeart/2008/layout/NameandTitleOrganizationalChart"/>
    <dgm:cxn modelId="{9FF047EF-6749-414B-97CE-C2598C8311B0}" type="presParOf" srcId="{62CD21D5-159A-4EC9-9763-DC4290B7EFB1}" destId="{D38BA989-5BC9-4C6E-B9A4-55D2AA81C23E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B5BE6B79-25CF-475F-88E7-47383956AA03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CB68849-EC4A-4049-BFC6-A3C7470CCCAB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B</a:t>
          </a:r>
        </a:p>
      </dgm:t>
    </dgm:pt>
    <dgm:pt modelId="{6AD2D181-0DCD-4B28-87AC-80953ACEEC2F}" type="parTrans" cxnId="{8A5EBFA0-0346-459F-8841-27874CB32D02}">
      <dgm:prSet/>
      <dgm:spPr/>
      <dgm:t>
        <a:bodyPr/>
        <a:lstStyle/>
        <a:p>
          <a:endParaRPr lang="de-DE"/>
        </a:p>
      </dgm:t>
    </dgm:pt>
    <dgm:pt modelId="{B34D6DE6-5E82-4DC4-AFB9-E7BBF76BBD96}" type="sibTrans" cxnId="{8A5EBFA0-0346-459F-8841-27874CB32D02}">
      <dgm:prSet/>
      <dgm:spPr/>
      <dgm:t>
        <a:bodyPr/>
        <a:lstStyle/>
        <a:p>
          <a:endParaRPr lang="de-DE"/>
        </a:p>
      </dgm:t>
    </dgm:pt>
    <dgm:pt modelId="{F82B1D0C-C1D1-4E62-B664-AF305EEB1398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C</a:t>
          </a:r>
        </a:p>
      </dgm:t>
    </dgm:pt>
    <dgm:pt modelId="{BC368B03-51CA-49AB-AFD3-22C2D5BEEFE4}" type="parTrans" cxnId="{8A9EFDAA-9566-470E-BC8B-342341564BF7}">
      <dgm:prSet/>
      <dgm:spPr/>
      <dgm:t>
        <a:bodyPr/>
        <a:lstStyle/>
        <a:p>
          <a:endParaRPr lang="de-DE"/>
        </a:p>
      </dgm:t>
    </dgm:pt>
    <dgm:pt modelId="{FB83D008-63C0-4BBD-AF79-CB1E081E13AD}" type="sibTrans" cxnId="{8A9EFDAA-9566-470E-BC8B-342341564BF7}">
      <dgm:prSet/>
      <dgm:spPr/>
      <dgm:t>
        <a:bodyPr/>
        <a:lstStyle/>
        <a:p>
          <a:endParaRPr lang="de-DE"/>
        </a:p>
      </dgm:t>
    </dgm:pt>
    <dgm:pt modelId="{806C519B-10E7-473E-AD54-EC0CE5E34C99}">
      <dgm:prSet phldrT="[Text]"/>
      <dgm:spPr/>
      <dgm:t>
        <a:bodyPr/>
        <a:lstStyle/>
        <a:p>
          <a:r>
            <a:rPr lang="de-DE" dirty="0"/>
            <a:t>A</a:t>
          </a:r>
        </a:p>
      </dgm:t>
    </dgm:pt>
    <dgm:pt modelId="{6191F9DB-B795-46B8-A786-C91CAA66D5C8}" type="parTrans" cxnId="{B03C1C1F-55D2-457B-A0B9-A69AAEC5D898}">
      <dgm:prSet/>
      <dgm:spPr/>
      <dgm:t>
        <a:bodyPr/>
        <a:lstStyle/>
        <a:p>
          <a:endParaRPr lang="de-DE"/>
        </a:p>
      </dgm:t>
    </dgm:pt>
    <dgm:pt modelId="{44506E05-07FF-4582-9D18-15728F62C60E}" type="sibTrans" cxnId="{B03C1C1F-55D2-457B-A0B9-A69AAEC5D898}">
      <dgm:prSet/>
      <dgm:spPr/>
      <dgm:t>
        <a:bodyPr/>
        <a:lstStyle/>
        <a:p>
          <a:endParaRPr lang="de-DE"/>
        </a:p>
      </dgm:t>
    </dgm:pt>
    <dgm:pt modelId="{76D58C84-F79D-4E8B-8615-4E2A0DB0D6D1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 err="1"/>
            <a:t>nil</a:t>
          </a:r>
          <a:endParaRPr lang="de-DE" dirty="0"/>
        </a:p>
      </dgm:t>
    </dgm:pt>
    <dgm:pt modelId="{C81C8B0D-2178-43D8-84FF-DED18AD3BCC6}" type="parTrans" cxnId="{F4F78541-DEEA-47D2-BE1B-10DAE4634B5F}">
      <dgm:prSet/>
      <dgm:spPr/>
      <dgm:t>
        <a:bodyPr/>
        <a:lstStyle/>
        <a:p>
          <a:endParaRPr lang="de-DE"/>
        </a:p>
      </dgm:t>
    </dgm:pt>
    <dgm:pt modelId="{7CFFBD84-EED0-459E-BFA6-6B2A487AD507}" type="sibTrans" cxnId="{F4F78541-DEEA-47D2-BE1B-10DAE4634B5F}">
      <dgm:prSet/>
      <dgm:spPr/>
      <dgm:t>
        <a:bodyPr/>
        <a:lstStyle/>
        <a:p>
          <a:endParaRPr lang="de-DE"/>
        </a:p>
      </dgm:t>
    </dgm:pt>
    <dgm:pt modelId="{D6C790D2-E818-422D-B72F-10DF1FF2B376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D</a:t>
          </a:r>
        </a:p>
      </dgm:t>
    </dgm:pt>
    <dgm:pt modelId="{34994D4B-CC9B-49BC-90BD-24A2A66BD19E}" type="parTrans" cxnId="{663809B3-FE2C-4741-B292-58EFC388E325}">
      <dgm:prSet/>
      <dgm:spPr/>
      <dgm:t>
        <a:bodyPr/>
        <a:lstStyle/>
        <a:p>
          <a:endParaRPr lang="de-DE"/>
        </a:p>
      </dgm:t>
    </dgm:pt>
    <dgm:pt modelId="{371C07EA-435F-4B86-9DB2-3828F4C8F78B}" type="sibTrans" cxnId="{663809B3-FE2C-4741-B292-58EFC388E325}">
      <dgm:prSet/>
      <dgm:spPr/>
      <dgm:t>
        <a:bodyPr/>
        <a:lstStyle/>
        <a:p>
          <a:endParaRPr lang="de-DE"/>
        </a:p>
      </dgm:t>
    </dgm:pt>
    <dgm:pt modelId="{76B626C3-C5D4-4326-91CE-8E27CB76C1F7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 err="1"/>
            <a:t>nil</a:t>
          </a:r>
          <a:endParaRPr lang="de-DE" dirty="0"/>
        </a:p>
      </dgm:t>
    </dgm:pt>
    <dgm:pt modelId="{1216131E-5B3D-41A4-A31C-835A01C6E889}" type="parTrans" cxnId="{DB641389-D498-478D-BE41-3F3990CC73AB}">
      <dgm:prSet/>
      <dgm:spPr/>
      <dgm:t>
        <a:bodyPr/>
        <a:lstStyle/>
        <a:p>
          <a:endParaRPr lang="de-DE"/>
        </a:p>
      </dgm:t>
    </dgm:pt>
    <dgm:pt modelId="{DF0EDBD2-7A90-45A4-B4E3-725F8AEDC439}" type="sibTrans" cxnId="{DB641389-D498-478D-BE41-3F3990CC73AB}">
      <dgm:prSet/>
      <dgm:spPr/>
      <dgm:t>
        <a:bodyPr/>
        <a:lstStyle/>
        <a:p>
          <a:endParaRPr lang="de-DE"/>
        </a:p>
      </dgm:t>
    </dgm:pt>
    <dgm:pt modelId="{5A7D5C59-5DFC-4753-8D35-989AC4375395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E</a:t>
          </a:r>
        </a:p>
      </dgm:t>
    </dgm:pt>
    <dgm:pt modelId="{B24B9AAF-461E-47F2-AA05-CFCA4288455A}" type="parTrans" cxnId="{CFDCBD1D-9C11-40E2-AE36-FF760F229E6A}">
      <dgm:prSet/>
      <dgm:spPr/>
      <dgm:t>
        <a:bodyPr/>
        <a:lstStyle/>
        <a:p>
          <a:endParaRPr lang="de-DE"/>
        </a:p>
      </dgm:t>
    </dgm:pt>
    <dgm:pt modelId="{C88236A9-2DB6-4658-8733-53DC7FFCB9B6}" type="sibTrans" cxnId="{CFDCBD1D-9C11-40E2-AE36-FF760F229E6A}">
      <dgm:prSet/>
      <dgm:spPr/>
      <dgm:t>
        <a:bodyPr/>
        <a:lstStyle/>
        <a:p>
          <a:endParaRPr lang="de-DE"/>
        </a:p>
      </dgm:t>
    </dgm:pt>
    <dgm:pt modelId="{06C20C19-F643-4E62-9CEA-220A708DE103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Nil</a:t>
          </a:r>
        </a:p>
      </dgm:t>
    </dgm:pt>
    <dgm:pt modelId="{A91774A0-54A3-41F8-826D-63C98F280AA1}" type="parTrans" cxnId="{1149828D-504C-4A46-9488-B572BA2AD257}">
      <dgm:prSet/>
      <dgm:spPr/>
      <dgm:t>
        <a:bodyPr/>
        <a:lstStyle/>
        <a:p>
          <a:endParaRPr lang="de-DE"/>
        </a:p>
      </dgm:t>
    </dgm:pt>
    <dgm:pt modelId="{C45361CD-0227-4CC6-86C6-4D6EC1A4475D}" type="sibTrans" cxnId="{1149828D-504C-4A46-9488-B572BA2AD257}">
      <dgm:prSet/>
      <dgm:spPr/>
      <dgm:t>
        <a:bodyPr/>
        <a:lstStyle/>
        <a:p>
          <a:endParaRPr lang="de-DE"/>
        </a:p>
      </dgm:t>
    </dgm:pt>
    <dgm:pt modelId="{FA509458-5DB2-4D5A-AD9B-AC1783C07AE1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F</a:t>
          </a:r>
        </a:p>
      </dgm:t>
    </dgm:pt>
    <dgm:pt modelId="{FA20CD19-9658-4563-9D00-E2414A87AC82}" type="parTrans" cxnId="{F237A880-F0A9-432E-B092-79483608B9D5}">
      <dgm:prSet/>
      <dgm:spPr/>
      <dgm:t>
        <a:bodyPr/>
        <a:lstStyle/>
        <a:p>
          <a:endParaRPr lang="de-DE"/>
        </a:p>
      </dgm:t>
    </dgm:pt>
    <dgm:pt modelId="{FFA69620-660B-4A2D-AB8F-4B8D0DBC4A5D}" type="sibTrans" cxnId="{F237A880-F0A9-432E-B092-79483608B9D5}">
      <dgm:prSet/>
      <dgm:spPr/>
      <dgm:t>
        <a:bodyPr/>
        <a:lstStyle/>
        <a:p>
          <a:endParaRPr lang="de-DE"/>
        </a:p>
      </dgm:t>
    </dgm:pt>
    <dgm:pt modelId="{07EF050D-75F2-4579-8445-FB4C232475DD}" type="pres">
      <dgm:prSet presAssocID="{B5BE6B79-25CF-475F-88E7-47383956AA0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2CD21D5-159A-4EC9-9763-DC4290B7EFB1}" type="pres">
      <dgm:prSet presAssocID="{4CB68849-EC4A-4049-BFC6-A3C7470CCCAB}" presName="hierRoot1" presStyleCnt="0">
        <dgm:presLayoutVars>
          <dgm:hierBranch val="init"/>
        </dgm:presLayoutVars>
      </dgm:prSet>
      <dgm:spPr/>
    </dgm:pt>
    <dgm:pt modelId="{707B5DA2-AEEC-4F02-8799-94AEDA17F157}" type="pres">
      <dgm:prSet presAssocID="{4CB68849-EC4A-4049-BFC6-A3C7470CCCAB}" presName="rootComposite1" presStyleCnt="0"/>
      <dgm:spPr/>
    </dgm:pt>
    <dgm:pt modelId="{0E12CE17-842C-4669-B793-BF5CC5B1082F}" type="pres">
      <dgm:prSet presAssocID="{4CB68849-EC4A-4049-BFC6-A3C7470CCCAB}" presName="rootText1" presStyleLbl="node0" presStyleIdx="0" presStyleCnt="1">
        <dgm:presLayoutVars>
          <dgm:chMax/>
          <dgm:chPref val="3"/>
        </dgm:presLayoutVars>
      </dgm:prSet>
      <dgm:spPr/>
    </dgm:pt>
    <dgm:pt modelId="{6236EACE-2F17-46C5-9035-5050ED3A798F}" type="pres">
      <dgm:prSet presAssocID="{4CB68849-EC4A-4049-BFC6-A3C7470CCCAB}" presName="titleText1" presStyleLbl="fgAcc0" presStyleIdx="0" presStyleCnt="1">
        <dgm:presLayoutVars>
          <dgm:chMax val="0"/>
          <dgm:chPref val="0"/>
        </dgm:presLayoutVars>
      </dgm:prSet>
      <dgm:spPr/>
    </dgm:pt>
    <dgm:pt modelId="{3153D98A-D6EA-45A1-B095-6BCBC52577A7}" type="pres">
      <dgm:prSet presAssocID="{4CB68849-EC4A-4049-BFC6-A3C7470CCCAB}" presName="rootConnector1" presStyleLbl="node1" presStyleIdx="0" presStyleCnt="8"/>
      <dgm:spPr/>
    </dgm:pt>
    <dgm:pt modelId="{546B106B-930C-4FAA-9BC0-D9D45C90E5C2}" type="pres">
      <dgm:prSet presAssocID="{4CB68849-EC4A-4049-BFC6-A3C7470CCCAB}" presName="hierChild2" presStyleCnt="0"/>
      <dgm:spPr/>
    </dgm:pt>
    <dgm:pt modelId="{AC1B5706-8C3F-48CE-945B-432501E1D562}" type="pres">
      <dgm:prSet presAssocID="{6191F9DB-B795-46B8-A786-C91CAA66D5C8}" presName="Name37" presStyleLbl="parChTrans1D2" presStyleIdx="0" presStyleCnt="2"/>
      <dgm:spPr/>
    </dgm:pt>
    <dgm:pt modelId="{E1281716-6355-4A9C-A7F3-B9913360F68E}" type="pres">
      <dgm:prSet presAssocID="{806C519B-10E7-473E-AD54-EC0CE5E34C99}" presName="hierRoot2" presStyleCnt="0">
        <dgm:presLayoutVars>
          <dgm:hierBranch val="init"/>
        </dgm:presLayoutVars>
      </dgm:prSet>
      <dgm:spPr/>
    </dgm:pt>
    <dgm:pt modelId="{31870BA1-BF79-47E2-875C-B6F0B9AD1F79}" type="pres">
      <dgm:prSet presAssocID="{806C519B-10E7-473E-AD54-EC0CE5E34C99}" presName="rootComposite" presStyleCnt="0"/>
      <dgm:spPr/>
    </dgm:pt>
    <dgm:pt modelId="{376ADA84-B011-436A-AF82-A60EFE9D2453}" type="pres">
      <dgm:prSet presAssocID="{806C519B-10E7-473E-AD54-EC0CE5E34C99}" presName="rootText" presStyleLbl="node1" presStyleIdx="0" presStyleCnt="8">
        <dgm:presLayoutVars>
          <dgm:chMax/>
          <dgm:chPref val="3"/>
        </dgm:presLayoutVars>
      </dgm:prSet>
      <dgm:spPr/>
    </dgm:pt>
    <dgm:pt modelId="{DCA3014E-8665-4B1B-995D-07E509641EA6}" type="pres">
      <dgm:prSet presAssocID="{806C519B-10E7-473E-AD54-EC0CE5E34C99}" presName="titleText2" presStyleLbl="fgAcc1" presStyleIdx="0" presStyleCnt="8">
        <dgm:presLayoutVars>
          <dgm:chMax val="0"/>
          <dgm:chPref val="0"/>
        </dgm:presLayoutVars>
      </dgm:prSet>
      <dgm:spPr/>
    </dgm:pt>
    <dgm:pt modelId="{4A5B8D81-1238-4E76-819D-737D33BE4144}" type="pres">
      <dgm:prSet presAssocID="{806C519B-10E7-473E-AD54-EC0CE5E34C99}" presName="rootConnector" presStyleLbl="node2" presStyleIdx="0" presStyleCnt="0"/>
      <dgm:spPr/>
    </dgm:pt>
    <dgm:pt modelId="{7570D0D7-65A4-4F8E-A439-9BBFE93879A8}" type="pres">
      <dgm:prSet presAssocID="{806C519B-10E7-473E-AD54-EC0CE5E34C99}" presName="hierChild4" presStyleCnt="0"/>
      <dgm:spPr/>
    </dgm:pt>
    <dgm:pt modelId="{75805EF6-1E41-4872-A3FF-846106E0AF53}" type="pres">
      <dgm:prSet presAssocID="{806C519B-10E7-473E-AD54-EC0CE5E34C99}" presName="hierChild5" presStyleCnt="0"/>
      <dgm:spPr/>
    </dgm:pt>
    <dgm:pt modelId="{7D9AE169-00E4-4DD4-9262-66459D6AC729}" type="pres">
      <dgm:prSet presAssocID="{BC368B03-51CA-49AB-AFD3-22C2D5BEEFE4}" presName="Name37" presStyleLbl="parChTrans1D2" presStyleIdx="1" presStyleCnt="2"/>
      <dgm:spPr/>
    </dgm:pt>
    <dgm:pt modelId="{F6177FED-AACC-4D1E-A485-33E489FE6B19}" type="pres">
      <dgm:prSet presAssocID="{F82B1D0C-C1D1-4E62-B664-AF305EEB1398}" presName="hierRoot2" presStyleCnt="0">
        <dgm:presLayoutVars>
          <dgm:hierBranch val="init"/>
        </dgm:presLayoutVars>
      </dgm:prSet>
      <dgm:spPr/>
    </dgm:pt>
    <dgm:pt modelId="{8936CD27-3533-4CBD-B973-4754026B8588}" type="pres">
      <dgm:prSet presAssocID="{F82B1D0C-C1D1-4E62-B664-AF305EEB1398}" presName="rootComposite" presStyleCnt="0"/>
      <dgm:spPr/>
    </dgm:pt>
    <dgm:pt modelId="{C6F35F57-958A-4E8D-82FE-4585CE50FD9C}" type="pres">
      <dgm:prSet presAssocID="{F82B1D0C-C1D1-4E62-B664-AF305EEB1398}" presName="rootText" presStyleLbl="node1" presStyleIdx="1" presStyleCnt="8">
        <dgm:presLayoutVars>
          <dgm:chMax/>
          <dgm:chPref val="3"/>
        </dgm:presLayoutVars>
      </dgm:prSet>
      <dgm:spPr/>
    </dgm:pt>
    <dgm:pt modelId="{272955E2-C588-4D91-A171-7528F7D99EEC}" type="pres">
      <dgm:prSet presAssocID="{F82B1D0C-C1D1-4E62-B664-AF305EEB1398}" presName="titleText2" presStyleLbl="fgAcc1" presStyleIdx="1" presStyleCnt="8">
        <dgm:presLayoutVars>
          <dgm:chMax val="0"/>
          <dgm:chPref val="0"/>
        </dgm:presLayoutVars>
      </dgm:prSet>
      <dgm:spPr/>
    </dgm:pt>
    <dgm:pt modelId="{B2598690-B82E-4AAE-9803-3018A03C57C2}" type="pres">
      <dgm:prSet presAssocID="{F82B1D0C-C1D1-4E62-B664-AF305EEB1398}" presName="rootConnector" presStyleLbl="node2" presStyleIdx="0" presStyleCnt="0"/>
      <dgm:spPr/>
    </dgm:pt>
    <dgm:pt modelId="{493F0AA3-24EE-474A-AAAD-DFE02AEC999C}" type="pres">
      <dgm:prSet presAssocID="{F82B1D0C-C1D1-4E62-B664-AF305EEB1398}" presName="hierChild4" presStyleCnt="0"/>
      <dgm:spPr/>
    </dgm:pt>
    <dgm:pt modelId="{6A26AE5D-19CB-4591-8A2C-3A5D3AE8F994}" type="pres">
      <dgm:prSet presAssocID="{C81C8B0D-2178-43D8-84FF-DED18AD3BCC6}" presName="Name37" presStyleLbl="parChTrans1D3" presStyleIdx="0" presStyleCnt="2"/>
      <dgm:spPr/>
    </dgm:pt>
    <dgm:pt modelId="{31EFBB34-C183-4762-A626-28759E590CF6}" type="pres">
      <dgm:prSet presAssocID="{76D58C84-F79D-4E8B-8615-4E2A0DB0D6D1}" presName="hierRoot2" presStyleCnt="0">
        <dgm:presLayoutVars>
          <dgm:hierBranch val="init"/>
        </dgm:presLayoutVars>
      </dgm:prSet>
      <dgm:spPr/>
    </dgm:pt>
    <dgm:pt modelId="{281CD314-76E0-4C1E-AC01-857DF278A6F0}" type="pres">
      <dgm:prSet presAssocID="{76D58C84-F79D-4E8B-8615-4E2A0DB0D6D1}" presName="rootComposite" presStyleCnt="0"/>
      <dgm:spPr/>
    </dgm:pt>
    <dgm:pt modelId="{B1892995-0542-45E6-960B-B5EE2F05C733}" type="pres">
      <dgm:prSet presAssocID="{76D58C84-F79D-4E8B-8615-4E2A0DB0D6D1}" presName="rootText" presStyleLbl="node1" presStyleIdx="2" presStyleCnt="8">
        <dgm:presLayoutVars>
          <dgm:chMax/>
          <dgm:chPref val="3"/>
        </dgm:presLayoutVars>
      </dgm:prSet>
      <dgm:spPr/>
    </dgm:pt>
    <dgm:pt modelId="{EEA86488-8801-416F-9E27-B1684E958A1E}" type="pres">
      <dgm:prSet presAssocID="{76D58C84-F79D-4E8B-8615-4E2A0DB0D6D1}" presName="titleText2" presStyleLbl="fgAcc1" presStyleIdx="2" presStyleCnt="8">
        <dgm:presLayoutVars>
          <dgm:chMax val="0"/>
          <dgm:chPref val="0"/>
        </dgm:presLayoutVars>
      </dgm:prSet>
      <dgm:spPr/>
    </dgm:pt>
    <dgm:pt modelId="{6F95A314-38B5-4C4D-B334-427C80928129}" type="pres">
      <dgm:prSet presAssocID="{76D58C84-F79D-4E8B-8615-4E2A0DB0D6D1}" presName="rootConnector" presStyleLbl="node3" presStyleIdx="0" presStyleCnt="0"/>
      <dgm:spPr/>
    </dgm:pt>
    <dgm:pt modelId="{2036C44E-892C-4805-BC5D-ADE391DC7A96}" type="pres">
      <dgm:prSet presAssocID="{76D58C84-F79D-4E8B-8615-4E2A0DB0D6D1}" presName="hierChild4" presStyleCnt="0"/>
      <dgm:spPr/>
    </dgm:pt>
    <dgm:pt modelId="{4C667B3F-F985-4A2B-8A5E-0C5E54D4E3D2}" type="pres">
      <dgm:prSet presAssocID="{76D58C84-F79D-4E8B-8615-4E2A0DB0D6D1}" presName="hierChild5" presStyleCnt="0"/>
      <dgm:spPr/>
    </dgm:pt>
    <dgm:pt modelId="{88047115-E1AA-4B3E-9AF0-9A389076E2CA}" type="pres">
      <dgm:prSet presAssocID="{34994D4B-CC9B-49BC-90BD-24A2A66BD19E}" presName="Name37" presStyleLbl="parChTrans1D3" presStyleIdx="1" presStyleCnt="2"/>
      <dgm:spPr/>
    </dgm:pt>
    <dgm:pt modelId="{0AE62CF9-391B-4D28-8B05-E40B3F3B9EF9}" type="pres">
      <dgm:prSet presAssocID="{D6C790D2-E818-422D-B72F-10DF1FF2B376}" presName="hierRoot2" presStyleCnt="0">
        <dgm:presLayoutVars>
          <dgm:hierBranch val="init"/>
        </dgm:presLayoutVars>
      </dgm:prSet>
      <dgm:spPr/>
    </dgm:pt>
    <dgm:pt modelId="{C70AAEAF-4463-47CF-97EC-6E3880579046}" type="pres">
      <dgm:prSet presAssocID="{D6C790D2-E818-422D-B72F-10DF1FF2B376}" presName="rootComposite" presStyleCnt="0"/>
      <dgm:spPr/>
    </dgm:pt>
    <dgm:pt modelId="{22D08F43-644C-49AB-8B0E-CAE9679D97A4}" type="pres">
      <dgm:prSet presAssocID="{D6C790D2-E818-422D-B72F-10DF1FF2B376}" presName="rootText" presStyleLbl="node1" presStyleIdx="3" presStyleCnt="8">
        <dgm:presLayoutVars>
          <dgm:chMax/>
          <dgm:chPref val="3"/>
        </dgm:presLayoutVars>
      </dgm:prSet>
      <dgm:spPr/>
    </dgm:pt>
    <dgm:pt modelId="{27A36581-A90A-42EA-A756-FE5A48866180}" type="pres">
      <dgm:prSet presAssocID="{D6C790D2-E818-422D-B72F-10DF1FF2B376}" presName="titleText2" presStyleLbl="fgAcc1" presStyleIdx="3" presStyleCnt="8">
        <dgm:presLayoutVars>
          <dgm:chMax val="0"/>
          <dgm:chPref val="0"/>
        </dgm:presLayoutVars>
      </dgm:prSet>
      <dgm:spPr/>
    </dgm:pt>
    <dgm:pt modelId="{38A5CC00-E68D-4E70-8F1D-97F92D429712}" type="pres">
      <dgm:prSet presAssocID="{D6C790D2-E818-422D-B72F-10DF1FF2B376}" presName="rootConnector" presStyleLbl="node3" presStyleIdx="0" presStyleCnt="0"/>
      <dgm:spPr/>
    </dgm:pt>
    <dgm:pt modelId="{2CE3C55A-DEF7-4D45-8D2E-8D61B6830D17}" type="pres">
      <dgm:prSet presAssocID="{D6C790D2-E818-422D-B72F-10DF1FF2B376}" presName="hierChild4" presStyleCnt="0"/>
      <dgm:spPr/>
    </dgm:pt>
    <dgm:pt modelId="{45E789FC-84AC-4D70-AFAF-37D26C9E0AB0}" type="pres">
      <dgm:prSet presAssocID="{1216131E-5B3D-41A4-A31C-835A01C6E889}" presName="Name37" presStyleLbl="parChTrans1D4" presStyleIdx="0" presStyleCnt="4"/>
      <dgm:spPr/>
    </dgm:pt>
    <dgm:pt modelId="{24EBA3F4-36B7-425E-B123-D4FFF154401E}" type="pres">
      <dgm:prSet presAssocID="{76B626C3-C5D4-4326-91CE-8E27CB76C1F7}" presName="hierRoot2" presStyleCnt="0">
        <dgm:presLayoutVars>
          <dgm:hierBranch val="init"/>
        </dgm:presLayoutVars>
      </dgm:prSet>
      <dgm:spPr/>
    </dgm:pt>
    <dgm:pt modelId="{A481F13C-77AA-453A-8761-E77EA25FB5C2}" type="pres">
      <dgm:prSet presAssocID="{76B626C3-C5D4-4326-91CE-8E27CB76C1F7}" presName="rootComposite" presStyleCnt="0"/>
      <dgm:spPr/>
    </dgm:pt>
    <dgm:pt modelId="{842FEF44-FC41-44CA-ACEF-0742881C97D9}" type="pres">
      <dgm:prSet presAssocID="{76B626C3-C5D4-4326-91CE-8E27CB76C1F7}" presName="rootText" presStyleLbl="node1" presStyleIdx="4" presStyleCnt="8">
        <dgm:presLayoutVars>
          <dgm:chMax/>
          <dgm:chPref val="3"/>
        </dgm:presLayoutVars>
      </dgm:prSet>
      <dgm:spPr/>
    </dgm:pt>
    <dgm:pt modelId="{3ECC4CFD-E5AF-4AED-8C42-D441090B0F1D}" type="pres">
      <dgm:prSet presAssocID="{76B626C3-C5D4-4326-91CE-8E27CB76C1F7}" presName="titleText2" presStyleLbl="fgAcc1" presStyleIdx="4" presStyleCnt="8">
        <dgm:presLayoutVars>
          <dgm:chMax val="0"/>
          <dgm:chPref val="0"/>
        </dgm:presLayoutVars>
      </dgm:prSet>
      <dgm:spPr/>
    </dgm:pt>
    <dgm:pt modelId="{E9AEDE67-1F39-4EE2-BF6E-7BD07D1CD52C}" type="pres">
      <dgm:prSet presAssocID="{76B626C3-C5D4-4326-91CE-8E27CB76C1F7}" presName="rootConnector" presStyleLbl="node4" presStyleIdx="0" presStyleCnt="0"/>
      <dgm:spPr/>
    </dgm:pt>
    <dgm:pt modelId="{7E715F5E-4D23-46A9-B4FA-BA9E0A550746}" type="pres">
      <dgm:prSet presAssocID="{76B626C3-C5D4-4326-91CE-8E27CB76C1F7}" presName="hierChild4" presStyleCnt="0"/>
      <dgm:spPr/>
    </dgm:pt>
    <dgm:pt modelId="{0E756DAF-BF82-43C4-9EA2-E8C8DF091C73}" type="pres">
      <dgm:prSet presAssocID="{76B626C3-C5D4-4326-91CE-8E27CB76C1F7}" presName="hierChild5" presStyleCnt="0"/>
      <dgm:spPr/>
    </dgm:pt>
    <dgm:pt modelId="{7687EF79-5A6C-4CA4-89E2-0B75F61C7E1E}" type="pres">
      <dgm:prSet presAssocID="{B24B9AAF-461E-47F2-AA05-CFCA4288455A}" presName="Name37" presStyleLbl="parChTrans1D4" presStyleIdx="1" presStyleCnt="4"/>
      <dgm:spPr/>
    </dgm:pt>
    <dgm:pt modelId="{2C72DA9B-2B3C-4324-B567-6FE5A169BDD8}" type="pres">
      <dgm:prSet presAssocID="{5A7D5C59-5DFC-4753-8D35-989AC4375395}" presName="hierRoot2" presStyleCnt="0">
        <dgm:presLayoutVars>
          <dgm:hierBranch val="init"/>
        </dgm:presLayoutVars>
      </dgm:prSet>
      <dgm:spPr/>
    </dgm:pt>
    <dgm:pt modelId="{37E72B85-2AC4-4A07-BAB0-F37AD0995131}" type="pres">
      <dgm:prSet presAssocID="{5A7D5C59-5DFC-4753-8D35-989AC4375395}" presName="rootComposite" presStyleCnt="0"/>
      <dgm:spPr/>
    </dgm:pt>
    <dgm:pt modelId="{DB0E862B-3B91-4AD3-B8AC-7945B63E46ED}" type="pres">
      <dgm:prSet presAssocID="{5A7D5C59-5DFC-4753-8D35-989AC4375395}" presName="rootText" presStyleLbl="node1" presStyleIdx="5" presStyleCnt="8">
        <dgm:presLayoutVars>
          <dgm:chMax/>
          <dgm:chPref val="3"/>
        </dgm:presLayoutVars>
      </dgm:prSet>
      <dgm:spPr/>
    </dgm:pt>
    <dgm:pt modelId="{6DA83FA2-AAE5-47B6-B413-A5939839289C}" type="pres">
      <dgm:prSet presAssocID="{5A7D5C59-5DFC-4753-8D35-989AC4375395}" presName="titleText2" presStyleLbl="fgAcc1" presStyleIdx="5" presStyleCnt="8">
        <dgm:presLayoutVars>
          <dgm:chMax val="0"/>
          <dgm:chPref val="0"/>
        </dgm:presLayoutVars>
      </dgm:prSet>
      <dgm:spPr/>
    </dgm:pt>
    <dgm:pt modelId="{0D64CE00-2A66-4BF4-99FF-B1A6ECD0529D}" type="pres">
      <dgm:prSet presAssocID="{5A7D5C59-5DFC-4753-8D35-989AC4375395}" presName="rootConnector" presStyleLbl="node4" presStyleIdx="0" presStyleCnt="0"/>
      <dgm:spPr/>
    </dgm:pt>
    <dgm:pt modelId="{CE984273-408D-4073-A813-2CF06B3F14E9}" type="pres">
      <dgm:prSet presAssocID="{5A7D5C59-5DFC-4753-8D35-989AC4375395}" presName="hierChild4" presStyleCnt="0"/>
      <dgm:spPr/>
    </dgm:pt>
    <dgm:pt modelId="{64C16649-1381-4A76-BFCA-BDE0735D13F1}" type="pres">
      <dgm:prSet presAssocID="{A91774A0-54A3-41F8-826D-63C98F280AA1}" presName="Name37" presStyleLbl="parChTrans1D4" presStyleIdx="2" presStyleCnt="4"/>
      <dgm:spPr/>
    </dgm:pt>
    <dgm:pt modelId="{5B77E85B-1966-4C4E-ACC6-3C685275DE1D}" type="pres">
      <dgm:prSet presAssocID="{06C20C19-F643-4E62-9CEA-220A708DE103}" presName="hierRoot2" presStyleCnt="0">
        <dgm:presLayoutVars>
          <dgm:hierBranch val="init"/>
        </dgm:presLayoutVars>
      </dgm:prSet>
      <dgm:spPr/>
    </dgm:pt>
    <dgm:pt modelId="{226C7D3D-0D8B-40B2-B95C-24DC045F8A46}" type="pres">
      <dgm:prSet presAssocID="{06C20C19-F643-4E62-9CEA-220A708DE103}" presName="rootComposite" presStyleCnt="0"/>
      <dgm:spPr/>
    </dgm:pt>
    <dgm:pt modelId="{B6D027F9-063F-4755-A8A6-33FADC21D480}" type="pres">
      <dgm:prSet presAssocID="{06C20C19-F643-4E62-9CEA-220A708DE103}" presName="rootText" presStyleLbl="node1" presStyleIdx="6" presStyleCnt="8">
        <dgm:presLayoutVars>
          <dgm:chMax/>
          <dgm:chPref val="3"/>
        </dgm:presLayoutVars>
      </dgm:prSet>
      <dgm:spPr/>
    </dgm:pt>
    <dgm:pt modelId="{E2B50B0C-84C0-421E-A87B-08F845164BD4}" type="pres">
      <dgm:prSet presAssocID="{06C20C19-F643-4E62-9CEA-220A708DE103}" presName="titleText2" presStyleLbl="fgAcc1" presStyleIdx="6" presStyleCnt="8">
        <dgm:presLayoutVars>
          <dgm:chMax val="0"/>
          <dgm:chPref val="0"/>
        </dgm:presLayoutVars>
      </dgm:prSet>
      <dgm:spPr/>
    </dgm:pt>
    <dgm:pt modelId="{B07434D9-264D-4B80-82E1-91FF796AF4FF}" type="pres">
      <dgm:prSet presAssocID="{06C20C19-F643-4E62-9CEA-220A708DE103}" presName="rootConnector" presStyleLbl="node4" presStyleIdx="0" presStyleCnt="0"/>
      <dgm:spPr/>
    </dgm:pt>
    <dgm:pt modelId="{686A6079-1648-46A7-9258-1DBD836460C5}" type="pres">
      <dgm:prSet presAssocID="{06C20C19-F643-4E62-9CEA-220A708DE103}" presName="hierChild4" presStyleCnt="0"/>
      <dgm:spPr/>
    </dgm:pt>
    <dgm:pt modelId="{C59E796E-38DF-4AD3-9309-2785A6C0E5D5}" type="pres">
      <dgm:prSet presAssocID="{06C20C19-F643-4E62-9CEA-220A708DE103}" presName="hierChild5" presStyleCnt="0"/>
      <dgm:spPr/>
    </dgm:pt>
    <dgm:pt modelId="{1CF77170-048F-4035-9A2D-585ABC7B9263}" type="pres">
      <dgm:prSet presAssocID="{FA20CD19-9658-4563-9D00-E2414A87AC82}" presName="Name37" presStyleLbl="parChTrans1D4" presStyleIdx="3" presStyleCnt="4"/>
      <dgm:spPr/>
    </dgm:pt>
    <dgm:pt modelId="{20236B49-E642-44BA-BDDD-A625C26988C6}" type="pres">
      <dgm:prSet presAssocID="{FA509458-5DB2-4D5A-AD9B-AC1783C07AE1}" presName="hierRoot2" presStyleCnt="0">
        <dgm:presLayoutVars>
          <dgm:hierBranch val="init"/>
        </dgm:presLayoutVars>
      </dgm:prSet>
      <dgm:spPr/>
    </dgm:pt>
    <dgm:pt modelId="{AD9F7B11-1F8A-4E3F-80DB-5CBDE0380BA4}" type="pres">
      <dgm:prSet presAssocID="{FA509458-5DB2-4D5A-AD9B-AC1783C07AE1}" presName="rootComposite" presStyleCnt="0"/>
      <dgm:spPr/>
    </dgm:pt>
    <dgm:pt modelId="{8D8149B5-D5A3-44E4-8A5E-B88ACD130919}" type="pres">
      <dgm:prSet presAssocID="{FA509458-5DB2-4D5A-AD9B-AC1783C07AE1}" presName="rootText" presStyleLbl="node1" presStyleIdx="7" presStyleCnt="8">
        <dgm:presLayoutVars>
          <dgm:chMax/>
          <dgm:chPref val="3"/>
        </dgm:presLayoutVars>
      </dgm:prSet>
      <dgm:spPr/>
    </dgm:pt>
    <dgm:pt modelId="{5B018984-5889-4E14-91B2-538019DA01AE}" type="pres">
      <dgm:prSet presAssocID="{FA509458-5DB2-4D5A-AD9B-AC1783C07AE1}" presName="titleText2" presStyleLbl="fgAcc1" presStyleIdx="7" presStyleCnt="8">
        <dgm:presLayoutVars>
          <dgm:chMax val="0"/>
          <dgm:chPref val="0"/>
        </dgm:presLayoutVars>
      </dgm:prSet>
      <dgm:spPr/>
    </dgm:pt>
    <dgm:pt modelId="{2A6C7FB0-4062-4162-A2B1-3A3F36EC2E30}" type="pres">
      <dgm:prSet presAssocID="{FA509458-5DB2-4D5A-AD9B-AC1783C07AE1}" presName="rootConnector" presStyleLbl="node4" presStyleIdx="0" presStyleCnt="0"/>
      <dgm:spPr/>
    </dgm:pt>
    <dgm:pt modelId="{889B5419-BCC0-4FD9-9D37-95D4D57968B0}" type="pres">
      <dgm:prSet presAssocID="{FA509458-5DB2-4D5A-AD9B-AC1783C07AE1}" presName="hierChild4" presStyleCnt="0"/>
      <dgm:spPr/>
    </dgm:pt>
    <dgm:pt modelId="{7FB7D61B-B7D2-4F76-B88C-A75410C2B911}" type="pres">
      <dgm:prSet presAssocID="{FA509458-5DB2-4D5A-AD9B-AC1783C07AE1}" presName="hierChild5" presStyleCnt="0"/>
      <dgm:spPr/>
    </dgm:pt>
    <dgm:pt modelId="{47902CA6-D2A2-4395-A9A0-5E7506E3C9B6}" type="pres">
      <dgm:prSet presAssocID="{5A7D5C59-5DFC-4753-8D35-989AC4375395}" presName="hierChild5" presStyleCnt="0"/>
      <dgm:spPr/>
    </dgm:pt>
    <dgm:pt modelId="{F35194DF-014C-419C-A57D-F4A34D778F51}" type="pres">
      <dgm:prSet presAssocID="{D6C790D2-E818-422D-B72F-10DF1FF2B376}" presName="hierChild5" presStyleCnt="0"/>
      <dgm:spPr/>
    </dgm:pt>
    <dgm:pt modelId="{4CAF582E-14F9-4173-9AE4-B80E4917346E}" type="pres">
      <dgm:prSet presAssocID="{F82B1D0C-C1D1-4E62-B664-AF305EEB1398}" presName="hierChild5" presStyleCnt="0"/>
      <dgm:spPr/>
    </dgm:pt>
    <dgm:pt modelId="{D38BA989-5BC9-4C6E-B9A4-55D2AA81C23E}" type="pres">
      <dgm:prSet presAssocID="{4CB68849-EC4A-4049-BFC6-A3C7470CCCAB}" presName="hierChild3" presStyleCnt="0"/>
      <dgm:spPr/>
    </dgm:pt>
  </dgm:ptLst>
  <dgm:cxnLst>
    <dgm:cxn modelId="{33F27504-1266-4B35-94F0-EF94C9E523B6}" type="presOf" srcId="{76D58C84-F79D-4E8B-8615-4E2A0DB0D6D1}" destId="{6F95A314-38B5-4C4D-B334-427C80928129}" srcOrd="1" destOrd="0" presId="urn:microsoft.com/office/officeart/2008/layout/NameandTitleOrganizationalChart"/>
    <dgm:cxn modelId="{2BB58E06-755B-48BC-BC80-55B1E9C3B567}" type="presOf" srcId="{C45361CD-0227-4CC6-86C6-4D6EC1A4475D}" destId="{E2B50B0C-84C0-421E-A87B-08F845164BD4}" srcOrd="0" destOrd="0" presId="urn:microsoft.com/office/officeart/2008/layout/NameandTitleOrganizationalChart"/>
    <dgm:cxn modelId="{E0D33108-41E2-4ACC-BF0F-942B5898F992}" type="presOf" srcId="{FB83D008-63C0-4BBD-AF79-CB1E081E13AD}" destId="{272955E2-C588-4D91-A171-7528F7D99EEC}" srcOrd="0" destOrd="0" presId="urn:microsoft.com/office/officeart/2008/layout/NameandTitleOrganizationalChart"/>
    <dgm:cxn modelId="{1F777B1D-3860-48FA-84B9-B1BCA83EA84F}" type="presOf" srcId="{34994D4B-CC9B-49BC-90BD-24A2A66BD19E}" destId="{88047115-E1AA-4B3E-9AF0-9A389076E2CA}" srcOrd="0" destOrd="0" presId="urn:microsoft.com/office/officeart/2008/layout/NameandTitleOrganizationalChart"/>
    <dgm:cxn modelId="{CFDCBD1D-9C11-40E2-AE36-FF760F229E6A}" srcId="{D6C790D2-E818-422D-B72F-10DF1FF2B376}" destId="{5A7D5C59-5DFC-4753-8D35-989AC4375395}" srcOrd="1" destOrd="0" parTransId="{B24B9AAF-461E-47F2-AA05-CFCA4288455A}" sibTransId="{C88236A9-2DB6-4658-8733-53DC7FFCB9B6}"/>
    <dgm:cxn modelId="{B03C1C1F-55D2-457B-A0B9-A69AAEC5D898}" srcId="{4CB68849-EC4A-4049-BFC6-A3C7470CCCAB}" destId="{806C519B-10E7-473E-AD54-EC0CE5E34C99}" srcOrd="0" destOrd="0" parTransId="{6191F9DB-B795-46B8-A786-C91CAA66D5C8}" sibTransId="{44506E05-07FF-4582-9D18-15728F62C60E}"/>
    <dgm:cxn modelId="{26625A24-F3F0-46B6-88E3-4A63738C824F}" type="presOf" srcId="{C88236A9-2DB6-4658-8733-53DC7FFCB9B6}" destId="{6DA83FA2-AAE5-47B6-B413-A5939839289C}" srcOrd="0" destOrd="0" presId="urn:microsoft.com/office/officeart/2008/layout/NameandTitleOrganizationalChart"/>
    <dgm:cxn modelId="{5658772B-A813-4495-9691-8094358C5EFB}" type="presOf" srcId="{DF0EDBD2-7A90-45A4-B4E3-725F8AEDC439}" destId="{3ECC4CFD-E5AF-4AED-8C42-D441090B0F1D}" srcOrd="0" destOrd="0" presId="urn:microsoft.com/office/officeart/2008/layout/NameandTitleOrganizationalChart"/>
    <dgm:cxn modelId="{B23A322D-B182-49BB-AB19-2BF0D8233183}" type="presOf" srcId="{FFA69620-660B-4A2D-AB8F-4B8D0DBC4A5D}" destId="{5B018984-5889-4E14-91B2-538019DA01AE}" srcOrd="0" destOrd="0" presId="urn:microsoft.com/office/officeart/2008/layout/NameandTitleOrganizationalChart"/>
    <dgm:cxn modelId="{397AAA31-58BF-4181-B6D8-5219173DC285}" type="presOf" srcId="{B24B9AAF-461E-47F2-AA05-CFCA4288455A}" destId="{7687EF79-5A6C-4CA4-89E2-0B75F61C7E1E}" srcOrd="0" destOrd="0" presId="urn:microsoft.com/office/officeart/2008/layout/NameandTitleOrganizationalChart"/>
    <dgm:cxn modelId="{54CB8433-A8B2-42E2-AFAB-AAD4035ED472}" type="presOf" srcId="{FA20CD19-9658-4563-9D00-E2414A87AC82}" destId="{1CF77170-048F-4035-9A2D-585ABC7B9263}" srcOrd="0" destOrd="0" presId="urn:microsoft.com/office/officeart/2008/layout/NameandTitleOrganizationalChart"/>
    <dgm:cxn modelId="{1E684D3A-BE15-4215-9AA0-5059F1C49EBE}" type="presOf" srcId="{44506E05-07FF-4582-9D18-15728F62C60E}" destId="{DCA3014E-8665-4B1B-995D-07E509641EA6}" srcOrd="0" destOrd="0" presId="urn:microsoft.com/office/officeart/2008/layout/NameandTitleOrganizationalChart"/>
    <dgm:cxn modelId="{EF0FB35D-D8F2-432B-BB83-DA682CB3794B}" type="presOf" srcId="{76D58C84-F79D-4E8B-8615-4E2A0DB0D6D1}" destId="{B1892995-0542-45E6-960B-B5EE2F05C733}" srcOrd="0" destOrd="0" presId="urn:microsoft.com/office/officeart/2008/layout/NameandTitleOrganizationalChart"/>
    <dgm:cxn modelId="{599C125E-CC71-43D2-8321-1F9CA17BC1A7}" type="presOf" srcId="{F82B1D0C-C1D1-4E62-B664-AF305EEB1398}" destId="{C6F35F57-958A-4E8D-82FE-4585CE50FD9C}" srcOrd="0" destOrd="0" presId="urn:microsoft.com/office/officeart/2008/layout/NameandTitleOrganizationalChart"/>
    <dgm:cxn modelId="{F4F78541-DEEA-47D2-BE1B-10DAE4634B5F}" srcId="{F82B1D0C-C1D1-4E62-B664-AF305EEB1398}" destId="{76D58C84-F79D-4E8B-8615-4E2A0DB0D6D1}" srcOrd="0" destOrd="0" parTransId="{C81C8B0D-2178-43D8-84FF-DED18AD3BCC6}" sibTransId="{7CFFBD84-EED0-459E-BFA6-6B2A487AD507}"/>
    <dgm:cxn modelId="{BB28A962-39D5-47CD-9058-EECC286E393D}" type="presOf" srcId="{806C519B-10E7-473E-AD54-EC0CE5E34C99}" destId="{376ADA84-B011-436A-AF82-A60EFE9D2453}" srcOrd="0" destOrd="0" presId="urn:microsoft.com/office/officeart/2008/layout/NameandTitleOrganizationalChart"/>
    <dgm:cxn modelId="{93F1AD42-D11F-494F-8B58-2B8E78FCA0F5}" type="presOf" srcId="{06C20C19-F643-4E62-9CEA-220A708DE103}" destId="{B07434D9-264D-4B80-82E1-91FF796AF4FF}" srcOrd="1" destOrd="0" presId="urn:microsoft.com/office/officeart/2008/layout/NameandTitleOrganizationalChart"/>
    <dgm:cxn modelId="{73F0F842-12B9-496D-8BB4-24D040C89311}" type="presOf" srcId="{FA509458-5DB2-4D5A-AD9B-AC1783C07AE1}" destId="{8D8149B5-D5A3-44E4-8A5E-B88ACD130919}" srcOrd="0" destOrd="0" presId="urn:microsoft.com/office/officeart/2008/layout/NameandTitleOrganizationalChart"/>
    <dgm:cxn modelId="{E8F7DD64-2AA8-41D8-8C23-AFD61DCB65CE}" type="presOf" srcId="{1216131E-5B3D-41A4-A31C-835A01C6E889}" destId="{45E789FC-84AC-4D70-AFAF-37D26C9E0AB0}" srcOrd="0" destOrd="0" presId="urn:microsoft.com/office/officeart/2008/layout/NameandTitleOrganizationalChart"/>
    <dgm:cxn modelId="{66050465-CBFC-41E6-9E1B-211204DCC2F0}" type="presOf" srcId="{A91774A0-54A3-41F8-826D-63C98F280AA1}" destId="{64C16649-1381-4A76-BFCA-BDE0735D13F1}" srcOrd="0" destOrd="0" presId="urn:microsoft.com/office/officeart/2008/layout/NameandTitleOrganizationalChart"/>
    <dgm:cxn modelId="{65D50C4B-8844-477C-955C-CB8AD4ECE6D6}" type="presOf" srcId="{4CB68849-EC4A-4049-BFC6-A3C7470CCCAB}" destId="{0E12CE17-842C-4669-B793-BF5CC5B1082F}" srcOrd="0" destOrd="0" presId="urn:microsoft.com/office/officeart/2008/layout/NameandTitleOrganizationalChart"/>
    <dgm:cxn modelId="{13BBDC4B-FE15-4DF4-913E-2859E178DDDC}" type="presOf" srcId="{C81C8B0D-2178-43D8-84FF-DED18AD3BCC6}" destId="{6A26AE5D-19CB-4591-8A2C-3A5D3AE8F994}" srcOrd="0" destOrd="0" presId="urn:microsoft.com/office/officeart/2008/layout/NameandTitleOrganizationalChart"/>
    <dgm:cxn modelId="{011AD454-28B5-4B28-AE2C-00906665E22A}" type="presOf" srcId="{D6C790D2-E818-422D-B72F-10DF1FF2B376}" destId="{22D08F43-644C-49AB-8B0E-CAE9679D97A4}" srcOrd="0" destOrd="0" presId="urn:microsoft.com/office/officeart/2008/layout/NameandTitleOrganizationalChart"/>
    <dgm:cxn modelId="{30B79175-92B8-45A0-AB15-FAD01C1B6BF4}" type="presOf" srcId="{76B626C3-C5D4-4326-91CE-8E27CB76C1F7}" destId="{E9AEDE67-1F39-4EE2-BF6E-7BD07D1CD52C}" srcOrd="1" destOrd="0" presId="urn:microsoft.com/office/officeart/2008/layout/NameandTitleOrganizationalChart"/>
    <dgm:cxn modelId="{C1937A57-1C0F-40A5-ACB3-69B007A68DCD}" type="presOf" srcId="{FA509458-5DB2-4D5A-AD9B-AC1783C07AE1}" destId="{2A6C7FB0-4062-4162-A2B1-3A3F36EC2E30}" srcOrd="1" destOrd="0" presId="urn:microsoft.com/office/officeart/2008/layout/NameandTitleOrganizationalChart"/>
    <dgm:cxn modelId="{F237A880-F0A9-432E-B092-79483608B9D5}" srcId="{5A7D5C59-5DFC-4753-8D35-989AC4375395}" destId="{FA509458-5DB2-4D5A-AD9B-AC1783C07AE1}" srcOrd="1" destOrd="0" parTransId="{FA20CD19-9658-4563-9D00-E2414A87AC82}" sibTransId="{FFA69620-660B-4A2D-AB8F-4B8D0DBC4A5D}"/>
    <dgm:cxn modelId="{DB641389-D498-478D-BE41-3F3990CC73AB}" srcId="{D6C790D2-E818-422D-B72F-10DF1FF2B376}" destId="{76B626C3-C5D4-4326-91CE-8E27CB76C1F7}" srcOrd="0" destOrd="0" parTransId="{1216131E-5B3D-41A4-A31C-835A01C6E889}" sibTransId="{DF0EDBD2-7A90-45A4-B4E3-725F8AEDC439}"/>
    <dgm:cxn modelId="{1149828D-504C-4A46-9488-B572BA2AD257}" srcId="{5A7D5C59-5DFC-4753-8D35-989AC4375395}" destId="{06C20C19-F643-4E62-9CEA-220A708DE103}" srcOrd="0" destOrd="0" parTransId="{A91774A0-54A3-41F8-826D-63C98F280AA1}" sibTransId="{C45361CD-0227-4CC6-86C6-4D6EC1A4475D}"/>
    <dgm:cxn modelId="{A0E05792-B9A9-42B5-ADE6-007B873D4E8A}" type="presOf" srcId="{76B626C3-C5D4-4326-91CE-8E27CB76C1F7}" destId="{842FEF44-FC41-44CA-ACEF-0742881C97D9}" srcOrd="0" destOrd="0" presId="urn:microsoft.com/office/officeart/2008/layout/NameandTitleOrganizationalChart"/>
    <dgm:cxn modelId="{7C7B3993-B621-4B14-B01B-535F4E67FC8C}" type="presOf" srcId="{BC368B03-51CA-49AB-AFD3-22C2D5BEEFE4}" destId="{7D9AE169-00E4-4DD4-9262-66459D6AC729}" srcOrd="0" destOrd="0" presId="urn:microsoft.com/office/officeart/2008/layout/NameandTitleOrganizationalChart"/>
    <dgm:cxn modelId="{5C040E95-39FB-4303-9568-D00CD5C4A4FD}" type="presOf" srcId="{806C519B-10E7-473E-AD54-EC0CE5E34C99}" destId="{4A5B8D81-1238-4E76-819D-737D33BE4144}" srcOrd="1" destOrd="0" presId="urn:microsoft.com/office/officeart/2008/layout/NameandTitleOrganizationalChart"/>
    <dgm:cxn modelId="{C486A89C-BA00-4A0A-8252-1FB74C7F8F6E}" type="presOf" srcId="{B5BE6B79-25CF-475F-88E7-47383956AA03}" destId="{07EF050D-75F2-4579-8445-FB4C232475DD}" srcOrd="0" destOrd="0" presId="urn:microsoft.com/office/officeart/2008/layout/NameandTitleOrganizationalChart"/>
    <dgm:cxn modelId="{8A5EBFA0-0346-459F-8841-27874CB32D02}" srcId="{B5BE6B79-25CF-475F-88E7-47383956AA03}" destId="{4CB68849-EC4A-4049-BFC6-A3C7470CCCAB}" srcOrd="0" destOrd="0" parTransId="{6AD2D181-0DCD-4B28-87AC-80953ACEEC2F}" sibTransId="{B34D6DE6-5E82-4DC4-AFB9-E7BBF76BBD96}"/>
    <dgm:cxn modelId="{913B82A6-4EE4-4B35-B778-CDE221ABC94C}" type="presOf" srcId="{06C20C19-F643-4E62-9CEA-220A708DE103}" destId="{B6D027F9-063F-4755-A8A6-33FADC21D480}" srcOrd="0" destOrd="0" presId="urn:microsoft.com/office/officeart/2008/layout/NameandTitleOrganizationalChart"/>
    <dgm:cxn modelId="{8A9EFDAA-9566-470E-BC8B-342341564BF7}" srcId="{4CB68849-EC4A-4049-BFC6-A3C7470CCCAB}" destId="{F82B1D0C-C1D1-4E62-B664-AF305EEB1398}" srcOrd="1" destOrd="0" parTransId="{BC368B03-51CA-49AB-AFD3-22C2D5BEEFE4}" sibTransId="{FB83D008-63C0-4BBD-AF79-CB1E081E13AD}"/>
    <dgm:cxn modelId="{663809B3-FE2C-4741-B292-58EFC388E325}" srcId="{F82B1D0C-C1D1-4E62-B664-AF305EEB1398}" destId="{D6C790D2-E818-422D-B72F-10DF1FF2B376}" srcOrd="1" destOrd="0" parTransId="{34994D4B-CC9B-49BC-90BD-24A2A66BD19E}" sibTransId="{371C07EA-435F-4B86-9DB2-3828F4C8F78B}"/>
    <dgm:cxn modelId="{091909B4-1C22-41BC-8AA2-D74EF041905C}" type="presOf" srcId="{F82B1D0C-C1D1-4E62-B664-AF305EEB1398}" destId="{B2598690-B82E-4AAE-9803-3018A03C57C2}" srcOrd="1" destOrd="0" presId="urn:microsoft.com/office/officeart/2008/layout/NameandTitleOrganizationalChart"/>
    <dgm:cxn modelId="{AEC9DFBA-1495-4A69-B277-1191B9170840}" type="presOf" srcId="{5A7D5C59-5DFC-4753-8D35-989AC4375395}" destId="{DB0E862B-3B91-4AD3-B8AC-7945B63E46ED}" srcOrd="0" destOrd="0" presId="urn:microsoft.com/office/officeart/2008/layout/NameandTitleOrganizationalChart"/>
    <dgm:cxn modelId="{63D96FBD-1AB4-4A0D-AB27-D4860088B75C}" type="presOf" srcId="{4CB68849-EC4A-4049-BFC6-A3C7470CCCAB}" destId="{3153D98A-D6EA-45A1-B095-6BCBC52577A7}" srcOrd="1" destOrd="0" presId="urn:microsoft.com/office/officeart/2008/layout/NameandTitleOrganizationalChart"/>
    <dgm:cxn modelId="{77DD58BE-B209-498C-B476-57CAF83D0B8D}" type="presOf" srcId="{D6C790D2-E818-422D-B72F-10DF1FF2B376}" destId="{38A5CC00-E68D-4E70-8F1D-97F92D429712}" srcOrd="1" destOrd="0" presId="urn:microsoft.com/office/officeart/2008/layout/NameandTitleOrganizationalChart"/>
    <dgm:cxn modelId="{2930BBCD-751F-48DA-9B75-00420F25504E}" type="presOf" srcId="{5A7D5C59-5DFC-4753-8D35-989AC4375395}" destId="{0D64CE00-2A66-4BF4-99FF-B1A6ECD0529D}" srcOrd="1" destOrd="0" presId="urn:microsoft.com/office/officeart/2008/layout/NameandTitleOrganizationalChart"/>
    <dgm:cxn modelId="{AE6716D9-CF52-4071-8FA0-B1FB884170D6}" type="presOf" srcId="{B34D6DE6-5E82-4DC4-AFB9-E7BBF76BBD96}" destId="{6236EACE-2F17-46C5-9035-5050ED3A798F}" srcOrd="0" destOrd="0" presId="urn:microsoft.com/office/officeart/2008/layout/NameandTitleOrganizationalChart"/>
    <dgm:cxn modelId="{5D9240DF-47B4-47E0-BD52-72BACD9AD43A}" type="presOf" srcId="{7CFFBD84-EED0-459E-BFA6-6B2A487AD507}" destId="{EEA86488-8801-416F-9E27-B1684E958A1E}" srcOrd="0" destOrd="0" presId="urn:microsoft.com/office/officeart/2008/layout/NameandTitleOrganizationalChart"/>
    <dgm:cxn modelId="{C8A0C7F7-F2E3-4B06-BD76-CA4044583288}" type="presOf" srcId="{6191F9DB-B795-46B8-A786-C91CAA66D5C8}" destId="{AC1B5706-8C3F-48CE-945B-432501E1D562}" srcOrd="0" destOrd="0" presId="urn:microsoft.com/office/officeart/2008/layout/NameandTitleOrganizationalChart"/>
    <dgm:cxn modelId="{BFD846FF-4424-4404-BC43-FB83D7FF82A5}" type="presOf" srcId="{371C07EA-435F-4B86-9DB2-3828F4C8F78B}" destId="{27A36581-A90A-42EA-A756-FE5A48866180}" srcOrd="0" destOrd="0" presId="urn:microsoft.com/office/officeart/2008/layout/NameandTitleOrganizationalChart"/>
    <dgm:cxn modelId="{D77374CF-CF7E-4BB2-B162-94681636FD4A}" type="presParOf" srcId="{07EF050D-75F2-4579-8445-FB4C232475DD}" destId="{62CD21D5-159A-4EC9-9763-DC4290B7EFB1}" srcOrd="0" destOrd="0" presId="urn:microsoft.com/office/officeart/2008/layout/NameandTitleOrganizationalChart"/>
    <dgm:cxn modelId="{2C8DB5B7-AF3E-48B4-B2E2-F4EA06ED4024}" type="presParOf" srcId="{62CD21D5-159A-4EC9-9763-DC4290B7EFB1}" destId="{707B5DA2-AEEC-4F02-8799-94AEDA17F157}" srcOrd="0" destOrd="0" presId="urn:microsoft.com/office/officeart/2008/layout/NameandTitleOrganizationalChart"/>
    <dgm:cxn modelId="{30A05CAA-79D0-452C-BC15-89029ED884B7}" type="presParOf" srcId="{707B5DA2-AEEC-4F02-8799-94AEDA17F157}" destId="{0E12CE17-842C-4669-B793-BF5CC5B1082F}" srcOrd="0" destOrd="0" presId="urn:microsoft.com/office/officeart/2008/layout/NameandTitleOrganizationalChart"/>
    <dgm:cxn modelId="{27538CF7-9B29-48B0-A7A7-38F40143CF3F}" type="presParOf" srcId="{707B5DA2-AEEC-4F02-8799-94AEDA17F157}" destId="{6236EACE-2F17-46C5-9035-5050ED3A798F}" srcOrd="1" destOrd="0" presId="urn:microsoft.com/office/officeart/2008/layout/NameandTitleOrganizationalChart"/>
    <dgm:cxn modelId="{B8418747-D2F5-47AD-9EB1-D3BF6A436C62}" type="presParOf" srcId="{707B5DA2-AEEC-4F02-8799-94AEDA17F157}" destId="{3153D98A-D6EA-45A1-B095-6BCBC52577A7}" srcOrd="2" destOrd="0" presId="urn:microsoft.com/office/officeart/2008/layout/NameandTitleOrganizationalChart"/>
    <dgm:cxn modelId="{22D7C8B3-7035-44FC-8F93-7895E2B3C5FB}" type="presParOf" srcId="{62CD21D5-159A-4EC9-9763-DC4290B7EFB1}" destId="{546B106B-930C-4FAA-9BC0-D9D45C90E5C2}" srcOrd="1" destOrd="0" presId="urn:microsoft.com/office/officeart/2008/layout/NameandTitleOrganizationalChart"/>
    <dgm:cxn modelId="{04E89503-858E-45E7-ADD1-A80BD056FB3A}" type="presParOf" srcId="{546B106B-930C-4FAA-9BC0-D9D45C90E5C2}" destId="{AC1B5706-8C3F-48CE-945B-432501E1D562}" srcOrd="0" destOrd="0" presId="urn:microsoft.com/office/officeart/2008/layout/NameandTitleOrganizationalChart"/>
    <dgm:cxn modelId="{098BBD42-CA9E-435F-8990-B2ED904CEF41}" type="presParOf" srcId="{546B106B-930C-4FAA-9BC0-D9D45C90E5C2}" destId="{E1281716-6355-4A9C-A7F3-B9913360F68E}" srcOrd="1" destOrd="0" presId="urn:microsoft.com/office/officeart/2008/layout/NameandTitleOrganizationalChart"/>
    <dgm:cxn modelId="{D3D936D0-FC56-414F-A591-1E45D0269E5A}" type="presParOf" srcId="{E1281716-6355-4A9C-A7F3-B9913360F68E}" destId="{31870BA1-BF79-47E2-875C-B6F0B9AD1F79}" srcOrd="0" destOrd="0" presId="urn:microsoft.com/office/officeart/2008/layout/NameandTitleOrganizationalChart"/>
    <dgm:cxn modelId="{A21BFECB-15AC-45BE-B8DB-2CDDF7CDD538}" type="presParOf" srcId="{31870BA1-BF79-47E2-875C-B6F0B9AD1F79}" destId="{376ADA84-B011-436A-AF82-A60EFE9D2453}" srcOrd="0" destOrd="0" presId="urn:microsoft.com/office/officeart/2008/layout/NameandTitleOrganizationalChart"/>
    <dgm:cxn modelId="{3936CE16-C931-4DEA-89A5-42A5D7016F9D}" type="presParOf" srcId="{31870BA1-BF79-47E2-875C-B6F0B9AD1F79}" destId="{DCA3014E-8665-4B1B-995D-07E509641EA6}" srcOrd="1" destOrd="0" presId="urn:microsoft.com/office/officeart/2008/layout/NameandTitleOrganizationalChart"/>
    <dgm:cxn modelId="{2458F59F-8518-41C2-A893-D11BC1F2ABBD}" type="presParOf" srcId="{31870BA1-BF79-47E2-875C-B6F0B9AD1F79}" destId="{4A5B8D81-1238-4E76-819D-737D33BE4144}" srcOrd="2" destOrd="0" presId="urn:microsoft.com/office/officeart/2008/layout/NameandTitleOrganizationalChart"/>
    <dgm:cxn modelId="{F2919EF5-64FE-4C57-8FA6-E843AC207A82}" type="presParOf" srcId="{E1281716-6355-4A9C-A7F3-B9913360F68E}" destId="{7570D0D7-65A4-4F8E-A439-9BBFE93879A8}" srcOrd="1" destOrd="0" presId="urn:microsoft.com/office/officeart/2008/layout/NameandTitleOrganizationalChart"/>
    <dgm:cxn modelId="{12914F89-C594-446F-8783-3A67D8ABE3C3}" type="presParOf" srcId="{E1281716-6355-4A9C-A7F3-B9913360F68E}" destId="{75805EF6-1E41-4872-A3FF-846106E0AF53}" srcOrd="2" destOrd="0" presId="urn:microsoft.com/office/officeart/2008/layout/NameandTitleOrganizationalChart"/>
    <dgm:cxn modelId="{091FA336-2866-475B-BC02-162FFE3A65B4}" type="presParOf" srcId="{546B106B-930C-4FAA-9BC0-D9D45C90E5C2}" destId="{7D9AE169-00E4-4DD4-9262-66459D6AC729}" srcOrd="2" destOrd="0" presId="urn:microsoft.com/office/officeart/2008/layout/NameandTitleOrganizationalChart"/>
    <dgm:cxn modelId="{3D621AC4-6E70-453F-9542-90A17C100F38}" type="presParOf" srcId="{546B106B-930C-4FAA-9BC0-D9D45C90E5C2}" destId="{F6177FED-AACC-4D1E-A485-33E489FE6B19}" srcOrd="3" destOrd="0" presId="urn:microsoft.com/office/officeart/2008/layout/NameandTitleOrganizationalChart"/>
    <dgm:cxn modelId="{8FE8C787-1F80-4C69-B960-2B55A27331E8}" type="presParOf" srcId="{F6177FED-AACC-4D1E-A485-33E489FE6B19}" destId="{8936CD27-3533-4CBD-B973-4754026B8588}" srcOrd="0" destOrd="0" presId="urn:microsoft.com/office/officeart/2008/layout/NameandTitleOrganizationalChart"/>
    <dgm:cxn modelId="{454C42FF-E28D-4F19-B157-3C4D04C8AA09}" type="presParOf" srcId="{8936CD27-3533-4CBD-B973-4754026B8588}" destId="{C6F35F57-958A-4E8D-82FE-4585CE50FD9C}" srcOrd="0" destOrd="0" presId="urn:microsoft.com/office/officeart/2008/layout/NameandTitleOrganizationalChart"/>
    <dgm:cxn modelId="{C09AAE73-C2C9-41B8-8E38-329BFFDC56A5}" type="presParOf" srcId="{8936CD27-3533-4CBD-B973-4754026B8588}" destId="{272955E2-C588-4D91-A171-7528F7D99EEC}" srcOrd="1" destOrd="0" presId="urn:microsoft.com/office/officeart/2008/layout/NameandTitleOrganizationalChart"/>
    <dgm:cxn modelId="{783E595A-997C-43B7-B241-191A786D71AA}" type="presParOf" srcId="{8936CD27-3533-4CBD-B973-4754026B8588}" destId="{B2598690-B82E-4AAE-9803-3018A03C57C2}" srcOrd="2" destOrd="0" presId="urn:microsoft.com/office/officeart/2008/layout/NameandTitleOrganizationalChart"/>
    <dgm:cxn modelId="{98C91CE1-7E6A-4DE3-B962-09ECF8E0D36E}" type="presParOf" srcId="{F6177FED-AACC-4D1E-A485-33E489FE6B19}" destId="{493F0AA3-24EE-474A-AAAD-DFE02AEC999C}" srcOrd="1" destOrd="0" presId="urn:microsoft.com/office/officeart/2008/layout/NameandTitleOrganizationalChart"/>
    <dgm:cxn modelId="{54A86CC0-D421-4D9B-8461-8D06CB9B3E3A}" type="presParOf" srcId="{493F0AA3-24EE-474A-AAAD-DFE02AEC999C}" destId="{6A26AE5D-19CB-4591-8A2C-3A5D3AE8F994}" srcOrd="0" destOrd="0" presId="urn:microsoft.com/office/officeart/2008/layout/NameandTitleOrganizationalChart"/>
    <dgm:cxn modelId="{1ED0FAAF-A5D4-4AC1-8329-E717ED6ACEAF}" type="presParOf" srcId="{493F0AA3-24EE-474A-AAAD-DFE02AEC999C}" destId="{31EFBB34-C183-4762-A626-28759E590CF6}" srcOrd="1" destOrd="0" presId="urn:microsoft.com/office/officeart/2008/layout/NameandTitleOrganizationalChart"/>
    <dgm:cxn modelId="{B254C1AB-4709-43E7-8EED-EF202EF9C650}" type="presParOf" srcId="{31EFBB34-C183-4762-A626-28759E590CF6}" destId="{281CD314-76E0-4C1E-AC01-857DF278A6F0}" srcOrd="0" destOrd="0" presId="urn:microsoft.com/office/officeart/2008/layout/NameandTitleOrganizationalChart"/>
    <dgm:cxn modelId="{4BA263A9-06BA-4F31-B6FF-603282BA0513}" type="presParOf" srcId="{281CD314-76E0-4C1E-AC01-857DF278A6F0}" destId="{B1892995-0542-45E6-960B-B5EE2F05C733}" srcOrd="0" destOrd="0" presId="urn:microsoft.com/office/officeart/2008/layout/NameandTitleOrganizationalChart"/>
    <dgm:cxn modelId="{E1A3BDB8-B814-411A-BE25-749969C20892}" type="presParOf" srcId="{281CD314-76E0-4C1E-AC01-857DF278A6F0}" destId="{EEA86488-8801-416F-9E27-B1684E958A1E}" srcOrd="1" destOrd="0" presId="urn:microsoft.com/office/officeart/2008/layout/NameandTitleOrganizationalChart"/>
    <dgm:cxn modelId="{884B72B2-9D66-4A22-9AAF-C8EE0C80B808}" type="presParOf" srcId="{281CD314-76E0-4C1E-AC01-857DF278A6F0}" destId="{6F95A314-38B5-4C4D-B334-427C80928129}" srcOrd="2" destOrd="0" presId="urn:microsoft.com/office/officeart/2008/layout/NameandTitleOrganizationalChart"/>
    <dgm:cxn modelId="{34A52C45-DF22-4930-B2A3-1A12F746E02E}" type="presParOf" srcId="{31EFBB34-C183-4762-A626-28759E590CF6}" destId="{2036C44E-892C-4805-BC5D-ADE391DC7A96}" srcOrd="1" destOrd="0" presId="urn:microsoft.com/office/officeart/2008/layout/NameandTitleOrganizationalChart"/>
    <dgm:cxn modelId="{0514941E-B66D-46A2-A26E-52160F38FC46}" type="presParOf" srcId="{31EFBB34-C183-4762-A626-28759E590CF6}" destId="{4C667B3F-F985-4A2B-8A5E-0C5E54D4E3D2}" srcOrd="2" destOrd="0" presId="urn:microsoft.com/office/officeart/2008/layout/NameandTitleOrganizationalChart"/>
    <dgm:cxn modelId="{70EC3AD6-71B5-4AC8-A1CD-CC72647460C3}" type="presParOf" srcId="{493F0AA3-24EE-474A-AAAD-DFE02AEC999C}" destId="{88047115-E1AA-4B3E-9AF0-9A389076E2CA}" srcOrd="2" destOrd="0" presId="urn:microsoft.com/office/officeart/2008/layout/NameandTitleOrganizationalChart"/>
    <dgm:cxn modelId="{06577033-017B-464D-8AE1-91BD9CA897B1}" type="presParOf" srcId="{493F0AA3-24EE-474A-AAAD-DFE02AEC999C}" destId="{0AE62CF9-391B-4D28-8B05-E40B3F3B9EF9}" srcOrd="3" destOrd="0" presId="urn:microsoft.com/office/officeart/2008/layout/NameandTitleOrganizationalChart"/>
    <dgm:cxn modelId="{C8003D00-DEEB-4E48-8F33-11E2BEB78A2B}" type="presParOf" srcId="{0AE62CF9-391B-4D28-8B05-E40B3F3B9EF9}" destId="{C70AAEAF-4463-47CF-97EC-6E3880579046}" srcOrd="0" destOrd="0" presId="urn:microsoft.com/office/officeart/2008/layout/NameandTitleOrganizationalChart"/>
    <dgm:cxn modelId="{7B34B8D2-5048-4EBA-A4D1-60A00BB0D50D}" type="presParOf" srcId="{C70AAEAF-4463-47CF-97EC-6E3880579046}" destId="{22D08F43-644C-49AB-8B0E-CAE9679D97A4}" srcOrd="0" destOrd="0" presId="urn:microsoft.com/office/officeart/2008/layout/NameandTitleOrganizationalChart"/>
    <dgm:cxn modelId="{5BF9BF34-F557-442B-AA9F-1096D0FE4857}" type="presParOf" srcId="{C70AAEAF-4463-47CF-97EC-6E3880579046}" destId="{27A36581-A90A-42EA-A756-FE5A48866180}" srcOrd="1" destOrd="0" presId="urn:microsoft.com/office/officeart/2008/layout/NameandTitleOrganizationalChart"/>
    <dgm:cxn modelId="{16EB20D7-F016-4A6F-B5C6-C7E1A6CF423F}" type="presParOf" srcId="{C70AAEAF-4463-47CF-97EC-6E3880579046}" destId="{38A5CC00-E68D-4E70-8F1D-97F92D429712}" srcOrd="2" destOrd="0" presId="urn:microsoft.com/office/officeart/2008/layout/NameandTitleOrganizationalChart"/>
    <dgm:cxn modelId="{02A3DDE8-DE75-41C1-9221-E4C0DD5C9DD1}" type="presParOf" srcId="{0AE62CF9-391B-4D28-8B05-E40B3F3B9EF9}" destId="{2CE3C55A-DEF7-4D45-8D2E-8D61B6830D17}" srcOrd="1" destOrd="0" presId="urn:microsoft.com/office/officeart/2008/layout/NameandTitleOrganizationalChart"/>
    <dgm:cxn modelId="{50B8AFF8-2D9D-40C7-9786-EBDDC41F0228}" type="presParOf" srcId="{2CE3C55A-DEF7-4D45-8D2E-8D61B6830D17}" destId="{45E789FC-84AC-4D70-AFAF-37D26C9E0AB0}" srcOrd="0" destOrd="0" presId="urn:microsoft.com/office/officeart/2008/layout/NameandTitleOrganizationalChart"/>
    <dgm:cxn modelId="{D58F3753-D167-46E5-91E2-AA4582681E56}" type="presParOf" srcId="{2CE3C55A-DEF7-4D45-8D2E-8D61B6830D17}" destId="{24EBA3F4-36B7-425E-B123-D4FFF154401E}" srcOrd="1" destOrd="0" presId="urn:microsoft.com/office/officeart/2008/layout/NameandTitleOrganizationalChart"/>
    <dgm:cxn modelId="{0F54FC18-AB29-4693-8685-7F8975F7EBEE}" type="presParOf" srcId="{24EBA3F4-36B7-425E-B123-D4FFF154401E}" destId="{A481F13C-77AA-453A-8761-E77EA25FB5C2}" srcOrd="0" destOrd="0" presId="urn:microsoft.com/office/officeart/2008/layout/NameandTitleOrganizationalChart"/>
    <dgm:cxn modelId="{9EDCBA8E-61E7-4C79-860D-FABF6EF2E851}" type="presParOf" srcId="{A481F13C-77AA-453A-8761-E77EA25FB5C2}" destId="{842FEF44-FC41-44CA-ACEF-0742881C97D9}" srcOrd="0" destOrd="0" presId="urn:microsoft.com/office/officeart/2008/layout/NameandTitleOrganizationalChart"/>
    <dgm:cxn modelId="{74B6F38F-881F-4084-ADDA-027216DCA45D}" type="presParOf" srcId="{A481F13C-77AA-453A-8761-E77EA25FB5C2}" destId="{3ECC4CFD-E5AF-4AED-8C42-D441090B0F1D}" srcOrd="1" destOrd="0" presId="urn:microsoft.com/office/officeart/2008/layout/NameandTitleOrganizationalChart"/>
    <dgm:cxn modelId="{00BF3932-B16F-45DE-BC01-73B3042C14BE}" type="presParOf" srcId="{A481F13C-77AA-453A-8761-E77EA25FB5C2}" destId="{E9AEDE67-1F39-4EE2-BF6E-7BD07D1CD52C}" srcOrd="2" destOrd="0" presId="urn:microsoft.com/office/officeart/2008/layout/NameandTitleOrganizationalChart"/>
    <dgm:cxn modelId="{4EDAC937-61E3-4DD1-8D54-3FBF1364719D}" type="presParOf" srcId="{24EBA3F4-36B7-425E-B123-D4FFF154401E}" destId="{7E715F5E-4D23-46A9-B4FA-BA9E0A550746}" srcOrd="1" destOrd="0" presId="urn:microsoft.com/office/officeart/2008/layout/NameandTitleOrganizationalChart"/>
    <dgm:cxn modelId="{2F10ED1C-7CD2-4A67-ACD1-B216C62A05B5}" type="presParOf" srcId="{24EBA3F4-36B7-425E-B123-D4FFF154401E}" destId="{0E756DAF-BF82-43C4-9EA2-E8C8DF091C73}" srcOrd="2" destOrd="0" presId="urn:microsoft.com/office/officeart/2008/layout/NameandTitleOrganizationalChart"/>
    <dgm:cxn modelId="{85076B3D-324D-4F4C-A8F5-1048AE16C2B6}" type="presParOf" srcId="{2CE3C55A-DEF7-4D45-8D2E-8D61B6830D17}" destId="{7687EF79-5A6C-4CA4-89E2-0B75F61C7E1E}" srcOrd="2" destOrd="0" presId="urn:microsoft.com/office/officeart/2008/layout/NameandTitleOrganizationalChart"/>
    <dgm:cxn modelId="{4B8B846D-507A-4422-A479-7970B822065F}" type="presParOf" srcId="{2CE3C55A-DEF7-4D45-8D2E-8D61B6830D17}" destId="{2C72DA9B-2B3C-4324-B567-6FE5A169BDD8}" srcOrd="3" destOrd="0" presId="urn:microsoft.com/office/officeart/2008/layout/NameandTitleOrganizationalChart"/>
    <dgm:cxn modelId="{16664516-66BD-4DAD-934D-DEA05376BAB4}" type="presParOf" srcId="{2C72DA9B-2B3C-4324-B567-6FE5A169BDD8}" destId="{37E72B85-2AC4-4A07-BAB0-F37AD0995131}" srcOrd="0" destOrd="0" presId="urn:microsoft.com/office/officeart/2008/layout/NameandTitleOrganizationalChart"/>
    <dgm:cxn modelId="{D3C3D0AF-014A-433D-AE9E-FEF69E6318EA}" type="presParOf" srcId="{37E72B85-2AC4-4A07-BAB0-F37AD0995131}" destId="{DB0E862B-3B91-4AD3-B8AC-7945B63E46ED}" srcOrd="0" destOrd="0" presId="urn:microsoft.com/office/officeart/2008/layout/NameandTitleOrganizationalChart"/>
    <dgm:cxn modelId="{7EC5AC78-B0A6-4110-83E2-C4224010C98F}" type="presParOf" srcId="{37E72B85-2AC4-4A07-BAB0-F37AD0995131}" destId="{6DA83FA2-AAE5-47B6-B413-A5939839289C}" srcOrd="1" destOrd="0" presId="urn:microsoft.com/office/officeart/2008/layout/NameandTitleOrganizationalChart"/>
    <dgm:cxn modelId="{F8F7E8CC-F0FB-4F79-B27A-B3A3207113F1}" type="presParOf" srcId="{37E72B85-2AC4-4A07-BAB0-F37AD0995131}" destId="{0D64CE00-2A66-4BF4-99FF-B1A6ECD0529D}" srcOrd="2" destOrd="0" presId="urn:microsoft.com/office/officeart/2008/layout/NameandTitleOrganizationalChart"/>
    <dgm:cxn modelId="{F9C511CA-92CD-47F7-82DC-A31BA40776F4}" type="presParOf" srcId="{2C72DA9B-2B3C-4324-B567-6FE5A169BDD8}" destId="{CE984273-408D-4073-A813-2CF06B3F14E9}" srcOrd="1" destOrd="0" presId="urn:microsoft.com/office/officeart/2008/layout/NameandTitleOrganizationalChart"/>
    <dgm:cxn modelId="{16C75DD2-4676-440D-9F6D-28A30F0A8207}" type="presParOf" srcId="{CE984273-408D-4073-A813-2CF06B3F14E9}" destId="{64C16649-1381-4A76-BFCA-BDE0735D13F1}" srcOrd="0" destOrd="0" presId="urn:microsoft.com/office/officeart/2008/layout/NameandTitleOrganizationalChart"/>
    <dgm:cxn modelId="{7551DAFB-E7C1-4FCF-955D-F6CE242DC26B}" type="presParOf" srcId="{CE984273-408D-4073-A813-2CF06B3F14E9}" destId="{5B77E85B-1966-4C4E-ACC6-3C685275DE1D}" srcOrd="1" destOrd="0" presId="urn:microsoft.com/office/officeart/2008/layout/NameandTitleOrganizationalChart"/>
    <dgm:cxn modelId="{E28CFB20-9EBB-4998-AF76-FC07FF4C6381}" type="presParOf" srcId="{5B77E85B-1966-4C4E-ACC6-3C685275DE1D}" destId="{226C7D3D-0D8B-40B2-B95C-24DC045F8A46}" srcOrd="0" destOrd="0" presId="urn:microsoft.com/office/officeart/2008/layout/NameandTitleOrganizationalChart"/>
    <dgm:cxn modelId="{5CE4DF21-71C6-4F88-B3F8-B263C2FE95EA}" type="presParOf" srcId="{226C7D3D-0D8B-40B2-B95C-24DC045F8A46}" destId="{B6D027F9-063F-4755-A8A6-33FADC21D480}" srcOrd="0" destOrd="0" presId="urn:microsoft.com/office/officeart/2008/layout/NameandTitleOrganizationalChart"/>
    <dgm:cxn modelId="{36E9BF54-7EED-41F0-B937-C24547FF8801}" type="presParOf" srcId="{226C7D3D-0D8B-40B2-B95C-24DC045F8A46}" destId="{E2B50B0C-84C0-421E-A87B-08F845164BD4}" srcOrd="1" destOrd="0" presId="urn:microsoft.com/office/officeart/2008/layout/NameandTitleOrganizationalChart"/>
    <dgm:cxn modelId="{DA58E4A7-1EDC-405B-B8BA-285C39D4C03F}" type="presParOf" srcId="{226C7D3D-0D8B-40B2-B95C-24DC045F8A46}" destId="{B07434D9-264D-4B80-82E1-91FF796AF4FF}" srcOrd="2" destOrd="0" presId="urn:microsoft.com/office/officeart/2008/layout/NameandTitleOrganizationalChart"/>
    <dgm:cxn modelId="{58BE34A4-2310-4F9B-B30F-B7A9D1510B45}" type="presParOf" srcId="{5B77E85B-1966-4C4E-ACC6-3C685275DE1D}" destId="{686A6079-1648-46A7-9258-1DBD836460C5}" srcOrd="1" destOrd="0" presId="urn:microsoft.com/office/officeart/2008/layout/NameandTitleOrganizationalChart"/>
    <dgm:cxn modelId="{052ED7F2-2562-483E-9884-AFFA07823B20}" type="presParOf" srcId="{5B77E85B-1966-4C4E-ACC6-3C685275DE1D}" destId="{C59E796E-38DF-4AD3-9309-2785A6C0E5D5}" srcOrd="2" destOrd="0" presId="urn:microsoft.com/office/officeart/2008/layout/NameandTitleOrganizationalChart"/>
    <dgm:cxn modelId="{6D36D0C0-3A73-458E-A87B-C531ED6AD0BD}" type="presParOf" srcId="{CE984273-408D-4073-A813-2CF06B3F14E9}" destId="{1CF77170-048F-4035-9A2D-585ABC7B9263}" srcOrd="2" destOrd="0" presId="urn:microsoft.com/office/officeart/2008/layout/NameandTitleOrganizationalChart"/>
    <dgm:cxn modelId="{2C4AACA0-774C-4B26-94B0-55A0C5948B30}" type="presParOf" srcId="{CE984273-408D-4073-A813-2CF06B3F14E9}" destId="{20236B49-E642-44BA-BDDD-A625C26988C6}" srcOrd="3" destOrd="0" presId="urn:microsoft.com/office/officeart/2008/layout/NameandTitleOrganizationalChart"/>
    <dgm:cxn modelId="{F5294E16-30CB-410E-B74E-EB06F33F8AF2}" type="presParOf" srcId="{20236B49-E642-44BA-BDDD-A625C26988C6}" destId="{AD9F7B11-1F8A-4E3F-80DB-5CBDE0380BA4}" srcOrd="0" destOrd="0" presId="urn:microsoft.com/office/officeart/2008/layout/NameandTitleOrganizationalChart"/>
    <dgm:cxn modelId="{746B353D-D329-45B5-A4A5-5F91DC9B9DCA}" type="presParOf" srcId="{AD9F7B11-1F8A-4E3F-80DB-5CBDE0380BA4}" destId="{8D8149B5-D5A3-44E4-8A5E-B88ACD130919}" srcOrd="0" destOrd="0" presId="urn:microsoft.com/office/officeart/2008/layout/NameandTitleOrganizationalChart"/>
    <dgm:cxn modelId="{10B9EFFC-F22E-430A-A648-286E875C2D56}" type="presParOf" srcId="{AD9F7B11-1F8A-4E3F-80DB-5CBDE0380BA4}" destId="{5B018984-5889-4E14-91B2-538019DA01AE}" srcOrd="1" destOrd="0" presId="urn:microsoft.com/office/officeart/2008/layout/NameandTitleOrganizationalChart"/>
    <dgm:cxn modelId="{D6D832F4-349A-4528-8914-A76792AACC3A}" type="presParOf" srcId="{AD9F7B11-1F8A-4E3F-80DB-5CBDE0380BA4}" destId="{2A6C7FB0-4062-4162-A2B1-3A3F36EC2E30}" srcOrd="2" destOrd="0" presId="urn:microsoft.com/office/officeart/2008/layout/NameandTitleOrganizationalChart"/>
    <dgm:cxn modelId="{3F86FCBC-6764-494D-A6B0-1B30F6502B71}" type="presParOf" srcId="{20236B49-E642-44BA-BDDD-A625C26988C6}" destId="{889B5419-BCC0-4FD9-9D37-95D4D57968B0}" srcOrd="1" destOrd="0" presId="urn:microsoft.com/office/officeart/2008/layout/NameandTitleOrganizationalChart"/>
    <dgm:cxn modelId="{3D6CFFAB-FC2A-44ED-9F23-20A38B9FF1B3}" type="presParOf" srcId="{20236B49-E642-44BA-BDDD-A625C26988C6}" destId="{7FB7D61B-B7D2-4F76-B88C-A75410C2B911}" srcOrd="2" destOrd="0" presId="urn:microsoft.com/office/officeart/2008/layout/NameandTitleOrganizationalChart"/>
    <dgm:cxn modelId="{BB6ADBB4-3695-472B-8A57-0D82CFDC025E}" type="presParOf" srcId="{2C72DA9B-2B3C-4324-B567-6FE5A169BDD8}" destId="{47902CA6-D2A2-4395-A9A0-5E7506E3C9B6}" srcOrd="2" destOrd="0" presId="urn:microsoft.com/office/officeart/2008/layout/NameandTitleOrganizationalChart"/>
    <dgm:cxn modelId="{D0C03FE8-25D5-4E78-BFB7-40762E6CD1EA}" type="presParOf" srcId="{0AE62CF9-391B-4D28-8B05-E40B3F3B9EF9}" destId="{F35194DF-014C-419C-A57D-F4A34D778F51}" srcOrd="2" destOrd="0" presId="urn:microsoft.com/office/officeart/2008/layout/NameandTitleOrganizationalChart"/>
    <dgm:cxn modelId="{048331AB-21E5-4AE5-89CE-6DB088AD82DF}" type="presParOf" srcId="{F6177FED-AACC-4D1E-A485-33E489FE6B19}" destId="{4CAF582E-14F9-4173-9AE4-B80E4917346E}" srcOrd="2" destOrd="0" presId="urn:microsoft.com/office/officeart/2008/layout/NameandTitleOrganizationalChart"/>
    <dgm:cxn modelId="{9FF047EF-6749-414B-97CE-C2598C8311B0}" type="presParOf" srcId="{62CD21D5-159A-4EC9-9763-DC4290B7EFB1}" destId="{D38BA989-5BC9-4C6E-B9A4-55D2AA81C23E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B5BE6B79-25CF-475F-88E7-47383956AA03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CB68849-EC4A-4049-BFC6-A3C7470CCCAB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B</a:t>
          </a:r>
        </a:p>
      </dgm:t>
    </dgm:pt>
    <dgm:pt modelId="{6AD2D181-0DCD-4B28-87AC-80953ACEEC2F}" type="parTrans" cxnId="{8A5EBFA0-0346-459F-8841-27874CB32D02}">
      <dgm:prSet/>
      <dgm:spPr/>
      <dgm:t>
        <a:bodyPr/>
        <a:lstStyle/>
        <a:p>
          <a:endParaRPr lang="de-DE"/>
        </a:p>
      </dgm:t>
    </dgm:pt>
    <dgm:pt modelId="{B34D6DE6-5E82-4DC4-AFB9-E7BBF76BBD96}" type="sibTrans" cxnId="{8A5EBFA0-0346-459F-8841-27874CB32D02}">
      <dgm:prSet/>
      <dgm:spPr/>
      <dgm:t>
        <a:bodyPr/>
        <a:lstStyle/>
        <a:p>
          <a:endParaRPr lang="de-DE"/>
        </a:p>
      </dgm:t>
    </dgm:pt>
    <dgm:pt modelId="{F82B1D0C-C1D1-4E62-B664-AF305EEB1398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C</a:t>
          </a:r>
        </a:p>
      </dgm:t>
    </dgm:pt>
    <dgm:pt modelId="{BC368B03-51CA-49AB-AFD3-22C2D5BEEFE4}" type="parTrans" cxnId="{8A9EFDAA-9566-470E-BC8B-342341564BF7}">
      <dgm:prSet/>
      <dgm:spPr/>
      <dgm:t>
        <a:bodyPr/>
        <a:lstStyle/>
        <a:p>
          <a:endParaRPr lang="de-DE"/>
        </a:p>
      </dgm:t>
    </dgm:pt>
    <dgm:pt modelId="{FB83D008-63C0-4BBD-AF79-CB1E081E13AD}" type="sibTrans" cxnId="{8A9EFDAA-9566-470E-BC8B-342341564BF7}">
      <dgm:prSet/>
      <dgm:spPr/>
      <dgm:t>
        <a:bodyPr/>
        <a:lstStyle/>
        <a:p>
          <a:endParaRPr lang="de-DE"/>
        </a:p>
      </dgm:t>
    </dgm:pt>
    <dgm:pt modelId="{806C519B-10E7-473E-AD54-EC0CE5E34C99}">
      <dgm:prSet phldrT="[Text]"/>
      <dgm:spPr/>
      <dgm:t>
        <a:bodyPr/>
        <a:lstStyle/>
        <a:p>
          <a:r>
            <a:rPr lang="de-DE" dirty="0"/>
            <a:t>A</a:t>
          </a:r>
        </a:p>
      </dgm:t>
    </dgm:pt>
    <dgm:pt modelId="{6191F9DB-B795-46B8-A786-C91CAA66D5C8}" type="parTrans" cxnId="{B03C1C1F-55D2-457B-A0B9-A69AAEC5D898}">
      <dgm:prSet/>
      <dgm:spPr/>
      <dgm:t>
        <a:bodyPr/>
        <a:lstStyle/>
        <a:p>
          <a:endParaRPr lang="de-DE"/>
        </a:p>
      </dgm:t>
    </dgm:pt>
    <dgm:pt modelId="{44506E05-07FF-4582-9D18-15728F62C60E}" type="sibTrans" cxnId="{B03C1C1F-55D2-457B-A0B9-A69AAEC5D898}">
      <dgm:prSet/>
      <dgm:spPr/>
      <dgm:t>
        <a:bodyPr/>
        <a:lstStyle/>
        <a:p>
          <a:endParaRPr lang="de-DE"/>
        </a:p>
      </dgm:t>
    </dgm:pt>
    <dgm:pt modelId="{76D58C84-F79D-4E8B-8615-4E2A0DB0D6D1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 err="1"/>
            <a:t>nil</a:t>
          </a:r>
          <a:endParaRPr lang="de-DE" dirty="0"/>
        </a:p>
      </dgm:t>
    </dgm:pt>
    <dgm:pt modelId="{C81C8B0D-2178-43D8-84FF-DED18AD3BCC6}" type="parTrans" cxnId="{F4F78541-DEEA-47D2-BE1B-10DAE4634B5F}">
      <dgm:prSet/>
      <dgm:spPr/>
      <dgm:t>
        <a:bodyPr/>
        <a:lstStyle/>
        <a:p>
          <a:endParaRPr lang="de-DE"/>
        </a:p>
      </dgm:t>
    </dgm:pt>
    <dgm:pt modelId="{7CFFBD84-EED0-459E-BFA6-6B2A487AD507}" type="sibTrans" cxnId="{F4F78541-DEEA-47D2-BE1B-10DAE4634B5F}">
      <dgm:prSet/>
      <dgm:spPr/>
      <dgm:t>
        <a:bodyPr/>
        <a:lstStyle/>
        <a:p>
          <a:endParaRPr lang="de-DE"/>
        </a:p>
      </dgm:t>
    </dgm:pt>
    <dgm:pt modelId="{D6C790D2-E818-422D-B72F-10DF1FF2B376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E</a:t>
          </a:r>
        </a:p>
      </dgm:t>
    </dgm:pt>
    <dgm:pt modelId="{34994D4B-CC9B-49BC-90BD-24A2A66BD19E}" type="parTrans" cxnId="{663809B3-FE2C-4741-B292-58EFC388E325}">
      <dgm:prSet/>
      <dgm:spPr/>
      <dgm:t>
        <a:bodyPr/>
        <a:lstStyle/>
        <a:p>
          <a:endParaRPr lang="de-DE"/>
        </a:p>
      </dgm:t>
    </dgm:pt>
    <dgm:pt modelId="{371C07EA-435F-4B86-9DB2-3828F4C8F78B}" type="sibTrans" cxnId="{663809B3-FE2C-4741-B292-58EFC388E325}">
      <dgm:prSet/>
      <dgm:spPr/>
      <dgm:t>
        <a:bodyPr/>
        <a:lstStyle/>
        <a:p>
          <a:endParaRPr lang="de-DE"/>
        </a:p>
      </dgm:t>
    </dgm:pt>
    <dgm:pt modelId="{76B626C3-C5D4-4326-91CE-8E27CB76C1F7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D</a:t>
          </a:r>
        </a:p>
      </dgm:t>
    </dgm:pt>
    <dgm:pt modelId="{1216131E-5B3D-41A4-A31C-835A01C6E889}" type="parTrans" cxnId="{DB641389-D498-478D-BE41-3F3990CC73AB}">
      <dgm:prSet/>
      <dgm:spPr/>
      <dgm:t>
        <a:bodyPr/>
        <a:lstStyle/>
        <a:p>
          <a:endParaRPr lang="de-DE"/>
        </a:p>
      </dgm:t>
    </dgm:pt>
    <dgm:pt modelId="{DF0EDBD2-7A90-45A4-B4E3-725F8AEDC439}" type="sibTrans" cxnId="{DB641389-D498-478D-BE41-3F3990CC73AB}">
      <dgm:prSet/>
      <dgm:spPr/>
      <dgm:t>
        <a:bodyPr/>
        <a:lstStyle/>
        <a:p>
          <a:endParaRPr lang="de-DE"/>
        </a:p>
      </dgm:t>
    </dgm:pt>
    <dgm:pt modelId="{5A7D5C59-5DFC-4753-8D35-989AC4375395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F</a:t>
          </a:r>
        </a:p>
      </dgm:t>
    </dgm:pt>
    <dgm:pt modelId="{B24B9AAF-461E-47F2-AA05-CFCA4288455A}" type="parTrans" cxnId="{CFDCBD1D-9C11-40E2-AE36-FF760F229E6A}">
      <dgm:prSet/>
      <dgm:spPr/>
      <dgm:t>
        <a:bodyPr/>
        <a:lstStyle/>
        <a:p>
          <a:endParaRPr lang="de-DE"/>
        </a:p>
      </dgm:t>
    </dgm:pt>
    <dgm:pt modelId="{C88236A9-2DB6-4658-8733-53DC7FFCB9B6}" type="sibTrans" cxnId="{CFDCBD1D-9C11-40E2-AE36-FF760F229E6A}">
      <dgm:prSet/>
      <dgm:spPr/>
      <dgm:t>
        <a:bodyPr/>
        <a:lstStyle/>
        <a:p>
          <a:endParaRPr lang="de-DE"/>
        </a:p>
      </dgm:t>
    </dgm:pt>
    <dgm:pt modelId="{07EF050D-75F2-4579-8445-FB4C232475DD}" type="pres">
      <dgm:prSet presAssocID="{B5BE6B79-25CF-475F-88E7-47383956AA0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2CD21D5-159A-4EC9-9763-DC4290B7EFB1}" type="pres">
      <dgm:prSet presAssocID="{4CB68849-EC4A-4049-BFC6-A3C7470CCCAB}" presName="hierRoot1" presStyleCnt="0">
        <dgm:presLayoutVars>
          <dgm:hierBranch val="init"/>
        </dgm:presLayoutVars>
      </dgm:prSet>
      <dgm:spPr/>
    </dgm:pt>
    <dgm:pt modelId="{707B5DA2-AEEC-4F02-8799-94AEDA17F157}" type="pres">
      <dgm:prSet presAssocID="{4CB68849-EC4A-4049-BFC6-A3C7470CCCAB}" presName="rootComposite1" presStyleCnt="0"/>
      <dgm:spPr/>
    </dgm:pt>
    <dgm:pt modelId="{0E12CE17-842C-4669-B793-BF5CC5B1082F}" type="pres">
      <dgm:prSet presAssocID="{4CB68849-EC4A-4049-BFC6-A3C7470CCCAB}" presName="rootText1" presStyleLbl="node0" presStyleIdx="0" presStyleCnt="1">
        <dgm:presLayoutVars>
          <dgm:chMax/>
          <dgm:chPref val="3"/>
        </dgm:presLayoutVars>
      </dgm:prSet>
      <dgm:spPr/>
    </dgm:pt>
    <dgm:pt modelId="{6236EACE-2F17-46C5-9035-5050ED3A798F}" type="pres">
      <dgm:prSet presAssocID="{4CB68849-EC4A-4049-BFC6-A3C7470CCCAB}" presName="titleText1" presStyleLbl="fgAcc0" presStyleIdx="0" presStyleCnt="1">
        <dgm:presLayoutVars>
          <dgm:chMax val="0"/>
          <dgm:chPref val="0"/>
        </dgm:presLayoutVars>
      </dgm:prSet>
      <dgm:spPr/>
    </dgm:pt>
    <dgm:pt modelId="{3153D98A-D6EA-45A1-B095-6BCBC52577A7}" type="pres">
      <dgm:prSet presAssocID="{4CB68849-EC4A-4049-BFC6-A3C7470CCCAB}" presName="rootConnector1" presStyleLbl="node1" presStyleIdx="0" presStyleCnt="6"/>
      <dgm:spPr/>
    </dgm:pt>
    <dgm:pt modelId="{546B106B-930C-4FAA-9BC0-D9D45C90E5C2}" type="pres">
      <dgm:prSet presAssocID="{4CB68849-EC4A-4049-BFC6-A3C7470CCCAB}" presName="hierChild2" presStyleCnt="0"/>
      <dgm:spPr/>
    </dgm:pt>
    <dgm:pt modelId="{AC1B5706-8C3F-48CE-945B-432501E1D562}" type="pres">
      <dgm:prSet presAssocID="{6191F9DB-B795-46B8-A786-C91CAA66D5C8}" presName="Name37" presStyleLbl="parChTrans1D2" presStyleIdx="0" presStyleCnt="2"/>
      <dgm:spPr/>
    </dgm:pt>
    <dgm:pt modelId="{E1281716-6355-4A9C-A7F3-B9913360F68E}" type="pres">
      <dgm:prSet presAssocID="{806C519B-10E7-473E-AD54-EC0CE5E34C99}" presName="hierRoot2" presStyleCnt="0">
        <dgm:presLayoutVars>
          <dgm:hierBranch val="init"/>
        </dgm:presLayoutVars>
      </dgm:prSet>
      <dgm:spPr/>
    </dgm:pt>
    <dgm:pt modelId="{31870BA1-BF79-47E2-875C-B6F0B9AD1F79}" type="pres">
      <dgm:prSet presAssocID="{806C519B-10E7-473E-AD54-EC0CE5E34C99}" presName="rootComposite" presStyleCnt="0"/>
      <dgm:spPr/>
    </dgm:pt>
    <dgm:pt modelId="{376ADA84-B011-436A-AF82-A60EFE9D2453}" type="pres">
      <dgm:prSet presAssocID="{806C519B-10E7-473E-AD54-EC0CE5E34C99}" presName="rootText" presStyleLbl="node1" presStyleIdx="0" presStyleCnt="6">
        <dgm:presLayoutVars>
          <dgm:chMax/>
          <dgm:chPref val="3"/>
        </dgm:presLayoutVars>
      </dgm:prSet>
      <dgm:spPr/>
    </dgm:pt>
    <dgm:pt modelId="{DCA3014E-8665-4B1B-995D-07E509641EA6}" type="pres">
      <dgm:prSet presAssocID="{806C519B-10E7-473E-AD54-EC0CE5E34C99}" presName="titleText2" presStyleLbl="fgAcc1" presStyleIdx="0" presStyleCnt="6">
        <dgm:presLayoutVars>
          <dgm:chMax val="0"/>
          <dgm:chPref val="0"/>
        </dgm:presLayoutVars>
      </dgm:prSet>
      <dgm:spPr/>
    </dgm:pt>
    <dgm:pt modelId="{4A5B8D81-1238-4E76-819D-737D33BE4144}" type="pres">
      <dgm:prSet presAssocID="{806C519B-10E7-473E-AD54-EC0CE5E34C99}" presName="rootConnector" presStyleLbl="node2" presStyleIdx="0" presStyleCnt="0"/>
      <dgm:spPr/>
    </dgm:pt>
    <dgm:pt modelId="{7570D0D7-65A4-4F8E-A439-9BBFE93879A8}" type="pres">
      <dgm:prSet presAssocID="{806C519B-10E7-473E-AD54-EC0CE5E34C99}" presName="hierChild4" presStyleCnt="0"/>
      <dgm:spPr/>
    </dgm:pt>
    <dgm:pt modelId="{75805EF6-1E41-4872-A3FF-846106E0AF53}" type="pres">
      <dgm:prSet presAssocID="{806C519B-10E7-473E-AD54-EC0CE5E34C99}" presName="hierChild5" presStyleCnt="0"/>
      <dgm:spPr/>
    </dgm:pt>
    <dgm:pt modelId="{7D9AE169-00E4-4DD4-9262-66459D6AC729}" type="pres">
      <dgm:prSet presAssocID="{BC368B03-51CA-49AB-AFD3-22C2D5BEEFE4}" presName="Name37" presStyleLbl="parChTrans1D2" presStyleIdx="1" presStyleCnt="2"/>
      <dgm:spPr/>
    </dgm:pt>
    <dgm:pt modelId="{F6177FED-AACC-4D1E-A485-33E489FE6B19}" type="pres">
      <dgm:prSet presAssocID="{F82B1D0C-C1D1-4E62-B664-AF305EEB1398}" presName="hierRoot2" presStyleCnt="0">
        <dgm:presLayoutVars>
          <dgm:hierBranch val="init"/>
        </dgm:presLayoutVars>
      </dgm:prSet>
      <dgm:spPr/>
    </dgm:pt>
    <dgm:pt modelId="{8936CD27-3533-4CBD-B973-4754026B8588}" type="pres">
      <dgm:prSet presAssocID="{F82B1D0C-C1D1-4E62-B664-AF305EEB1398}" presName="rootComposite" presStyleCnt="0"/>
      <dgm:spPr/>
    </dgm:pt>
    <dgm:pt modelId="{C6F35F57-958A-4E8D-82FE-4585CE50FD9C}" type="pres">
      <dgm:prSet presAssocID="{F82B1D0C-C1D1-4E62-B664-AF305EEB1398}" presName="rootText" presStyleLbl="node1" presStyleIdx="1" presStyleCnt="6">
        <dgm:presLayoutVars>
          <dgm:chMax/>
          <dgm:chPref val="3"/>
        </dgm:presLayoutVars>
      </dgm:prSet>
      <dgm:spPr/>
    </dgm:pt>
    <dgm:pt modelId="{272955E2-C588-4D91-A171-7528F7D99EEC}" type="pres">
      <dgm:prSet presAssocID="{F82B1D0C-C1D1-4E62-B664-AF305EEB1398}" presName="titleText2" presStyleLbl="fgAcc1" presStyleIdx="1" presStyleCnt="6">
        <dgm:presLayoutVars>
          <dgm:chMax val="0"/>
          <dgm:chPref val="0"/>
        </dgm:presLayoutVars>
      </dgm:prSet>
      <dgm:spPr/>
    </dgm:pt>
    <dgm:pt modelId="{B2598690-B82E-4AAE-9803-3018A03C57C2}" type="pres">
      <dgm:prSet presAssocID="{F82B1D0C-C1D1-4E62-B664-AF305EEB1398}" presName="rootConnector" presStyleLbl="node2" presStyleIdx="0" presStyleCnt="0"/>
      <dgm:spPr/>
    </dgm:pt>
    <dgm:pt modelId="{493F0AA3-24EE-474A-AAAD-DFE02AEC999C}" type="pres">
      <dgm:prSet presAssocID="{F82B1D0C-C1D1-4E62-B664-AF305EEB1398}" presName="hierChild4" presStyleCnt="0"/>
      <dgm:spPr/>
    </dgm:pt>
    <dgm:pt modelId="{6A26AE5D-19CB-4591-8A2C-3A5D3AE8F994}" type="pres">
      <dgm:prSet presAssocID="{C81C8B0D-2178-43D8-84FF-DED18AD3BCC6}" presName="Name37" presStyleLbl="parChTrans1D3" presStyleIdx="0" presStyleCnt="2"/>
      <dgm:spPr/>
    </dgm:pt>
    <dgm:pt modelId="{31EFBB34-C183-4762-A626-28759E590CF6}" type="pres">
      <dgm:prSet presAssocID="{76D58C84-F79D-4E8B-8615-4E2A0DB0D6D1}" presName="hierRoot2" presStyleCnt="0">
        <dgm:presLayoutVars>
          <dgm:hierBranch val="init"/>
        </dgm:presLayoutVars>
      </dgm:prSet>
      <dgm:spPr/>
    </dgm:pt>
    <dgm:pt modelId="{281CD314-76E0-4C1E-AC01-857DF278A6F0}" type="pres">
      <dgm:prSet presAssocID="{76D58C84-F79D-4E8B-8615-4E2A0DB0D6D1}" presName="rootComposite" presStyleCnt="0"/>
      <dgm:spPr/>
    </dgm:pt>
    <dgm:pt modelId="{B1892995-0542-45E6-960B-B5EE2F05C733}" type="pres">
      <dgm:prSet presAssocID="{76D58C84-F79D-4E8B-8615-4E2A0DB0D6D1}" presName="rootText" presStyleLbl="node1" presStyleIdx="2" presStyleCnt="6">
        <dgm:presLayoutVars>
          <dgm:chMax/>
          <dgm:chPref val="3"/>
        </dgm:presLayoutVars>
      </dgm:prSet>
      <dgm:spPr/>
    </dgm:pt>
    <dgm:pt modelId="{EEA86488-8801-416F-9E27-B1684E958A1E}" type="pres">
      <dgm:prSet presAssocID="{76D58C84-F79D-4E8B-8615-4E2A0DB0D6D1}" presName="titleText2" presStyleLbl="fgAcc1" presStyleIdx="2" presStyleCnt="6">
        <dgm:presLayoutVars>
          <dgm:chMax val="0"/>
          <dgm:chPref val="0"/>
        </dgm:presLayoutVars>
      </dgm:prSet>
      <dgm:spPr/>
    </dgm:pt>
    <dgm:pt modelId="{6F95A314-38B5-4C4D-B334-427C80928129}" type="pres">
      <dgm:prSet presAssocID="{76D58C84-F79D-4E8B-8615-4E2A0DB0D6D1}" presName="rootConnector" presStyleLbl="node3" presStyleIdx="0" presStyleCnt="0"/>
      <dgm:spPr/>
    </dgm:pt>
    <dgm:pt modelId="{2036C44E-892C-4805-BC5D-ADE391DC7A96}" type="pres">
      <dgm:prSet presAssocID="{76D58C84-F79D-4E8B-8615-4E2A0DB0D6D1}" presName="hierChild4" presStyleCnt="0"/>
      <dgm:spPr/>
    </dgm:pt>
    <dgm:pt modelId="{4C667B3F-F985-4A2B-8A5E-0C5E54D4E3D2}" type="pres">
      <dgm:prSet presAssocID="{76D58C84-F79D-4E8B-8615-4E2A0DB0D6D1}" presName="hierChild5" presStyleCnt="0"/>
      <dgm:spPr/>
    </dgm:pt>
    <dgm:pt modelId="{88047115-E1AA-4B3E-9AF0-9A389076E2CA}" type="pres">
      <dgm:prSet presAssocID="{34994D4B-CC9B-49BC-90BD-24A2A66BD19E}" presName="Name37" presStyleLbl="parChTrans1D3" presStyleIdx="1" presStyleCnt="2"/>
      <dgm:spPr/>
    </dgm:pt>
    <dgm:pt modelId="{0AE62CF9-391B-4D28-8B05-E40B3F3B9EF9}" type="pres">
      <dgm:prSet presAssocID="{D6C790D2-E818-422D-B72F-10DF1FF2B376}" presName="hierRoot2" presStyleCnt="0">
        <dgm:presLayoutVars>
          <dgm:hierBranch val="init"/>
        </dgm:presLayoutVars>
      </dgm:prSet>
      <dgm:spPr/>
    </dgm:pt>
    <dgm:pt modelId="{C70AAEAF-4463-47CF-97EC-6E3880579046}" type="pres">
      <dgm:prSet presAssocID="{D6C790D2-E818-422D-B72F-10DF1FF2B376}" presName="rootComposite" presStyleCnt="0"/>
      <dgm:spPr/>
    </dgm:pt>
    <dgm:pt modelId="{22D08F43-644C-49AB-8B0E-CAE9679D97A4}" type="pres">
      <dgm:prSet presAssocID="{D6C790D2-E818-422D-B72F-10DF1FF2B376}" presName="rootText" presStyleLbl="node1" presStyleIdx="3" presStyleCnt="6">
        <dgm:presLayoutVars>
          <dgm:chMax/>
          <dgm:chPref val="3"/>
        </dgm:presLayoutVars>
      </dgm:prSet>
      <dgm:spPr/>
    </dgm:pt>
    <dgm:pt modelId="{27A36581-A90A-42EA-A756-FE5A48866180}" type="pres">
      <dgm:prSet presAssocID="{D6C790D2-E818-422D-B72F-10DF1FF2B376}" presName="titleText2" presStyleLbl="fgAcc1" presStyleIdx="3" presStyleCnt="6">
        <dgm:presLayoutVars>
          <dgm:chMax val="0"/>
          <dgm:chPref val="0"/>
        </dgm:presLayoutVars>
      </dgm:prSet>
      <dgm:spPr/>
    </dgm:pt>
    <dgm:pt modelId="{38A5CC00-E68D-4E70-8F1D-97F92D429712}" type="pres">
      <dgm:prSet presAssocID="{D6C790D2-E818-422D-B72F-10DF1FF2B376}" presName="rootConnector" presStyleLbl="node3" presStyleIdx="0" presStyleCnt="0"/>
      <dgm:spPr/>
    </dgm:pt>
    <dgm:pt modelId="{2CE3C55A-DEF7-4D45-8D2E-8D61B6830D17}" type="pres">
      <dgm:prSet presAssocID="{D6C790D2-E818-422D-B72F-10DF1FF2B376}" presName="hierChild4" presStyleCnt="0"/>
      <dgm:spPr/>
    </dgm:pt>
    <dgm:pt modelId="{45E789FC-84AC-4D70-AFAF-37D26C9E0AB0}" type="pres">
      <dgm:prSet presAssocID="{1216131E-5B3D-41A4-A31C-835A01C6E889}" presName="Name37" presStyleLbl="parChTrans1D4" presStyleIdx="0" presStyleCnt="2"/>
      <dgm:spPr/>
    </dgm:pt>
    <dgm:pt modelId="{24EBA3F4-36B7-425E-B123-D4FFF154401E}" type="pres">
      <dgm:prSet presAssocID="{76B626C3-C5D4-4326-91CE-8E27CB76C1F7}" presName="hierRoot2" presStyleCnt="0">
        <dgm:presLayoutVars>
          <dgm:hierBranch val="init"/>
        </dgm:presLayoutVars>
      </dgm:prSet>
      <dgm:spPr/>
    </dgm:pt>
    <dgm:pt modelId="{A481F13C-77AA-453A-8761-E77EA25FB5C2}" type="pres">
      <dgm:prSet presAssocID="{76B626C3-C5D4-4326-91CE-8E27CB76C1F7}" presName="rootComposite" presStyleCnt="0"/>
      <dgm:spPr/>
    </dgm:pt>
    <dgm:pt modelId="{842FEF44-FC41-44CA-ACEF-0742881C97D9}" type="pres">
      <dgm:prSet presAssocID="{76B626C3-C5D4-4326-91CE-8E27CB76C1F7}" presName="rootText" presStyleLbl="node1" presStyleIdx="4" presStyleCnt="6">
        <dgm:presLayoutVars>
          <dgm:chMax/>
          <dgm:chPref val="3"/>
        </dgm:presLayoutVars>
      </dgm:prSet>
      <dgm:spPr/>
    </dgm:pt>
    <dgm:pt modelId="{3ECC4CFD-E5AF-4AED-8C42-D441090B0F1D}" type="pres">
      <dgm:prSet presAssocID="{76B626C3-C5D4-4326-91CE-8E27CB76C1F7}" presName="titleText2" presStyleLbl="fgAcc1" presStyleIdx="4" presStyleCnt="6">
        <dgm:presLayoutVars>
          <dgm:chMax val="0"/>
          <dgm:chPref val="0"/>
        </dgm:presLayoutVars>
      </dgm:prSet>
      <dgm:spPr/>
    </dgm:pt>
    <dgm:pt modelId="{E9AEDE67-1F39-4EE2-BF6E-7BD07D1CD52C}" type="pres">
      <dgm:prSet presAssocID="{76B626C3-C5D4-4326-91CE-8E27CB76C1F7}" presName="rootConnector" presStyleLbl="node4" presStyleIdx="0" presStyleCnt="0"/>
      <dgm:spPr/>
    </dgm:pt>
    <dgm:pt modelId="{7E715F5E-4D23-46A9-B4FA-BA9E0A550746}" type="pres">
      <dgm:prSet presAssocID="{76B626C3-C5D4-4326-91CE-8E27CB76C1F7}" presName="hierChild4" presStyleCnt="0"/>
      <dgm:spPr/>
    </dgm:pt>
    <dgm:pt modelId="{0E756DAF-BF82-43C4-9EA2-E8C8DF091C73}" type="pres">
      <dgm:prSet presAssocID="{76B626C3-C5D4-4326-91CE-8E27CB76C1F7}" presName="hierChild5" presStyleCnt="0"/>
      <dgm:spPr/>
    </dgm:pt>
    <dgm:pt modelId="{7687EF79-5A6C-4CA4-89E2-0B75F61C7E1E}" type="pres">
      <dgm:prSet presAssocID="{B24B9AAF-461E-47F2-AA05-CFCA4288455A}" presName="Name37" presStyleLbl="parChTrans1D4" presStyleIdx="1" presStyleCnt="2"/>
      <dgm:spPr/>
    </dgm:pt>
    <dgm:pt modelId="{2C72DA9B-2B3C-4324-B567-6FE5A169BDD8}" type="pres">
      <dgm:prSet presAssocID="{5A7D5C59-5DFC-4753-8D35-989AC4375395}" presName="hierRoot2" presStyleCnt="0">
        <dgm:presLayoutVars>
          <dgm:hierBranch val="init"/>
        </dgm:presLayoutVars>
      </dgm:prSet>
      <dgm:spPr/>
    </dgm:pt>
    <dgm:pt modelId="{37E72B85-2AC4-4A07-BAB0-F37AD0995131}" type="pres">
      <dgm:prSet presAssocID="{5A7D5C59-5DFC-4753-8D35-989AC4375395}" presName="rootComposite" presStyleCnt="0"/>
      <dgm:spPr/>
    </dgm:pt>
    <dgm:pt modelId="{DB0E862B-3B91-4AD3-B8AC-7945B63E46ED}" type="pres">
      <dgm:prSet presAssocID="{5A7D5C59-5DFC-4753-8D35-989AC4375395}" presName="rootText" presStyleLbl="node1" presStyleIdx="5" presStyleCnt="6">
        <dgm:presLayoutVars>
          <dgm:chMax/>
          <dgm:chPref val="3"/>
        </dgm:presLayoutVars>
      </dgm:prSet>
      <dgm:spPr/>
    </dgm:pt>
    <dgm:pt modelId="{6DA83FA2-AAE5-47B6-B413-A5939839289C}" type="pres">
      <dgm:prSet presAssocID="{5A7D5C59-5DFC-4753-8D35-989AC4375395}" presName="titleText2" presStyleLbl="fgAcc1" presStyleIdx="5" presStyleCnt="6">
        <dgm:presLayoutVars>
          <dgm:chMax val="0"/>
          <dgm:chPref val="0"/>
        </dgm:presLayoutVars>
      </dgm:prSet>
      <dgm:spPr/>
    </dgm:pt>
    <dgm:pt modelId="{0D64CE00-2A66-4BF4-99FF-B1A6ECD0529D}" type="pres">
      <dgm:prSet presAssocID="{5A7D5C59-5DFC-4753-8D35-989AC4375395}" presName="rootConnector" presStyleLbl="node4" presStyleIdx="0" presStyleCnt="0"/>
      <dgm:spPr/>
    </dgm:pt>
    <dgm:pt modelId="{CE984273-408D-4073-A813-2CF06B3F14E9}" type="pres">
      <dgm:prSet presAssocID="{5A7D5C59-5DFC-4753-8D35-989AC4375395}" presName="hierChild4" presStyleCnt="0"/>
      <dgm:spPr/>
    </dgm:pt>
    <dgm:pt modelId="{47902CA6-D2A2-4395-A9A0-5E7506E3C9B6}" type="pres">
      <dgm:prSet presAssocID="{5A7D5C59-5DFC-4753-8D35-989AC4375395}" presName="hierChild5" presStyleCnt="0"/>
      <dgm:spPr/>
    </dgm:pt>
    <dgm:pt modelId="{F35194DF-014C-419C-A57D-F4A34D778F51}" type="pres">
      <dgm:prSet presAssocID="{D6C790D2-E818-422D-B72F-10DF1FF2B376}" presName="hierChild5" presStyleCnt="0"/>
      <dgm:spPr/>
    </dgm:pt>
    <dgm:pt modelId="{4CAF582E-14F9-4173-9AE4-B80E4917346E}" type="pres">
      <dgm:prSet presAssocID="{F82B1D0C-C1D1-4E62-B664-AF305EEB1398}" presName="hierChild5" presStyleCnt="0"/>
      <dgm:spPr/>
    </dgm:pt>
    <dgm:pt modelId="{D38BA989-5BC9-4C6E-B9A4-55D2AA81C23E}" type="pres">
      <dgm:prSet presAssocID="{4CB68849-EC4A-4049-BFC6-A3C7470CCCAB}" presName="hierChild3" presStyleCnt="0"/>
      <dgm:spPr/>
    </dgm:pt>
  </dgm:ptLst>
  <dgm:cxnLst>
    <dgm:cxn modelId="{33F27504-1266-4B35-94F0-EF94C9E523B6}" type="presOf" srcId="{76D58C84-F79D-4E8B-8615-4E2A0DB0D6D1}" destId="{6F95A314-38B5-4C4D-B334-427C80928129}" srcOrd="1" destOrd="0" presId="urn:microsoft.com/office/officeart/2008/layout/NameandTitleOrganizationalChart"/>
    <dgm:cxn modelId="{E0D33108-41E2-4ACC-BF0F-942B5898F992}" type="presOf" srcId="{FB83D008-63C0-4BBD-AF79-CB1E081E13AD}" destId="{272955E2-C588-4D91-A171-7528F7D99EEC}" srcOrd="0" destOrd="0" presId="urn:microsoft.com/office/officeart/2008/layout/NameandTitleOrganizationalChart"/>
    <dgm:cxn modelId="{1F777B1D-3860-48FA-84B9-B1BCA83EA84F}" type="presOf" srcId="{34994D4B-CC9B-49BC-90BD-24A2A66BD19E}" destId="{88047115-E1AA-4B3E-9AF0-9A389076E2CA}" srcOrd="0" destOrd="0" presId="urn:microsoft.com/office/officeart/2008/layout/NameandTitleOrganizationalChart"/>
    <dgm:cxn modelId="{CFDCBD1D-9C11-40E2-AE36-FF760F229E6A}" srcId="{D6C790D2-E818-422D-B72F-10DF1FF2B376}" destId="{5A7D5C59-5DFC-4753-8D35-989AC4375395}" srcOrd="1" destOrd="0" parTransId="{B24B9AAF-461E-47F2-AA05-CFCA4288455A}" sibTransId="{C88236A9-2DB6-4658-8733-53DC7FFCB9B6}"/>
    <dgm:cxn modelId="{B03C1C1F-55D2-457B-A0B9-A69AAEC5D898}" srcId="{4CB68849-EC4A-4049-BFC6-A3C7470CCCAB}" destId="{806C519B-10E7-473E-AD54-EC0CE5E34C99}" srcOrd="0" destOrd="0" parTransId="{6191F9DB-B795-46B8-A786-C91CAA66D5C8}" sibTransId="{44506E05-07FF-4582-9D18-15728F62C60E}"/>
    <dgm:cxn modelId="{26625A24-F3F0-46B6-88E3-4A63738C824F}" type="presOf" srcId="{C88236A9-2DB6-4658-8733-53DC7FFCB9B6}" destId="{6DA83FA2-AAE5-47B6-B413-A5939839289C}" srcOrd="0" destOrd="0" presId="urn:microsoft.com/office/officeart/2008/layout/NameandTitleOrganizationalChart"/>
    <dgm:cxn modelId="{5658772B-A813-4495-9691-8094358C5EFB}" type="presOf" srcId="{DF0EDBD2-7A90-45A4-B4E3-725F8AEDC439}" destId="{3ECC4CFD-E5AF-4AED-8C42-D441090B0F1D}" srcOrd="0" destOrd="0" presId="urn:microsoft.com/office/officeart/2008/layout/NameandTitleOrganizationalChart"/>
    <dgm:cxn modelId="{397AAA31-58BF-4181-B6D8-5219173DC285}" type="presOf" srcId="{B24B9AAF-461E-47F2-AA05-CFCA4288455A}" destId="{7687EF79-5A6C-4CA4-89E2-0B75F61C7E1E}" srcOrd="0" destOrd="0" presId="urn:microsoft.com/office/officeart/2008/layout/NameandTitleOrganizationalChart"/>
    <dgm:cxn modelId="{1E684D3A-BE15-4215-9AA0-5059F1C49EBE}" type="presOf" srcId="{44506E05-07FF-4582-9D18-15728F62C60E}" destId="{DCA3014E-8665-4B1B-995D-07E509641EA6}" srcOrd="0" destOrd="0" presId="urn:microsoft.com/office/officeart/2008/layout/NameandTitleOrganizationalChart"/>
    <dgm:cxn modelId="{EF0FB35D-D8F2-432B-BB83-DA682CB3794B}" type="presOf" srcId="{76D58C84-F79D-4E8B-8615-4E2A0DB0D6D1}" destId="{B1892995-0542-45E6-960B-B5EE2F05C733}" srcOrd="0" destOrd="0" presId="urn:microsoft.com/office/officeart/2008/layout/NameandTitleOrganizationalChart"/>
    <dgm:cxn modelId="{599C125E-CC71-43D2-8321-1F9CA17BC1A7}" type="presOf" srcId="{F82B1D0C-C1D1-4E62-B664-AF305EEB1398}" destId="{C6F35F57-958A-4E8D-82FE-4585CE50FD9C}" srcOrd="0" destOrd="0" presId="urn:microsoft.com/office/officeart/2008/layout/NameandTitleOrganizationalChart"/>
    <dgm:cxn modelId="{F4F78541-DEEA-47D2-BE1B-10DAE4634B5F}" srcId="{F82B1D0C-C1D1-4E62-B664-AF305EEB1398}" destId="{76D58C84-F79D-4E8B-8615-4E2A0DB0D6D1}" srcOrd="0" destOrd="0" parTransId="{C81C8B0D-2178-43D8-84FF-DED18AD3BCC6}" sibTransId="{7CFFBD84-EED0-459E-BFA6-6B2A487AD507}"/>
    <dgm:cxn modelId="{BB28A962-39D5-47CD-9058-EECC286E393D}" type="presOf" srcId="{806C519B-10E7-473E-AD54-EC0CE5E34C99}" destId="{376ADA84-B011-436A-AF82-A60EFE9D2453}" srcOrd="0" destOrd="0" presId="urn:microsoft.com/office/officeart/2008/layout/NameandTitleOrganizationalChart"/>
    <dgm:cxn modelId="{E8F7DD64-2AA8-41D8-8C23-AFD61DCB65CE}" type="presOf" srcId="{1216131E-5B3D-41A4-A31C-835A01C6E889}" destId="{45E789FC-84AC-4D70-AFAF-37D26C9E0AB0}" srcOrd="0" destOrd="0" presId="urn:microsoft.com/office/officeart/2008/layout/NameandTitleOrganizationalChart"/>
    <dgm:cxn modelId="{65D50C4B-8844-477C-955C-CB8AD4ECE6D6}" type="presOf" srcId="{4CB68849-EC4A-4049-BFC6-A3C7470CCCAB}" destId="{0E12CE17-842C-4669-B793-BF5CC5B1082F}" srcOrd="0" destOrd="0" presId="urn:microsoft.com/office/officeart/2008/layout/NameandTitleOrganizationalChart"/>
    <dgm:cxn modelId="{13BBDC4B-FE15-4DF4-913E-2859E178DDDC}" type="presOf" srcId="{C81C8B0D-2178-43D8-84FF-DED18AD3BCC6}" destId="{6A26AE5D-19CB-4591-8A2C-3A5D3AE8F994}" srcOrd="0" destOrd="0" presId="urn:microsoft.com/office/officeart/2008/layout/NameandTitleOrganizationalChart"/>
    <dgm:cxn modelId="{011AD454-28B5-4B28-AE2C-00906665E22A}" type="presOf" srcId="{D6C790D2-E818-422D-B72F-10DF1FF2B376}" destId="{22D08F43-644C-49AB-8B0E-CAE9679D97A4}" srcOrd="0" destOrd="0" presId="urn:microsoft.com/office/officeart/2008/layout/NameandTitleOrganizationalChart"/>
    <dgm:cxn modelId="{30B79175-92B8-45A0-AB15-FAD01C1B6BF4}" type="presOf" srcId="{76B626C3-C5D4-4326-91CE-8E27CB76C1F7}" destId="{E9AEDE67-1F39-4EE2-BF6E-7BD07D1CD52C}" srcOrd="1" destOrd="0" presId="urn:microsoft.com/office/officeart/2008/layout/NameandTitleOrganizationalChart"/>
    <dgm:cxn modelId="{DB641389-D498-478D-BE41-3F3990CC73AB}" srcId="{D6C790D2-E818-422D-B72F-10DF1FF2B376}" destId="{76B626C3-C5D4-4326-91CE-8E27CB76C1F7}" srcOrd="0" destOrd="0" parTransId="{1216131E-5B3D-41A4-A31C-835A01C6E889}" sibTransId="{DF0EDBD2-7A90-45A4-B4E3-725F8AEDC439}"/>
    <dgm:cxn modelId="{A0E05792-B9A9-42B5-ADE6-007B873D4E8A}" type="presOf" srcId="{76B626C3-C5D4-4326-91CE-8E27CB76C1F7}" destId="{842FEF44-FC41-44CA-ACEF-0742881C97D9}" srcOrd="0" destOrd="0" presId="urn:microsoft.com/office/officeart/2008/layout/NameandTitleOrganizationalChart"/>
    <dgm:cxn modelId="{7C7B3993-B621-4B14-B01B-535F4E67FC8C}" type="presOf" srcId="{BC368B03-51CA-49AB-AFD3-22C2D5BEEFE4}" destId="{7D9AE169-00E4-4DD4-9262-66459D6AC729}" srcOrd="0" destOrd="0" presId="urn:microsoft.com/office/officeart/2008/layout/NameandTitleOrganizationalChart"/>
    <dgm:cxn modelId="{5C040E95-39FB-4303-9568-D00CD5C4A4FD}" type="presOf" srcId="{806C519B-10E7-473E-AD54-EC0CE5E34C99}" destId="{4A5B8D81-1238-4E76-819D-737D33BE4144}" srcOrd="1" destOrd="0" presId="urn:microsoft.com/office/officeart/2008/layout/NameandTitleOrganizationalChart"/>
    <dgm:cxn modelId="{C486A89C-BA00-4A0A-8252-1FB74C7F8F6E}" type="presOf" srcId="{B5BE6B79-25CF-475F-88E7-47383956AA03}" destId="{07EF050D-75F2-4579-8445-FB4C232475DD}" srcOrd="0" destOrd="0" presId="urn:microsoft.com/office/officeart/2008/layout/NameandTitleOrganizationalChart"/>
    <dgm:cxn modelId="{8A5EBFA0-0346-459F-8841-27874CB32D02}" srcId="{B5BE6B79-25CF-475F-88E7-47383956AA03}" destId="{4CB68849-EC4A-4049-BFC6-A3C7470CCCAB}" srcOrd="0" destOrd="0" parTransId="{6AD2D181-0DCD-4B28-87AC-80953ACEEC2F}" sibTransId="{B34D6DE6-5E82-4DC4-AFB9-E7BBF76BBD96}"/>
    <dgm:cxn modelId="{8A9EFDAA-9566-470E-BC8B-342341564BF7}" srcId="{4CB68849-EC4A-4049-BFC6-A3C7470CCCAB}" destId="{F82B1D0C-C1D1-4E62-B664-AF305EEB1398}" srcOrd="1" destOrd="0" parTransId="{BC368B03-51CA-49AB-AFD3-22C2D5BEEFE4}" sibTransId="{FB83D008-63C0-4BBD-AF79-CB1E081E13AD}"/>
    <dgm:cxn modelId="{663809B3-FE2C-4741-B292-58EFC388E325}" srcId="{F82B1D0C-C1D1-4E62-B664-AF305EEB1398}" destId="{D6C790D2-E818-422D-B72F-10DF1FF2B376}" srcOrd="1" destOrd="0" parTransId="{34994D4B-CC9B-49BC-90BD-24A2A66BD19E}" sibTransId="{371C07EA-435F-4B86-9DB2-3828F4C8F78B}"/>
    <dgm:cxn modelId="{091909B4-1C22-41BC-8AA2-D74EF041905C}" type="presOf" srcId="{F82B1D0C-C1D1-4E62-B664-AF305EEB1398}" destId="{B2598690-B82E-4AAE-9803-3018A03C57C2}" srcOrd="1" destOrd="0" presId="urn:microsoft.com/office/officeart/2008/layout/NameandTitleOrganizationalChart"/>
    <dgm:cxn modelId="{AEC9DFBA-1495-4A69-B277-1191B9170840}" type="presOf" srcId="{5A7D5C59-5DFC-4753-8D35-989AC4375395}" destId="{DB0E862B-3B91-4AD3-B8AC-7945B63E46ED}" srcOrd="0" destOrd="0" presId="urn:microsoft.com/office/officeart/2008/layout/NameandTitleOrganizationalChart"/>
    <dgm:cxn modelId="{63D96FBD-1AB4-4A0D-AB27-D4860088B75C}" type="presOf" srcId="{4CB68849-EC4A-4049-BFC6-A3C7470CCCAB}" destId="{3153D98A-D6EA-45A1-B095-6BCBC52577A7}" srcOrd="1" destOrd="0" presId="urn:microsoft.com/office/officeart/2008/layout/NameandTitleOrganizationalChart"/>
    <dgm:cxn modelId="{77DD58BE-B209-498C-B476-57CAF83D0B8D}" type="presOf" srcId="{D6C790D2-E818-422D-B72F-10DF1FF2B376}" destId="{38A5CC00-E68D-4E70-8F1D-97F92D429712}" srcOrd="1" destOrd="0" presId="urn:microsoft.com/office/officeart/2008/layout/NameandTitleOrganizationalChart"/>
    <dgm:cxn modelId="{2930BBCD-751F-48DA-9B75-00420F25504E}" type="presOf" srcId="{5A7D5C59-5DFC-4753-8D35-989AC4375395}" destId="{0D64CE00-2A66-4BF4-99FF-B1A6ECD0529D}" srcOrd="1" destOrd="0" presId="urn:microsoft.com/office/officeart/2008/layout/NameandTitleOrganizationalChart"/>
    <dgm:cxn modelId="{AE6716D9-CF52-4071-8FA0-B1FB884170D6}" type="presOf" srcId="{B34D6DE6-5E82-4DC4-AFB9-E7BBF76BBD96}" destId="{6236EACE-2F17-46C5-9035-5050ED3A798F}" srcOrd="0" destOrd="0" presId="urn:microsoft.com/office/officeart/2008/layout/NameandTitleOrganizationalChart"/>
    <dgm:cxn modelId="{5D9240DF-47B4-47E0-BD52-72BACD9AD43A}" type="presOf" srcId="{7CFFBD84-EED0-459E-BFA6-6B2A487AD507}" destId="{EEA86488-8801-416F-9E27-B1684E958A1E}" srcOrd="0" destOrd="0" presId="urn:microsoft.com/office/officeart/2008/layout/NameandTitleOrganizationalChart"/>
    <dgm:cxn modelId="{C8A0C7F7-F2E3-4B06-BD76-CA4044583288}" type="presOf" srcId="{6191F9DB-B795-46B8-A786-C91CAA66D5C8}" destId="{AC1B5706-8C3F-48CE-945B-432501E1D562}" srcOrd="0" destOrd="0" presId="urn:microsoft.com/office/officeart/2008/layout/NameandTitleOrganizationalChart"/>
    <dgm:cxn modelId="{BFD846FF-4424-4404-BC43-FB83D7FF82A5}" type="presOf" srcId="{371C07EA-435F-4B86-9DB2-3828F4C8F78B}" destId="{27A36581-A90A-42EA-A756-FE5A48866180}" srcOrd="0" destOrd="0" presId="urn:microsoft.com/office/officeart/2008/layout/NameandTitleOrganizationalChart"/>
    <dgm:cxn modelId="{D77374CF-CF7E-4BB2-B162-94681636FD4A}" type="presParOf" srcId="{07EF050D-75F2-4579-8445-FB4C232475DD}" destId="{62CD21D5-159A-4EC9-9763-DC4290B7EFB1}" srcOrd="0" destOrd="0" presId="urn:microsoft.com/office/officeart/2008/layout/NameandTitleOrganizationalChart"/>
    <dgm:cxn modelId="{2C8DB5B7-AF3E-48B4-B2E2-F4EA06ED4024}" type="presParOf" srcId="{62CD21D5-159A-4EC9-9763-DC4290B7EFB1}" destId="{707B5DA2-AEEC-4F02-8799-94AEDA17F157}" srcOrd="0" destOrd="0" presId="urn:microsoft.com/office/officeart/2008/layout/NameandTitleOrganizationalChart"/>
    <dgm:cxn modelId="{30A05CAA-79D0-452C-BC15-89029ED884B7}" type="presParOf" srcId="{707B5DA2-AEEC-4F02-8799-94AEDA17F157}" destId="{0E12CE17-842C-4669-B793-BF5CC5B1082F}" srcOrd="0" destOrd="0" presId="urn:microsoft.com/office/officeart/2008/layout/NameandTitleOrganizationalChart"/>
    <dgm:cxn modelId="{27538CF7-9B29-48B0-A7A7-38F40143CF3F}" type="presParOf" srcId="{707B5DA2-AEEC-4F02-8799-94AEDA17F157}" destId="{6236EACE-2F17-46C5-9035-5050ED3A798F}" srcOrd="1" destOrd="0" presId="urn:microsoft.com/office/officeart/2008/layout/NameandTitleOrganizationalChart"/>
    <dgm:cxn modelId="{B8418747-D2F5-47AD-9EB1-D3BF6A436C62}" type="presParOf" srcId="{707B5DA2-AEEC-4F02-8799-94AEDA17F157}" destId="{3153D98A-D6EA-45A1-B095-6BCBC52577A7}" srcOrd="2" destOrd="0" presId="urn:microsoft.com/office/officeart/2008/layout/NameandTitleOrganizationalChart"/>
    <dgm:cxn modelId="{22D7C8B3-7035-44FC-8F93-7895E2B3C5FB}" type="presParOf" srcId="{62CD21D5-159A-4EC9-9763-DC4290B7EFB1}" destId="{546B106B-930C-4FAA-9BC0-D9D45C90E5C2}" srcOrd="1" destOrd="0" presId="urn:microsoft.com/office/officeart/2008/layout/NameandTitleOrganizationalChart"/>
    <dgm:cxn modelId="{04E89503-858E-45E7-ADD1-A80BD056FB3A}" type="presParOf" srcId="{546B106B-930C-4FAA-9BC0-D9D45C90E5C2}" destId="{AC1B5706-8C3F-48CE-945B-432501E1D562}" srcOrd="0" destOrd="0" presId="urn:microsoft.com/office/officeart/2008/layout/NameandTitleOrganizationalChart"/>
    <dgm:cxn modelId="{098BBD42-CA9E-435F-8990-B2ED904CEF41}" type="presParOf" srcId="{546B106B-930C-4FAA-9BC0-D9D45C90E5C2}" destId="{E1281716-6355-4A9C-A7F3-B9913360F68E}" srcOrd="1" destOrd="0" presId="urn:microsoft.com/office/officeart/2008/layout/NameandTitleOrganizationalChart"/>
    <dgm:cxn modelId="{D3D936D0-FC56-414F-A591-1E45D0269E5A}" type="presParOf" srcId="{E1281716-6355-4A9C-A7F3-B9913360F68E}" destId="{31870BA1-BF79-47E2-875C-B6F0B9AD1F79}" srcOrd="0" destOrd="0" presId="urn:microsoft.com/office/officeart/2008/layout/NameandTitleOrganizationalChart"/>
    <dgm:cxn modelId="{A21BFECB-15AC-45BE-B8DB-2CDDF7CDD538}" type="presParOf" srcId="{31870BA1-BF79-47E2-875C-B6F0B9AD1F79}" destId="{376ADA84-B011-436A-AF82-A60EFE9D2453}" srcOrd="0" destOrd="0" presId="urn:microsoft.com/office/officeart/2008/layout/NameandTitleOrganizationalChart"/>
    <dgm:cxn modelId="{3936CE16-C931-4DEA-89A5-42A5D7016F9D}" type="presParOf" srcId="{31870BA1-BF79-47E2-875C-B6F0B9AD1F79}" destId="{DCA3014E-8665-4B1B-995D-07E509641EA6}" srcOrd="1" destOrd="0" presId="urn:microsoft.com/office/officeart/2008/layout/NameandTitleOrganizationalChart"/>
    <dgm:cxn modelId="{2458F59F-8518-41C2-A893-D11BC1F2ABBD}" type="presParOf" srcId="{31870BA1-BF79-47E2-875C-B6F0B9AD1F79}" destId="{4A5B8D81-1238-4E76-819D-737D33BE4144}" srcOrd="2" destOrd="0" presId="urn:microsoft.com/office/officeart/2008/layout/NameandTitleOrganizationalChart"/>
    <dgm:cxn modelId="{F2919EF5-64FE-4C57-8FA6-E843AC207A82}" type="presParOf" srcId="{E1281716-6355-4A9C-A7F3-B9913360F68E}" destId="{7570D0D7-65A4-4F8E-A439-9BBFE93879A8}" srcOrd="1" destOrd="0" presId="urn:microsoft.com/office/officeart/2008/layout/NameandTitleOrganizationalChart"/>
    <dgm:cxn modelId="{12914F89-C594-446F-8783-3A67D8ABE3C3}" type="presParOf" srcId="{E1281716-6355-4A9C-A7F3-B9913360F68E}" destId="{75805EF6-1E41-4872-A3FF-846106E0AF53}" srcOrd="2" destOrd="0" presId="urn:microsoft.com/office/officeart/2008/layout/NameandTitleOrganizationalChart"/>
    <dgm:cxn modelId="{091FA336-2866-475B-BC02-162FFE3A65B4}" type="presParOf" srcId="{546B106B-930C-4FAA-9BC0-D9D45C90E5C2}" destId="{7D9AE169-00E4-4DD4-9262-66459D6AC729}" srcOrd="2" destOrd="0" presId="urn:microsoft.com/office/officeart/2008/layout/NameandTitleOrganizationalChart"/>
    <dgm:cxn modelId="{3D621AC4-6E70-453F-9542-90A17C100F38}" type="presParOf" srcId="{546B106B-930C-4FAA-9BC0-D9D45C90E5C2}" destId="{F6177FED-AACC-4D1E-A485-33E489FE6B19}" srcOrd="3" destOrd="0" presId="urn:microsoft.com/office/officeart/2008/layout/NameandTitleOrganizationalChart"/>
    <dgm:cxn modelId="{8FE8C787-1F80-4C69-B960-2B55A27331E8}" type="presParOf" srcId="{F6177FED-AACC-4D1E-A485-33E489FE6B19}" destId="{8936CD27-3533-4CBD-B973-4754026B8588}" srcOrd="0" destOrd="0" presId="urn:microsoft.com/office/officeart/2008/layout/NameandTitleOrganizationalChart"/>
    <dgm:cxn modelId="{454C42FF-E28D-4F19-B157-3C4D04C8AA09}" type="presParOf" srcId="{8936CD27-3533-4CBD-B973-4754026B8588}" destId="{C6F35F57-958A-4E8D-82FE-4585CE50FD9C}" srcOrd="0" destOrd="0" presId="urn:microsoft.com/office/officeart/2008/layout/NameandTitleOrganizationalChart"/>
    <dgm:cxn modelId="{C09AAE73-C2C9-41B8-8E38-329BFFDC56A5}" type="presParOf" srcId="{8936CD27-3533-4CBD-B973-4754026B8588}" destId="{272955E2-C588-4D91-A171-7528F7D99EEC}" srcOrd="1" destOrd="0" presId="urn:microsoft.com/office/officeart/2008/layout/NameandTitleOrganizationalChart"/>
    <dgm:cxn modelId="{783E595A-997C-43B7-B241-191A786D71AA}" type="presParOf" srcId="{8936CD27-3533-4CBD-B973-4754026B8588}" destId="{B2598690-B82E-4AAE-9803-3018A03C57C2}" srcOrd="2" destOrd="0" presId="urn:microsoft.com/office/officeart/2008/layout/NameandTitleOrganizationalChart"/>
    <dgm:cxn modelId="{98C91CE1-7E6A-4DE3-B962-09ECF8E0D36E}" type="presParOf" srcId="{F6177FED-AACC-4D1E-A485-33E489FE6B19}" destId="{493F0AA3-24EE-474A-AAAD-DFE02AEC999C}" srcOrd="1" destOrd="0" presId="urn:microsoft.com/office/officeart/2008/layout/NameandTitleOrganizationalChart"/>
    <dgm:cxn modelId="{54A86CC0-D421-4D9B-8461-8D06CB9B3E3A}" type="presParOf" srcId="{493F0AA3-24EE-474A-AAAD-DFE02AEC999C}" destId="{6A26AE5D-19CB-4591-8A2C-3A5D3AE8F994}" srcOrd="0" destOrd="0" presId="urn:microsoft.com/office/officeart/2008/layout/NameandTitleOrganizationalChart"/>
    <dgm:cxn modelId="{1ED0FAAF-A5D4-4AC1-8329-E717ED6ACEAF}" type="presParOf" srcId="{493F0AA3-24EE-474A-AAAD-DFE02AEC999C}" destId="{31EFBB34-C183-4762-A626-28759E590CF6}" srcOrd="1" destOrd="0" presId="urn:microsoft.com/office/officeart/2008/layout/NameandTitleOrganizationalChart"/>
    <dgm:cxn modelId="{B254C1AB-4709-43E7-8EED-EF202EF9C650}" type="presParOf" srcId="{31EFBB34-C183-4762-A626-28759E590CF6}" destId="{281CD314-76E0-4C1E-AC01-857DF278A6F0}" srcOrd="0" destOrd="0" presId="urn:microsoft.com/office/officeart/2008/layout/NameandTitleOrganizationalChart"/>
    <dgm:cxn modelId="{4BA263A9-06BA-4F31-B6FF-603282BA0513}" type="presParOf" srcId="{281CD314-76E0-4C1E-AC01-857DF278A6F0}" destId="{B1892995-0542-45E6-960B-B5EE2F05C733}" srcOrd="0" destOrd="0" presId="urn:microsoft.com/office/officeart/2008/layout/NameandTitleOrganizationalChart"/>
    <dgm:cxn modelId="{E1A3BDB8-B814-411A-BE25-749969C20892}" type="presParOf" srcId="{281CD314-76E0-4C1E-AC01-857DF278A6F0}" destId="{EEA86488-8801-416F-9E27-B1684E958A1E}" srcOrd="1" destOrd="0" presId="urn:microsoft.com/office/officeart/2008/layout/NameandTitleOrganizationalChart"/>
    <dgm:cxn modelId="{884B72B2-9D66-4A22-9AAF-C8EE0C80B808}" type="presParOf" srcId="{281CD314-76E0-4C1E-AC01-857DF278A6F0}" destId="{6F95A314-38B5-4C4D-B334-427C80928129}" srcOrd="2" destOrd="0" presId="urn:microsoft.com/office/officeart/2008/layout/NameandTitleOrganizationalChart"/>
    <dgm:cxn modelId="{34A52C45-DF22-4930-B2A3-1A12F746E02E}" type="presParOf" srcId="{31EFBB34-C183-4762-A626-28759E590CF6}" destId="{2036C44E-892C-4805-BC5D-ADE391DC7A96}" srcOrd="1" destOrd="0" presId="urn:microsoft.com/office/officeart/2008/layout/NameandTitleOrganizationalChart"/>
    <dgm:cxn modelId="{0514941E-B66D-46A2-A26E-52160F38FC46}" type="presParOf" srcId="{31EFBB34-C183-4762-A626-28759E590CF6}" destId="{4C667B3F-F985-4A2B-8A5E-0C5E54D4E3D2}" srcOrd="2" destOrd="0" presId="urn:microsoft.com/office/officeart/2008/layout/NameandTitleOrganizationalChart"/>
    <dgm:cxn modelId="{70EC3AD6-71B5-4AC8-A1CD-CC72647460C3}" type="presParOf" srcId="{493F0AA3-24EE-474A-AAAD-DFE02AEC999C}" destId="{88047115-E1AA-4B3E-9AF0-9A389076E2CA}" srcOrd="2" destOrd="0" presId="urn:microsoft.com/office/officeart/2008/layout/NameandTitleOrganizationalChart"/>
    <dgm:cxn modelId="{06577033-017B-464D-8AE1-91BD9CA897B1}" type="presParOf" srcId="{493F0AA3-24EE-474A-AAAD-DFE02AEC999C}" destId="{0AE62CF9-391B-4D28-8B05-E40B3F3B9EF9}" srcOrd="3" destOrd="0" presId="urn:microsoft.com/office/officeart/2008/layout/NameandTitleOrganizationalChart"/>
    <dgm:cxn modelId="{C8003D00-DEEB-4E48-8F33-11E2BEB78A2B}" type="presParOf" srcId="{0AE62CF9-391B-4D28-8B05-E40B3F3B9EF9}" destId="{C70AAEAF-4463-47CF-97EC-6E3880579046}" srcOrd="0" destOrd="0" presId="urn:microsoft.com/office/officeart/2008/layout/NameandTitleOrganizationalChart"/>
    <dgm:cxn modelId="{7B34B8D2-5048-4EBA-A4D1-60A00BB0D50D}" type="presParOf" srcId="{C70AAEAF-4463-47CF-97EC-6E3880579046}" destId="{22D08F43-644C-49AB-8B0E-CAE9679D97A4}" srcOrd="0" destOrd="0" presId="urn:microsoft.com/office/officeart/2008/layout/NameandTitleOrganizationalChart"/>
    <dgm:cxn modelId="{5BF9BF34-F557-442B-AA9F-1096D0FE4857}" type="presParOf" srcId="{C70AAEAF-4463-47CF-97EC-6E3880579046}" destId="{27A36581-A90A-42EA-A756-FE5A48866180}" srcOrd="1" destOrd="0" presId="urn:microsoft.com/office/officeart/2008/layout/NameandTitleOrganizationalChart"/>
    <dgm:cxn modelId="{16EB20D7-F016-4A6F-B5C6-C7E1A6CF423F}" type="presParOf" srcId="{C70AAEAF-4463-47CF-97EC-6E3880579046}" destId="{38A5CC00-E68D-4E70-8F1D-97F92D429712}" srcOrd="2" destOrd="0" presId="urn:microsoft.com/office/officeart/2008/layout/NameandTitleOrganizationalChart"/>
    <dgm:cxn modelId="{02A3DDE8-DE75-41C1-9221-E4C0DD5C9DD1}" type="presParOf" srcId="{0AE62CF9-391B-4D28-8B05-E40B3F3B9EF9}" destId="{2CE3C55A-DEF7-4D45-8D2E-8D61B6830D17}" srcOrd="1" destOrd="0" presId="urn:microsoft.com/office/officeart/2008/layout/NameandTitleOrganizationalChart"/>
    <dgm:cxn modelId="{50B8AFF8-2D9D-40C7-9786-EBDDC41F0228}" type="presParOf" srcId="{2CE3C55A-DEF7-4D45-8D2E-8D61B6830D17}" destId="{45E789FC-84AC-4D70-AFAF-37D26C9E0AB0}" srcOrd="0" destOrd="0" presId="urn:microsoft.com/office/officeart/2008/layout/NameandTitleOrganizationalChart"/>
    <dgm:cxn modelId="{D58F3753-D167-46E5-91E2-AA4582681E56}" type="presParOf" srcId="{2CE3C55A-DEF7-4D45-8D2E-8D61B6830D17}" destId="{24EBA3F4-36B7-425E-B123-D4FFF154401E}" srcOrd="1" destOrd="0" presId="urn:microsoft.com/office/officeart/2008/layout/NameandTitleOrganizationalChart"/>
    <dgm:cxn modelId="{0F54FC18-AB29-4693-8685-7F8975F7EBEE}" type="presParOf" srcId="{24EBA3F4-36B7-425E-B123-D4FFF154401E}" destId="{A481F13C-77AA-453A-8761-E77EA25FB5C2}" srcOrd="0" destOrd="0" presId="urn:microsoft.com/office/officeart/2008/layout/NameandTitleOrganizationalChart"/>
    <dgm:cxn modelId="{9EDCBA8E-61E7-4C79-860D-FABF6EF2E851}" type="presParOf" srcId="{A481F13C-77AA-453A-8761-E77EA25FB5C2}" destId="{842FEF44-FC41-44CA-ACEF-0742881C97D9}" srcOrd="0" destOrd="0" presId="urn:microsoft.com/office/officeart/2008/layout/NameandTitleOrganizationalChart"/>
    <dgm:cxn modelId="{74B6F38F-881F-4084-ADDA-027216DCA45D}" type="presParOf" srcId="{A481F13C-77AA-453A-8761-E77EA25FB5C2}" destId="{3ECC4CFD-E5AF-4AED-8C42-D441090B0F1D}" srcOrd="1" destOrd="0" presId="urn:microsoft.com/office/officeart/2008/layout/NameandTitleOrganizationalChart"/>
    <dgm:cxn modelId="{00BF3932-B16F-45DE-BC01-73B3042C14BE}" type="presParOf" srcId="{A481F13C-77AA-453A-8761-E77EA25FB5C2}" destId="{E9AEDE67-1F39-4EE2-BF6E-7BD07D1CD52C}" srcOrd="2" destOrd="0" presId="urn:microsoft.com/office/officeart/2008/layout/NameandTitleOrganizationalChart"/>
    <dgm:cxn modelId="{4EDAC937-61E3-4DD1-8D54-3FBF1364719D}" type="presParOf" srcId="{24EBA3F4-36B7-425E-B123-D4FFF154401E}" destId="{7E715F5E-4D23-46A9-B4FA-BA9E0A550746}" srcOrd="1" destOrd="0" presId="urn:microsoft.com/office/officeart/2008/layout/NameandTitleOrganizationalChart"/>
    <dgm:cxn modelId="{2F10ED1C-7CD2-4A67-ACD1-B216C62A05B5}" type="presParOf" srcId="{24EBA3F4-36B7-425E-B123-D4FFF154401E}" destId="{0E756DAF-BF82-43C4-9EA2-E8C8DF091C73}" srcOrd="2" destOrd="0" presId="urn:microsoft.com/office/officeart/2008/layout/NameandTitleOrganizationalChart"/>
    <dgm:cxn modelId="{85076B3D-324D-4F4C-A8F5-1048AE16C2B6}" type="presParOf" srcId="{2CE3C55A-DEF7-4D45-8D2E-8D61B6830D17}" destId="{7687EF79-5A6C-4CA4-89E2-0B75F61C7E1E}" srcOrd="2" destOrd="0" presId="urn:microsoft.com/office/officeart/2008/layout/NameandTitleOrganizationalChart"/>
    <dgm:cxn modelId="{4B8B846D-507A-4422-A479-7970B822065F}" type="presParOf" srcId="{2CE3C55A-DEF7-4D45-8D2E-8D61B6830D17}" destId="{2C72DA9B-2B3C-4324-B567-6FE5A169BDD8}" srcOrd="3" destOrd="0" presId="urn:microsoft.com/office/officeart/2008/layout/NameandTitleOrganizationalChart"/>
    <dgm:cxn modelId="{16664516-66BD-4DAD-934D-DEA05376BAB4}" type="presParOf" srcId="{2C72DA9B-2B3C-4324-B567-6FE5A169BDD8}" destId="{37E72B85-2AC4-4A07-BAB0-F37AD0995131}" srcOrd="0" destOrd="0" presId="urn:microsoft.com/office/officeart/2008/layout/NameandTitleOrganizationalChart"/>
    <dgm:cxn modelId="{D3C3D0AF-014A-433D-AE9E-FEF69E6318EA}" type="presParOf" srcId="{37E72B85-2AC4-4A07-BAB0-F37AD0995131}" destId="{DB0E862B-3B91-4AD3-B8AC-7945B63E46ED}" srcOrd="0" destOrd="0" presId="urn:microsoft.com/office/officeart/2008/layout/NameandTitleOrganizationalChart"/>
    <dgm:cxn modelId="{7EC5AC78-B0A6-4110-83E2-C4224010C98F}" type="presParOf" srcId="{37E72B85-2AC4-4A07-BAB0-F37AD0995131}" destId="{6DA83FA2-AAE5-47B6-B413-A5939839289C}" srcOrd="1" destOrd="0" presId="urn:microsoft.com/office/officeart/2008/layout/NameandTitleOrganizationalChart"/>
    <dgm:cxn modelId="{F8F7E8CC-F0FB-4F79-B27A-B3A3207113F1}" type="presParOf" srcId="{37E72B85-2AC4-4A07-BAB0-F37AD0995131}" destId="{0D64CE00-2A66-4BF4-99FF-B1A6ECD0529D}" srcOrd="2" destOrd="0" presId="urn:microsoft.com/office/officeart/2008/layout/NameandTitleOrganizationalChart"/>
    <dgm:cxn modelId="{F9C511CA-92CD-47F7-82DC-A31BA40776F4}" type="presParOf" srcId="{2C72DA9B-2B3C-4324-B567-6FE5A169BDD8}" destId="{CE984273-408D-4073-A813-2CF06B3F14E9}" srcOrd="1" destOrd="0" presId="urn:microsoft.com/office/officeart/2008/layout/NameandTitleOrganizationalChart"/>
    <dgm:cxn modelId="{BB6ADBB4-3695-472B-8A57-0D82CFDC025E}" type="presParOf" srcId="{2C72DA9B-2B3C-4324-B567-6FE5A169BDD8}" destId="{47902CA6-D2A2-4395-A9A0-5E7506E3C9B6}" srcOrd="2" destOrd="0" presId="urn:microsoft.com/office/officeart/2008/layout/NameandTitleOrganizationalChart"/>
    <dgm:cxn modelId="{D0C03FE8-25D5-4E78-BFB7-40762E6CD1EA}" type="presParOf" srcId="{0AE62CF9-391B-4D28-8B05-E40B3F3B9EF9}" destId="{F35194DF-014C-419C-A57D-F4A34D778F51}" srcOrd="2" destOrd="0" presId="urn:microsoft.com/office/officeart/2008/layout/NameandTitleOrganizationalChart"/>
    <dgm:cxn modelId="{048331AB-21E5-4AE5-89CE-6DB088AD82DF}" type="presParOf" srcId="{F6177FED-AACC-4D1E-A485-33E489FE6B19}" destId="{4CAF582E-14F9-4173-9AE4-B80E4917346E}" srcOrd="2" destOrd="0" presId="urn:microsoft.com/office/officeart/2008/layout/NameandTitleOrganizationalChart"/>
    <dgm:cxn modelId="{9FF047EF-6749-414B-97CE-C2598C8311B0}" type="presParOf" srcId="{62CD21D5-159A-4EC9-9763-DC4290B7EFB1}" destId="{D38BA989-5BC9-4C6E-B9A4-55D2AA81C23E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B5BE6B79-25CF-475F-88E7-47383956AA03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CB68849-EC4A-4049-BFC6-A3C7470CCCAB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C</a:t>
          </a:r>
        </a:p>
      </dgm:t>
    </dgm:pt>
    <dgm:pt modelId="{6AD2D181-0DCD-4B28-87AC-80953ACEEC2F}" type="parTrans" cxnId="{8A5EBFA0-0346-459F-8841-27874CB32D02}">
      <dgm:prSet/>
      <dgm:spPr/>
      <dgm:t>
        <a:bodyPr/>
        <a:lstStyle/>
        <a:p>
          <a:endParaRPr lang="de-DE"/>
        </a:p>
      </dgm:t>
    </dgm:pt>
    <dgm:pt modelId="{B34D6DE6-5E82-4DC4-AFB9-E7BBF76BBD96}" type="sibTrans" cxnId="{8A5EBFA0-0346-459F-8841-27874CB32D02}">
      <dgm:prSet/>
      <dgm:spPr/>
      <dgm:t>
        <a:bodyPr/>
        <a:lstStyle/>
        <a:p>
          <a:endParaRPr lang="de-DE"/>
        </a:p>
      </dgm:t>
    </dgm:pt>
    <dgm:pt modelId="{F82B1D0C-C1D1-4E62-B664-AF305EEB1398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E</a:t>
          </a:r>
        </a:p>
      </dgm:t>
    </dgm:pt>
    <dgm:pt modelId="{BC368B03-51CA-49AB-AFD3-22C2D5BEEFE4}" type="parTrans" cxnId="{8A9EFDAA-9566-470E-BC8B-342341564BF7}">
      <dgm:prSet/>
      <dgm:spPr/>
      <dgm:t>
        <a:bodyPr/>
        <a:lstStyle/>
        <a:p>
          <a:endParaRPr lang="de-DE"/>
        </a:p>
      </dgm:t>
    </dgm:pt>
    <dgm:pt modelId="{FB83D008-63C0-4BBD-AF79-CB1E081E13AD}" type="sibTrans" cxnId="{8A9EFDAA-9566-470E-BC8B-342341564BF7}">
      <dgm:prSet/>
      <dgm:spPr/>
      <dgm:t>
        <a:bodyPr/>
        <a:lstStyle/>
        <a:p>
          <a:endParaRPr lang="de-DE"/>
        </a:p>
      </dgm:t>
    </dgm:pt>
    <dgm:pt modelId="{806C519B-10E7-473E-AD54-EC0CE5E34C99}">
      <dgm:prSet phldrT="[Text]"/>
      <dgm:spPr/>
      <dgm:t>
        <a:bodyPr/>
        <a:lstStyle/>
        <a:p>
          <a:r>
            <a:rPr lang="de-DE" dirty="0"/>
            <a:t>A</a:t>
          </a:r>
        </a:p>
      </dgm:t>
    </dgm:pt>
    <dgm:pt modelId="{6191F9DB-B795-46B8-A786-C91CAA66D5C8}" type="parTrans" cxnId="{B03C1C1F-55D2-457B-A0B9-A69AAEC5D898}">
      <dgm:prSet/>
      <dgm:spPr/>
      <dgm:t>
        <a:bodyPr/>
        <a:lstStyle/>
        <a:p>
          <a:endParaRPr lang="de-DE"/>
        </a:p>
      </dgm:t>
    </dgm:pt>
    <dgm:pt modelId="{44506E05-07FF-4582-9D18-15728F62C60E}" type="sibTrans" cxnId="{B03C1C1F-55D2-457B-A0B9-A69AAEC5D898}">
      <dgm:prSet/>
      <dgm:spPr/>
      <dgm:t>
        <a:bodyPr/>
        <a:lstStyle/>
        <a:p>
          <a:endParaRPr lang="de-DE"/>
        </a:p>
      </dgm:t>
    </dgm:pt>
    <dgm:pt modelId="{76D58C84-F79D-4E8B-8615-4E2A0DB0D6D1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D</a:t>
          </a:r>
        </a:p>
      </dgm:t>
    </dgm:pt>
    <dgm:pt modelId="{C81C8B0D-2178-43D8-84FF-DED18AD3BCC6}" type="parTrans" cxnId="{F4F78541-DEEA-47D2-BE1B-10DAE4634B5F}">
      <dgm:prSet/>
      <dgm:spPr/>
      <dgm:t>
        <a:bodyPr/>
        <a:lstStyle/>
        <a:p>
          <a:endParaRPr lang="de-DE"/>
        </a:p>
      </dgm:t>
    </dgm:pt>
    <dgm:pt modelId="{7CFFBD84-EED0-459E-BFA6-6B2A487AD507}" type="sibTrans" cxnId="{F4F78541-DEEA-47D2-BE1B-10DAE4634B5F}">
      <dgm:prSet/>
      <dgm:spPr/>
      <dgm:t>
        <a:bodyPr/>
        <a:lstStyle/>
        <a:p>
          <a:endParaRPr lang="de-DE"/>
        </a:p>
      </dgm:t>
    </dgm:pt>
    <dgm:pt modelId="{D6C790D2-E818-422D-B72F-10DF1FF2B376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F</a:t>
          </a:r>
        </a:p>
      </dgm:t>
    </dgm:pt>
    <dgm:pt modelId="{34994D4B-CC9B-49BC-90BD-24A2A66BD19E}" type="parTrans" cxnId="{663809B3-FE2C-4741-B292-58EFC388E325}">
      <dgm:prSet/>
      <dgm:spPr/>
      <dgm:t>
        <a:bodyPr/>
        <a:lstStyle/>
        <a:p>
          <a:endParaRPr lang="de-DE"/>
        </a:p>
      </dgm:t>
    </dgm:pt>
    <dgm:pt modelId="{371C07EA-435F-4B86-9DB2-3828F4C8F78B}" type="sibTrans" cxnId="{663809B3-FE2C-4741-B292-58EFC388E325}">
      <dgm:prSet/>
      <dgm:spPr/>
      <dgm:t>
        <a:bodyPr/>
        <a:lstStyle/>
        <a:p>
          <a:endParaRPr lang="de-DE"/>
        </a:p>
      </dgm:t>
    </dgm:pt>
    <dgm:pt modelId="{469F7B1C-9A99-46D3-B46C-E21337A96D0B}">
      <dgm:prSet phldrT="[Text]"/>
      <dgm:spPr/>
      <dgm:t>
        <a:bodyPr/>
        <a:lstStyle/>
        <a:p>
          <a:r>
            <a:rPr lang="de-DE" dirty="0" err="1"/>
            <a:t>nil</a:t>
          </a:r>
          <a:endParaRPr lang="de-DE" dirty="0"/>
        </a:p>
      </dgm:t>
    </dgm:pt>
    <dgm:pt modelId="{682B47D6-C835-4CC5-98EB-B5FA7DCE58E2}" type="parTrans" cxnId="{B2A67228-8A00-490F-B332-E182A10CA0C4}">
      <dgm:prSet/>
      <dgm:spPr/>
      <dgm:t>
        <a:bodyPr/>
        <a:lstStyle/>
        <a:p>
          <a:endParaRPr lang="de-DE"/>
        </a:p>
      </dgm:t>
    </dgm:pt>
    <dgm:pt modelId="{8B510EC4-AD91-400D-8E99-AD8A147A1DAA}" type="sibTrans" cxnId="{B2A67228-8A00-490F-B332-E182A10CA0C4}">
      <dgm:prSet/>
      <dgm:spPr/>
      <dgm:t>
        <a:bodyPr/>
        <a:lstStyle/>
        <a:p>
          <a:endParaRPr lang="de-DE"/>
        </a:p>
      </dgm:t>
    </dgm:pt>
    <dgm:pt modelId="{AE5CB090-3599-4D6D-A009-D0E5A573D07C}">
      <dgm:prSet phldrT="[Text]"/>
      <dgm:spPr/>
      <dgm:t>
        <a:bodyPr/>
        <a:lstStyle/>
        <a:p>
          <a:r>
            <a:rPr lang="de-DE" dirty="0"/>
            <a:t>B</a:t>
          </a:r>
        </a:p>
      </dgm:t>
    </dgm:pt>
    <dgm:pt modelId="{B66212C6-80F7-4E3F-8052-39FF00076F2D}" type="parTrans" cxnId="{B7DBB1BC-6BCD-43B0-8940-51D0BB02E756}">
      <dgm:prSet/>
      <dgm:spPr/>
      <dgm:t>
        <a:bodyPr/>
        <a:lstStyle/>
        <a:p>
          <a:endParaRPr lang="de-DE"/>
        </a:p>
      </dgm:t>
    </dgm:pt>
    <dgm:pt modelId="{32FD780A-970D-4DBE-BABD-99165CDDF2D3}" type="sibTrans" cxnId="{B7DBB1BC-6BCD-43B0-8940-51D0BB02E756}">
      <dgm:prSet/>
      <dgm:spPr/>
      <dgm:t>
        <a:bodyPr/>
        <a:lstStyle/>
        <a:p>
          <a:endParaRPr lang="de-DE"/>
        </a:p>
      </dgm:t>
    </dgm:pt>
    <dgm:pt modelId="{07EF050D-75F2-4579-8445-FB4C232475DD}" type="pres">
      <dgm:prSet presAssocID="{B5BE6B79-25CF-475F-88E7-47383956AA0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2CD21D5-159A-4EC9-9763-DC4290B7EFB1}" type="pres">
      <dgm:prSet presAssocID="{4CB68849-EC4A-4049-BFC6-A3C7470CCCAB}" presName="hierRoot1" presStyleCnt="0">
        <dgm:presLayoutVars>
          <dgm:hierBranch val="init"/>
        </dgm:presLayoutVars>
      </dgm:prSet>
      <dgm:spPr/>
    </dgm:pt>
    <dgm:pt modelId="{707B5DA2-AEEC-4F02-8799-94AEDA17F157}" type="pres">
      <dgm:prSet presAssocID="{4CB68849-EC4A-4049-BFC6-A3C7470CCCAB}" presName="rootComposite1" presStyleCnt="0"/>
      <dgm:spPr/>
    </dgm:pt>
    <dgm:pt modelId="{0E12CE17-842C-4669-B793-BF5CC5B1082F}" type="pres">
      <dgm:prSet presAssocID="{4CB68849-EC4A-4049-BFC6-A3C7470CCCAB}" presName="rootText1" presStyleLbl="node0" presStyleIdx="0" presStyleCnt="1">
        <dgm:presLayoutVars>
          <dgm:chMax/>
          <dgm:chPref val="3"/>
        </dgm:presLayoutVars>
      </dgm:prSet>
      <dgm:spPr/>
    </dgm:pt>
    <dgm:pt modelId="{6236EACE-2F17-46C5-9035-5050ED3A798F}" type="pres">
      <dgm:prSet presAssocID="{4CB68849-EC4A-4049-BFC6-A3C7470CCCAB}" presName="titleText1" presStyleLbl="fgAcc0" presStyleIdx="0" presStyleCnt="1">
        <dgm:presLayoutVars>
          <dgm:chMax val="0"/>
          <dgm:chPref val="0"/>
        </dgm:presLayoutVars>
      </dgm:prSet>
      <dgm:spPr/>
    </dgm:pt>
    <dgm:pt modelId="{3153D98A-D6EA-45A1-B095-6BCBC52577A7}" type="pres">
      <dgm:prSet presAssocID="{4CB68849-EC4A-4049-BFC6-A3C7470CCCAB}" presName="rootConnector1" presStyleLbl="node1" presStyleIdx="0" presStyleCnt="6"/>
      <dgm:spPr/>
    </dgm:pt>
    <dgm:pt modelId="{546B106B-930C-4FAA-9BC0-D9D45C90E5C2}" type="pres">
      <dgm:prSet presAssocID="{4CB68849-EC4A-4049-BFC6-A3C7470CCCAB}" presName="hierChild2" presStyleCnt="0"/>
      <dgm:spPr/>
    </dgm:pt>
    <dgm:pt modelId="{AC1B5706-8C3F-48CE-945B-432501E1D562}" type="pres">
      <dgm:prSet presAssocID="{6191F9DB-B795-46B8-A786-C91CAA66D5C8}" presName="Name37" presStyleLbl="parChTrans1D2" presStyleIdx="0" presStyleCnt="2"/>
      <dgm:spPr/>
    </dgm:pt>
    <dgm:pt modelId="{E1281716-6355-4A9C-A7F3-B9913360F68E}" type="pres">
      <dgm:prSet presAssocID="{806C519B-10E7-473E-AD54-EC0CE5E34C99}" presName="hierRoot2" presStyleCnt="0">
        <dgm:presLayoutVars>
          <dgm:hierBranch val="init"/>
        </dgm:presLayoutVars>
      </dgm:prSet>
      <dgm:spPr/>
    </dgm:pt>
    <dgm:pt modelId="{31870BA1-BF79-47E2-875C-B6F0B9AD1F79}" type="pres">
      <dgm:prSet presAssocID="{806C519B-10E7-473E-AD54-EC0CE5E34C99}" presName="rootComposite" presStyleCnt="0"/>
      <dgm:spPr/>
    </dgm:pt>
    <dgm:pt modelId="{376ADA84-B011-436A-AF82-A60EFE9D2453}" type="pres">
      <dgm:prSet presAssocID="{806C519B-10E7-473E-AD54-EC0CE5E34C99}" presName="rootText" presStyleLbl="node1" presStyleIdx="0" presStyleCnt="6">
        <dgm:presLayoutVars>
          <dgm:chMax/>
          <dgm:chPref val="3"/>
        </dgm:presLayoutVars>
      </dgm:prSet>
      <dgm:spPr/>
    </dgm:pt>
    <dgm:pt modelId="{DCA3014E-8665-4B1B-995D-07E509641EA6}" type="pres">
      <dgm:prSet presAssocID="{806C519B-10E7-473E-AD54-EC0CE5E34C99}" presName="titleText2" presStyleLbl="fgAcc1" presStyleIdx="0" presStyleCnt="6">
        <dgm:presLayoutVars>
          <dgm:chMax val="0"/>
          <dgm:chPref val="0"/>
        </dgm:presLayoutVars>
      </dgm:prSet>
      <dgm:spPr/>
    </dgm:pt>
    <dgm:pt modelId="{4A5B8D81-1238-4E76-819D-737D33BE4144}" type="pres">
      <dgm:prSet presAssocID="{806C519B-10E7-473E-AD54-EC0CE5E34C99}" presName="rootConnector" presStyleLbl="node2" presStyleIdx="0" presStyleCnt="0"/>
      <dgm:spPr/>
    </dgm:pt>
    <dgm:pt modelId="{7570D0D7-65A4-4F8E-A439-9BBFE93879A8}" type="pres">
      <dgm:prSet presAssocID="{806C519B-10E7-473E-AD54-EC0CE5E34C99}" presName="hierChild4" presStyleCnt="0"/>
      <dgm:spPr/>
    </dgm:pt>
    <dgm:pt modelId="{4368E302-73BE-4E85-A236-65B9D81DDAC1}" type="pres">
      <dgm:prSet presAssocID="{682B47D6-C835-4CC5-98EB-B5FA7DCE58E2}" presName="Name37" presStyleLbl="parChTrans1D3" presStyleIdx="0" presStyleCnt="4"/>
      <dgm:spPr/>
    </dgm:pt>
    <dgm:pt modelId="{557BDE0B-4D6F-4429-90EA-B465CEC95F35}" type="pres">
      <dgm:prSet presAssocID="{469F7B1C-9A99-46D3-B46C-E21337A96D0B}" presName="hierRoot2" presStyleCnt="0">
        <dgm:presLayoutVars>
          <dgm:hierBranch val="init"/>
        </dgm:presLayoutVars>
      </dgm:prSet>
      <dgm:spPr/>
    </dgm:pt>
    <dgm:pt modelId="{91502B2A-093E-4B06-91F1-68E4748C1D10}" type="pres">
      <dgm:prSet presAssocID="{469F7B1C-9A99-46D3-B46C-E21337A96D0B}" presName="rootComposite" presStyleCnt="0"/>
      <dgm:spPr/>
    </dgm:pt>
    <dgm:pt modelId="{B876A313-5BAB-4F74-805A-EED3E39E1621}" type="pres">
      <dgm:prSet presAssocID="{469F7B1C-9A99-46D3-B46C-E21337A96D0B}" presName="rootText" presStyleLbl="node1" presStyleIdx="1" presStyleCnt="6">
        <dgm:presLayoutVars>
          <dgm:chMax/>
          <dgm:chPref val="3"/>
        </dgm:presLayoutVars>
      </dgm:prSet>
      <dgm:spPr/>
    </dgm:pt>
    <dgm:pt modelId="{047D7F3B-2459-4211-A3FA-2503FF8F107C}" type="pres">
      <dgm:prSet presAssocID="{469F7B1C-9A99-46D3-B46C-E21337A96D0B}" presName="titleText2" presStyleLbl="fgAcc1" presStyleIdx="1" presStyleCnt="6">
        <dgm:presLayoutVars>
          <dgm:chMax val="0"/>
          <dgm:chPref val="0"/>
        </dgm:presLayoutVars>
      </dgm:prSet>
      <dgm:spPr/>
    </dgm:pt>
    <dgm:pt modelId="{EF87D7BD-6768-440C-8FBC-C450AE6021DB}" type="pres">
      <dgm:prSet presAssocID="{469F7B1C-9A99-46D3-B46C-E21337A96D0B}" presName="rootConnector" presStyleLbl="node3" presStyleIdx="0" presStyleCnt="0"/>
      <dgm:spPr/>
    </dgm:pt>
    <dgm:pt modelId="{7966A317-0F83-467C-B558-44855FDB615B}" type="pres">
      <dgm:prSet presAssocID="{469F7B1C-9A99-46D3-B46C-E21337A96D0B}" presName="hierChild4" presStyleCnt="0"/>
      <dgm:spPr/>
    </dgm:pt>
    <dgm:pt modelId="{6D757C12-DCE3-4AF2-BCE0-3E4F3BB95155}" type="pres">
      <dgm:prSet presAssocID="{469F7B1C-9A99-46D3-B46C-E21337A96D0B}" presName="hierChild5" presStyleCnt="0"/>
      <dgm:spPr/>
    </dgm:pt>
    <dgm:pt modelId="{CA885786-C84C-4FEE-BA02-159CACBF11BB}" type="pres">
      <dgm:prSet presAssocID="{B66212C6-80F7-4E3F-8052-39FF00076F2D}" presName="Name37" presStyleLbl="parChTrans1D3" presStyleIdx="1" presStyleCnt="4"/>
      <dgm:spPr/>
    </dgm:pt>
    <dgm:pt modelId="{AC6F6784-3616-4D59-A020-CCF50C9D6258}" type="pres">
      <dgm:prSet presAssocID="{AE5CB090-3599-4D6D-A009-D0E5A573D07C}" presName="hierRoot2" presStyleCnt="0">
        <dgm:presLayoutVars>
          <dgm:hierBranch val="init"/>
        </dgm:presLayoutVars>
      </dgm:prSet>
      <dgm:spPr/>
    </dgm:pt>
    <dgm:pt modelId="{3BAE03CF-A201-4655-872F-46A7AA994989}" type="pres">
      <dgm:prSet presAssocID="{AE5CB090-3599-4D6D-A009-D0E5A573D07C}" presName="rootComposite" presStyleCnt="0"/>
      <dgm:spPr/>
    </dgm:pt>
    <dgm:pt modelId="{F437C5FE-7E69-4FB7-A92D-05BAB1814274}" type="pres">
      <dgm:prSet presAssocID="{AE5CB090-3599-4D6D-A009-D0E5A573D07C}" presName="rootText" presStyleLbl="node1" presStyleIdx="2" presStyleCnt="6">
        <dgm:presLayoutVars>
          <dgm:chMax/>
          <dgm:chPref val="3"/>
        </dgm:presLayoutVars>
      </dgm:prSet>
      <dgm:spPr/>
    </dgm:pt>
    <dgm:pt modelId="{6375B3D2-7DFE-4403-B6EC-41C82B1B028A}" type="pres">
      <dgm:prSet presAssocID="{AE5CB090-3599-4D6D-A009-D0E5A573D07C}" presName="titleText2" presStyleLbl="fgAcc1" presStyleIdx="2" presStyleCnt="6">
        <dgm:presLayoutVars>
          <dgm:chMax val="0"/>
          <dgm:chPref val="0"/>
        </dgm:presLayoutVars>
      </dgm:prSet>
      <dgm:spPr/>
    </dgm:pt>
    <dgm:pt modelId="{D2839B31-5C29-48FD-8AE6-16D3ED98A097}" type="pres">
      <dgm:prSet presAssocID="{AE5CB090-3599-4D6D-A009-D0E5A573D07C}" presName="rootConnector" presStyleLbl="node3" presStyleIdx="0" presStyleCnt="0"/>
      <dgm:spPr/>
    </dgm:pt>
    <dgm:pt modelId="{673F47BB-4933-42D7-9F59-AA8C635AAB13}" type="pres">
      <dgm:prSet presAssocID="{AE5CB090-3599-4D6D-A009-D0E5A573D07C}" presName="hierChild4" presStyleCnt="0"/>
      <dgm:spPr/>
    </dgm:pt>
    <dgm:pt modelId="{0D415D59-FE9E-471E-A7E9-3D558E4C8439}" type="pres">
      <dgm:prSet presAssocID="{AE5CB090-3599-4D6D-A009-D0E5A573D07C}" presName="hierChild5" presStyleCnt="0"/>
      <dgm:spPr/>
    </dgm:pt>
    <dgm:pt modelId="{75805EF6-1E41-4872-A3FF-846106E0AF53}" type="pres">
      <dgm:prSet presAssocID="{806C519B-10E7-473E-AD54-EC0CE5E34C99}" presName="hierChild5" presStyleCnt="0"/>
      <dgm:spPr/>
    </dgm:pt>
    <dgm:pt modelId="{7D9AE169-00E4-4DD4-9262-66459D6AC729}" type="pres">
      <dgm:prSet presAssocID="{BC368B03-51CA-49AB-AFD3-22C2D5BEEFE4}" presName="Name37" presStyleLbl="parChTrans1D2" presStyleIdx="1" presStyleCnt="2"/>
      <dgm:spPr/>
    </dgm:pt>
    <dgm:pt modelId="{F6177FED-AACC-4D1E-A485-33E489FE6B19}" type="pres">
      <dgm:prSet presAssocID="{F82B1D0C-C1D1-4E62-B664-AF305EEB1398}" presName="hierRoot2" presStyleCnt="0">
        <dgm:presLayoutVars>
          <dgm:hierBranch val="init"/>
        </dgm:presLayoutVars>
      </dgm:prSet>
      <dgm:spPr/>
    </dgm:pt>
    <dgm:pt modelId="{8936CD27-3533-4CBD-B973-4754026B8588}" type="pres">
      <dgm:prSet presAssocID="{F82B1D0C-C1D1-4E62-B664-AF305EEB1398}" presName="rootComposite" presStyleCnt="0"/>
      <dgm:spPr/>
    </dgm:pt>
    <dgm:pt modelId="{C6F35F57-958A-4E8D-82FE-4585CE50FD9C}" type="pres">
      <dgm:prSet presAssocID="{F82B1D0C-C1D1-4E62-B664-AF305EEB1398}" presName="rootText" presStyleLbl="node1" presStyleIdx="3" presStyleCnt="6">
        <dgm:presLayoutVars>
          <dgm:chMax/>
          <dgm:chPref val="3"/>
        </dgm:presLayoutVars>
      </dgm:prSet>
      <dgm:spPr/>
    </dgm:pt>
    <dgm:pt modelId="{272955E2-C588-4D91-A171-7528F7D99EEC}" type="pres">
      <dgm:prSet presAssocID="{F82B1D0C-C1D1-4E62-B664-AF305EEB1398}" presName="titleText2" presStyleLbl="fgAcc1" presStyleIdx="3" presStyleCnt="6">
        <dgm:presLayoutVars>
          <dgm:chMax val="0"/>
          <dgm:chPref val="0"/>
        </dgm:presLayoutVars>
      </dgm:prSet>
      <dgm:spPr/>
    </dgm:pt>
    <dgm:pt modelId="{B2598690-B82E-4AAE-9803-3018A03C57C2}" type="pres">
      <dgm:prSet presAssocID="{F82B1D0C-C1D1-4E62-B664-AF305EEB1398}" presName="rootConnector" presStyleLbl="node2" presStyleIdx="0" presStyleCnt="0"/>
      <dgm:spPr/>
    </dgm:pt>
    <dgm:pt modelId="{493F0AA3-24EE-474A-AAAD-DFE02AEC999C}" type="pres">
      <dgm:prSet presAssocID="{F82B1D0C-C1D1-4E62-B664-AF305EEB1398}" presName="hierChild4" presStyleCnt="0"/>
      <dgm:spPr/>
    </dgm:pt>
    <dgm:pt modelId="{6A26AE5D-19CB-4591-8A2C-3A5D3AE8F994}" type="pres">
      <dgm:prSet presAssocID="{C81C8B0D-2178-43D8-84FF-DED18AD3BCC6}" presName="Name37" presStyleLbl="parChTrans1D3" presStyleIdx="2" presStyleCnt="4"/>
      <dgm:spPr/>
    </dgm:pt>
    <dgm:pt modelId="{31EFBB34-C183-4762-A626-28759E590CF6}" type="pres">
      <dgm:prSet presAssocID="{76D58C84-F79D-4E8B-8615-4E2A0DB0D6D1}" presName="hierRoot2" presStyleCnt="0">
        <dgm:presLayoutVars>
          <dgm:hierBranch val="init"/>
        </dgm:presLayoutVars>
      </dgm:prSet>
      <dgm:spPr/>
    </dgm:pt>
    <dgm:pt modelId="{281CD314-76E0-4C1E-AC01-857DF278A6F0}" type="pres">
      <dgm:prSet presAssocID="{76D58C84-F79D-4E8B-8615-4E2A0DB0D6D1}" presName="rootComposite" presStyleCnt="0"/>
      <dgm:spPr/>
    </dgm:pt>
    <dgm:pt modelId="{B1892995-0542-45E6-960B-B5EE2F05C733}" type="pres">
      <dgm:prSet presAssocID="{76D58C84-F79D-4E8B-8615-4E2A0DB0D6D1}" presName="rootText" presStyleLbl="node1" presStyleIdx="4" presStyleCnt="6">
        <dgm:presLayoutVars>
          <dgm:chMax/>
          <dgm:chPref val="3"/>
        </dgm:presLayoutVars>
      </dgm:prSet>
      <dgm:spPr/>
    </dgm:pt>
    <dgm:pt modelId="{EEA86488-8801-416F-9E27-B1684E958A1E}" type="pres">
      <dgm:prSet presAssocID="{76D58C84-F79D-4E8B-8615-4E2A0DB0D6D1}" presName="titleText2" presStyleLbl="fgAcc1" presStyleIdx="4" presStyleCnt="6">
        <dgm:presLayoutVars>
          <dgm:chMax val="0"/>
          <dgm:chPref val="0"/>
        </dgm:presLayoutVars>
      </dgm:prSet>
      <dgm:spPr/>
    </dgm:pt>
    <dgm:pt modelId="{6F95A314-38B5-4C4D-B334-427C80928129}" type="pres">
      <dgm:prSet presAssocID="{76D58C84-F79D-4E8B-8615-4E2A0DB0D6D1}" presName="rootConnector" presStyleLbl="node3" presStyleIdx="0" presStyleCnt="0"/>
      <dgm:spPr/>
    </dgm:pt>
    <dgm:pt modelId="{2036C44E-892C-4805-BC5D-ADE391DC7A96}" type="pres">
      <dgm:prSet presAssocID="{76D58C84-F79D-4E8B-8615-4E2A0DB0D6D1}" presName="hierChild4" presStyleCnt="0"/>
      <dgm:spPr/>
    </dgm:pt>
    <dgm:pt modelId="{4C667B3F-F985-4A2B-8A5E-0C5E54D4E3D2}" type="pres">
      <dgm:prSet presAssocID="{76D58C84-F79D-4E8B-8615-4E2A0DB0D6D1}" presName="hierChild5" presStyleCnt="0"/>
      <dgm:spPr/>
    </dgm:pt>
    <dgm:pt modelId="{88047115-E1AA-4B3E-9AF0-9A389076E2CA}" type="pres">
      <dgm:prSet presAssocID="{34994D4B-CC9B-49BC-90BD-24A2A66BD19E}" presName="Name37" presStyleLbl="parChTrans1D3" presStyleIdx="3" presStyleCnt="4"/>
      <dgm:spPr/>
    </dgm:pt>
    <dgm:pt modelId="{0AE62CF9-391B-4D28-8B05-E40B3F3B9EF9}" type="pres">
      <dgm:prSet presAssocID="{D6C790D2-E818-422D-B72F-10DF1FF2B376}" presName="hierRoot2" presStyleCnt="0">
        <dgm:presLayoutVars>
          <dgm:hierBranch val="init"/>
        </dgm:presLayoutVars>
      </dgm:prSet>
      <dgm:spPr/>
    </dgm:pt>
    <dgm:pt modelId="{C70AAEAF-4463-47CF-97EC-6E3880579046}" type="pres">
      <dgm:prSet presAssocID="{D6C790D2-E818-422D-B72F-10DF1FF2B376}" presName="rootComposite" presStyleCnt="0"/>
      <dgm:spPr/>
    </dgm:pt>
    <dgm:pt modelId="{22D08F43-644C-49AB-8B0E-CAE9679D97A4}" type="pres">
      <dgm:prSet presAssocID="{D6C790D2-E818-422D-B72F-10DF1FF2B376}" presName="rootText" presStyleLbl="node1" presStyleIdx="5" presStyleCnt="6">
        <dgm:presLayoutVars>
          <dgm:chMax/>
          <dgm:chPref val="3"/>
        </dgm:presLayoutVars>
      </dgm:prSet>
      <dgm:spPr/>
    </dgm:pt>
    <dgm:pt modelId="{27A36581-A90A-42EA-A756-FE5A48866180}" type="pres">
      <dgm:prSet presAssocID="{D6C790D2-E818-422D-B72F-10DF1FF2B376}" presName="titleText2" presStyleLbl="fgAcc1" presStyleIdx="5" presStyleCnt="6">
        <dgm:presLayoutVars>
          <dgm:chMax val="0"/>
          <dgm:chPref val="0"/>
        </dgm:presLayoutVars>
      </dgm:prSet>
      <dgm:spPr/>
    </dgm:pt>
    <dgm:pt modelId="{38A5CC00-E68D-4E70-8F1D-97F92D429712}" type="pres">
      <dgm:prSet presAssocID="{D6C790D2-E818-422D-B72F-10DF1FF2B376}" presName="rootConnector" presStyleLbl="node3" presStyleIdx="0" presStyleCnt="0"/>
      <dgm:spPr/>
    </dgm:pt>
    <dgm:pt modelId="{2CE3C55A-DEF7-4D45-8D2E-8D61B6830D17}" type="pres">
      <dgm:prSet presAssocID="{D6C790D2-E818-422D-B72F-10DF1FF2B376}" presName="hierChild4" presStyleCnt="0"/>
      <dgm:spPr/>
    </dgm:pt>
    <dgm:pt modelId="{F35194DF-014C-419C-A57D-F4A34D778F51}" type="pres">
      <dgm:prSet presAssocID="{D6C790D2-E818-422D-B72F-10DF1FF2B376}" presName="hierChild5" presStyleCnt="0"/>
      <dgm:spPr/>
    </dgm:pt>
    <dgm:pt modelId="{4CAF582E-14F9-4173-9AE4-B80E4917346E}" type="pres">
      <dgm:prSet presAssocID="{F82B1D0C-C1D1-4E62-B664-AF305EEB1398}" presName="hierChild5" presStyleCnt="0"/>
      <dgm:spPr/>
    </dgm:pt>
    <dgm:pt modelId="{D38BA989-5BC9-4C6E-B9A4-55D2AA81C23E}" type="pres">
      <dgm:prSet presAssocID="{4CB68849-EC4A-4049-BFC6-A3C7470CCCAB}" presName="hierChild3" presStyleCnt="0"/>
      <dgm:spPr/>
    </dgm:pt>
  </dgm:ptLst>
  <dgm:cxnLst>
    <dgm:cxn modelId="{33F27504-1266-4B35-94F0-EF94C9E523B6}" type="presOf" srcId="{76D58C84-F79D-4E8B-8615-4E2A0DB0D6D1}" destId="{6F95A314-38B5-4C4D-B334-427C80928129}" srcOrd="1" destOrd="0" presId="urn:microsoft.com/office/officeart/2008/layout/NameandTitleOrganizationalChart"/>
    <dgm:cxn modelId="{E0D33108-41E2-4ACC-BF0F-942B5898F992}" type="presOf" srcId="{FB83D008-63C0-4BBD-AF79-CB1E081E13AD}" destId="{272955E2-C588-4D91-A171-7528F7D99EEC}" srcOrd="0" destOrd="0" presId="urn:microsoft.com/office/officeart/2008/layout/NameandTitleOrganizationalChart"/>
    <dgm:cxn modelId="{1F777B1D-3860-48FA-84B9-B1BCA83EA84F}" type="presOf" srcId="{34994D4B-CC9B-49BC-90BD-24A2A66BD19E}" destId="{88047115-E1AA-4B3E-9AF0-9A389076E2CA}" srcOrd="0" destOrd="0" presId="urn:microsoft.com/office/officeart/2008/layout/NameandTitleOrganizationalChart"/>
    <dgm:cxn modelId="{B03C1C1F-55D2-457B-A0B9-A69AAEC5D898}" srcId="{4CB68849-EC4A-4049-BFC6-A3C7470CCCAB}" destId="{806C519B-10E7-473E-AD54-EC0CE5E34C99}" srcOrd="0" destOrd="0" parTransId="{6191F9DB-B795-46B8-A786-C91CAA66D5C8}" sibTransId="{44506E05-07FF-4582-9D18-15728F62C60E}"/>
    <dgm:cxn modelId="{89224420-4D3E-44A3-AF20-8A8372174D3F}" type="presOf" srcId="{469F7B1C-9A99-46D3-B46C-E21337A96D0B}" destId="{EF87D7BD-6768-440C-8FBC-C450AE6021DB}" srcOrd="1" destOrd="0" presId="urn:microsoft.com/office/officeart/2008/layout/NameandTitleOrganizationalChart"/>
    <dgm:cxn modelId="{B2A67228-8A00-490F-B332-E182A10CA0C4}" srcId="{806C519B-10E7-473E-AD54-EC0CE5E34C99}" destId="{469F7B1C-9A99-46D3-B46C-E21337A96D0B}" srcOrd="0" destOrd="0" parTransId="{682B47D6-C835-4CC5-98EB-B5FA7DCE58E2}" sibTransId="{8B510EC4-AD91-400D-8E99-AD8A147A1DAA}"/>
    <dgm:cxn modelId="{7C89463A-6304-453B-853F-13EFE18AD40B}" type="presOf" srcId="{B66212C6-80F7-4E3F-8052-39FF00076F2D}" destId="{CA885786-C84C-4FEE-BA02-159CACBF11BB}" srcOrd="0" destOrd="0" presId="urn:microsoft.com/office/officeart/2008/layout/NameandTitleOrganizationalChart"/>
    <dgm:cxn modelId="{1E684D3A-BE15-4215-9AA0-5059F1C49EBE}" type="presOf" srcId="{44506E05-07FF-4582-9D18-15728F62C60E}" destId="{DCA3014E-8665-4B1B-995D-07E509641EA6}" srcOrd="0" destOrd="0" presId="urn:microsoft.com/office/officeart/2008/layout/NameandTitleOrganizationalChart"/>
    <dgm:cxn modelId="{EF0FB35D-D8F2-432B-BB83-DA682CB3794B}" type="presOf" srcId="{76D58C84-F79D-4E8B-8615-4E2A0DB0D6D1}" destId="{B1892995-0542-45E6-960B-B5EE2F05C733}" srcOrd="0" destOrd="0" presId="urn:microsoft.com/office/officeart/2008/layout/NameandTitleOrganizationalChart"/>
    <dgm:cxn modelId="{599C125E-CC71-43D2-8321-1F9CA17BC1A7}" type="presOf" srcId="{F82B1D0C-C1D1-4E62-B664-AF305EEB1398}" destId="{C6F35F57-958A-4E8D-82FE-4585CE50FD9C}" srcOrd="0" destOrd="0" presId="urn:microsoft.com/office/officeart/2008/layout/NameandTitleOrganizationalChart"/>
    <dgm:cxn modelId="{F4F78541-DEEA-47D2-BE1B-10DAE4634B5F}" srcId="{F82B1D0C-C1D1-4E62-B664-AF305EEB1398}" destId="{76D58C84-F79D-4E8B-8615-4E2A0DB0D6D1}" srcOrd="0" destOrd="0" parTransId="{C81C8B0D-2178-43D8-84FF-DED18AD3BCC6}" sibTransId="{7CFFBD84-EED0-459E-BFA6-6B2A487AD507}"/>
    <dgm:cxn modelId="{BB28A962-39D5-47CD-9058-EECC286E393D}" type="presOf" srcId="{806C519B-10E7-473E-AD54-EC0CE5E34C99}" destId="{376ADA84-B011-436A-AF82-A60EFE9D2453}" srcOrd="0" destOrd="0" presId="urn:microsoft.com/office/officeart/2008/layout/NameandTitleOrganizationalChart"/>
    <dgm:cxn modelId="{6B946965-CAAE-4607-8FC6-C9ED604F08D6}" type="presOf" srcId="{8B510EC4-AD91-400D-8E99-AD8A147A1DAA}" destId="{047D7F3B-2459-4211-A3FA-2503FF8F107C}" srcOrd="0" destOrd="0" presId="urn:microsoft.com/office/officeart/2008/layout/NameandTitleOrganizationalChart"/>
    <dgm:cxn modelId="{65D50C4B-8844-477C-955C-CB8AD4ECE6D6}" type="presOf" srcId="{4CB68849-EC4A-4049-BFC6-A3C7470CCCAB}" destId="{0E12CE17-842C-4669-B793-BF5CC5B1082F}" srcOrd="0" destOrd="0" presId="urn:microsoft.com/office/officeart/2008/layout/NameandTitleOrganizationalChart"/>
    <dgm:cxn modelId="{13BBDC4B-FE15-4DF4-913E-2859E178DDDC}" type="presOf" srcId="{C81C8B0D-2178-43D8-84FF-DED18AD3BCC6}" destId="{6A26AE5D-19CB-4591-8A2C-3A5D3AE8F994}" srcOrd="0" destOrd="0" presId="urn:microsoft.com/office/officeart/2008/layout/NameandTitleOrganizationalChart"/>
    <dgm:cxn modelId="{BAB7B96C-FB5C-47CE-A711-51541E4D56A2}" type="presOf" srcId="{AE5CB090-3599-4D6D-A009-D0E5A573D07C}" destId="{F437C5FE-7E69-4FB7-A92D-05BAB1814274}" srcOrd="0" destOrd="0" presId="urn:microsoft.com/office/officeart/2008/layout/NameandTitleOrganizationalChart"/>
    <dgm:cxn modelId="{FBBC2A54-2F7E-4267-B302-C6399AF4FAC6}" type="presOf" srcId="{AE5CB090-3599-4D6D-A009-D0E5A573D07C}" destId="{D2839B31-5C29-48FD-8AE6-16D3ED98A097}" srcOrd="1" destOrd="0" presId="urn:microsoft.com/office/officeart/2008/layout/NameandTitleOrganizationalChart"/>
    <dgm:cxn modelId="{011AD454-28B5-4B28-AE2C-00906665E22A}" type="presOf" srcId="{D6C790D2-E818-422D-B72F-10DF1FF2B376}" destId="{22D08F43-644C-49AB-8B0E-CAE9679D97A4}" srcOrd="0" destOrd="0" presId="urn:microsoft.com/office/officeart/2008/layout/NameandTitleOrganizationalChart"/>
    <dgm:cxn modelId="{7C7B3993-B621-4B14-B01B-535F4E67FC8C}" type="presOf" srcId="{BC368B03-51CA-49AB-AFD3-22C2D5BEEFE4}" destId="{7D9AE169-00E4-4DD4-9262-66459D6AC729}" srcOrd="0" destOrd="0" presId="urn:microsoft.com/office/officeart/2008/layout/NameandTitleOrganizationalChart"/>
    <dgm:cxn modelId="{5C040E95-39FB-4303-9568-D00CD5C4A4FD}" type="presOf" srcId="{806C519B-10E7-473E-AD54-EC0CE5E34C99}" destId="{4A5B8D81-1238-4E76-819D-737D33BE4144}" srcOrd="1" destOrd="0" presId="urn:microsoft.com/office/officeart/2008/layout/NameandTitleOrganizationalChart"/>
    <dgm:cxn modelId="{C486A89C-BA00-4A0A-8252-1FB74C7F8F6E}" type="presOf" srcId="{B5BE6B79-25CF-475F-88E7-47383956AA03}" destId="{07EF050D-75F2-4579-8445-FB4C232475DD}" srcOrd="0" destOrd="0" presId="urn:microsoft.com/office/officeart/2008/layout/NameandTitleOrganizationalChart"/>
    <dgm:cxn modelId="{8A5EBFA0-0346-459F-8841-27874CB32D02}" srcId="{B5BE6B79-25CF-475F-88E7-47383956AA03}" destId="{4CB68849-EC4A-4049-BFC6-A3C7470CCCAB}" srcOrd="0" destOrd="0" parTransId="{6AD2D181-0DCD-4B28-87AC-80953ACEEC2F}" sibTransId="{B34D6DE6-5E82-4DC4-AFB9-E7BBF76BBD96}"/>
    <dgm:cxn modelId="{A1E5A5A5-DAFE-40D6-A53B-BB786BACDF0E}" type="presOf" srcId="{469F7B1C-9A99-46D3-B46C-E21337A96D0B}" destId="{B876A313-5BAB-4F74-805A-EED3E39E1621}" srcOrd="0" destOrd="0" presId="urn:microsoft.com/office/officeart/2008/layout/NameandTitleOrganizationalChart"/>
    <dgm:cxn modelId="{CE73C8A7-B099-43D7-B925-5699C1A68117}" type="presOf" srcId="{32FD780A-970D-4DBE-BABD-99165CDDF2D3}" destId="{6375B3D2-7DFE-4403-B6EC-41C82B1B028A}" srcOrd="0" destOrd="0" presId="urn:microsoft.com/office/officeart/2008/layout/NameandTitleOrganizationalChart"/>
    <dgm:cxn modelId="{8A9EFDAA-9566-470E-BC8B-342341564BF7}" srcId="{4CB68849-EC4A-4049-BFC6-A3C7470CCCAB}" destId="{F82B1D0C-C1D1-4E62-B664-AF305EEB1398}" srcOrd="1" destOrd="0" parTransId="{BC368B03-51CA-49AB-AFD3-22C2D5BEEFE4}" sibTransId="{FB83D008-63C0-4BBD-AF79-CB1E081E13AD}"/>
    <dgm:cxn modelId="{663809B3-FE2C-4741-B292-58EFC388E325}" srcId="{F82B1D0C-C1D1-4E62-B664-AF305EEB1398}" destId="{D6C790D2-E818-422D-B72F-10DF1FF2B376}" srcOrd="1" destOrd="0" parTransId="{34994D4B-CC9B-49BC-90BD-24A2A66BD19E}" sibTransId="{371C07EA-435F-4B86-9DB2-3828F4C8F78B}"/>
    <dgm:cxn modelId="{091909B4-1C22-41BC-8AA2-D74EF041905C}" type="presOf" srcId="{F82B1D0C-C1D1-4E62-B664-AF305EEB1398}" destId="{B2598690-B82E-4AAE-9803-3018A03C57C2}" srcOrd="1" destOrd="0" presId="urn:microsoft.com/office/officeart/2008/layout/NameandTitleOrganizationalChart"/>
    <dgm:cxn modelId="{B7DBB1BC-6BCD-43B0-8940-51D0BB02E756}" srcId="{806C519B-10E7-473E-AD54-EC0CE5E34C99}" destId="{AE5CB090-3599-4D6D-A009-D0E5A573D07C}" srcOrd="1" destOrd="0" parTransId="{B66212C6-80F7-4E3F-8052-39FF00076F2D}" sibTransId="{32FD780A-970D-4DBE-BABD-99165CDDF2D3}"/>
    <dgm:cxn modelId="{63D96FBD-1AB4-4A0D-AB27-D4860088B75C}" type="presOf" srcId="{4CB68849-EC4A-4049-BFC6-A3C7470CCCAB}" destId="{3153D98A-D6EA-45A1-B095-6BCBC52577A7}" srcOrd="1" destOrd="0" presId="urn:microsoft.com/office/officeart/2008/layout/NameandTitleOrganizationalChart"/>
    <dgm:cxn modelId="{77DD58BE-B209-498C-B476-57CAF83D0B8D}" type="presOf" srcId="{D6C790D2-E818-422D-B72F-10DF1FF2B376}" destId="{38A5CC00-E68D-4E70-8F1D-97F92D429712}" srcOrd="1" destOrd="0" presId="urn:microsoft.com/office/officeart/2008/layout/NameandTitleOrganizationalChart"/>
    <dgm:cxn modelId="{AE6716D9-CF52-4071-8FA0-B1FB884170D6}" type="presOf" srcId="{B34D6DE6-5E82-4DC4-AFB9-E7BBF76BBD96}" destId="{6236EACE-2F17-46C5-9035-5050ED3A798F}" srcOrd="0" destOrd="0" presId="urn:microsoft.com/office/officeart/2008/layout/NameandTitleOrganizationalChart"/>
    <dgm:cxn modelId="{5D9240DF-47B4-47E0-BD52-72BACD9AD43A}" type="presOf" srcId="{7CFFBD84-EED0-459E-BFA6-6B2A487AD507}" destId="{EEA86488-8801-416F-9E27-B1684E958A1E}" srcOrd="0" destOrd="0" presId="urn:microsoft.com/office/officeart/2008/layout/NameandTitleOrganizationalChart"/>
    <dgm:cxn modelId="{6830A5E2-CAB6-4945-B08D-22267C4C3E3E}" type="presOf" srcId="{682B47D6-C835-4CC5-98EB-B5FA7DCE58E2}" destId="{4368E302-73BE-4E85-A236-65B9D81DDAC1}" srcOrd="0" destOrd="0" presId="urn:microsoft.com/office/officeart/2008/layout/NameandTitleOrganizationalChart"/>
    <dgm:cxn modelId="{C8A0C7F7-F2E3-4B06-BD76-CA4044583288}" type="presOf" srcId="{6191F9DB-B795-46B8-A786-C91CAA66D5C8}" destId="{AC1B5706-8C3F-48CE-945B-432501E1D562}" srcOrd="0" destOrd="0" presId="urn:microsoft.com/office/officeart/2008/layout/NameandTitleOrganizationalChart"/>
    <dgm:cxn modelId="{BFD846FF-4424-4404-BC43-FB83D7FF82A5}" type="presOf" srcId="{371C07EA-435F-4B86-9DB2-3828F4C8F78B}" destId="{27A36581-A90A-42EA-A756-FE5A48866180}" srcOrd="0" destOrd="0" presId="urn:microsoft.com/office/officeart/2008/layout/NameandTitleOrganizationalChart"/>
    <dgm:cxn modelId="{D77374CF-CF7E-4BB2-B162-94681636FD4A}" type="presParOf" srcId="{07EF050D-75F2-4579-8445-FB4C232475DD}" destId="{62CD21D5-159A-4EC9-9763-DC4290B7EFB1}" srcOrd="0" destOrd="0" presId="urn:microsoft.com/office/officeart/2008/layout/NameandTitleOrganizationalChart"/>
    <dgm:cxn modelId="{2C8DB5B7-AF3E-48B4-B2E2-F4EA06ED4024}" type="presParOf" srcId="{62CD21D5-159A-4EC9-9763-DC4290B7EFB1}" destId="{707B5DA2-AEEC-4F02-8799-94AEDA17F157}" srcOrd="0" destOrd="0" presId="urn:microsoft.com/office/officeart/2008/layout/NameandTitleOrganizationalChart"/>
    <dgm:cxn modelId="{30A05CAA-79D0-452C-BC15-89029ED884B7}" type="presParOf" srcId="{707B5DA2-AEEC-4F02-8799-94AEDA17F157}" destId="{0E12CE17-842C-4669-B793-BF5CC5B1082F}" srcOrd="0" destOrd="0" presId="urn:microsoft.com/office/officeart/2008/layout/NameandTitleOrganizationalChart"/>
    <dgm:cxn modelId="{27538CF7-9B29-48B0-A7A7-38F40143CF3F}" type="presParOf" srcId="{707B5DA2-AEEC-4F02-8799-94AEDA17F157}" destId="{6236EACE-2F17-46C5-9035-5050ED3A798F}" srcOrd="1" destOrd="0" presId="urn:microsoft.com/office/officeart/2008/layout/NameandTitleOrganizationalChart"/>
    <dgm:cxn modelId="{B8418747-D2F5-47AD-9EB1-D3BF6A436C62}" type="presParOf" srcId="{707B5DA2-AEEC-4F02-8799-94AEDA17F157}" destId="{3153D98A-D6EA-45A1-B095-6BCBC52577A7}" srcOrd="2" destOrd="0" presId="urn:microsoft.com/office/officeart/2008/layout/NameandTitleOrganizationalChart"/>
    <dgm:cxn modelId="{22D7C8B3-7035-44FC-8F93-7895E2B3C5FB}" type="presParOf" srcId="{62CD21D5-159A-4EC9-9763-DC4290B7EFB1}" destId="{546B106B-930C-4FAA-9BC0-D9D45C90E5C2}" srcOrd="1" destOrd="0" presId="urn:microsoft.com/office/officeart/2008/layout/NameandTitleOrganizationalChart"/>
    <dgm:cxn modelId="{04E89503-858E-45E7-ADD1-A80BD056FB3A}" type="presParOf" srcId="{546B106B-930C-4FAA-9BC0-D9D45C90E5C2}" destId="{AC1B5706-8C3F-48CE-945B-432501E1D562}" srcOrd="0" destOrd="0" presId="urn:microsoft.com/office/officeart/2008/layout/NameandTitleOrganizationalChart"/>
    <dgm:cxn modelId="{098BBD42-CA9E-435F-8990-B2ED904CEF41}" type="presParOf" srcId="{546B106B-930C-4FAA-9BC0-D9D45C90E5C2}" destId="{E1281716-6355-4A9C-A7F3-B9913360F68E}" srcOrd="1" destOrd="0" presId="urn:microsoft.com/office/officeart/2008/layout/NameandTitleOrganizationalChart"/>
    <dgm:cxn modelId="{D3D936D0-FC56-414F-A591-1E45D0269E5A}" type="presParOf" srcId="{E1281716-6355-4A9C-A7F3-B9913360F68E}" destId="{31870BA1-BF79-47E2-875C-B6F0B9AD1F79}" srcOrd="0" destOrd="0" presId="urn:microsoft.com/office/officeart/2008/layout/NameandTitleOrganizationalChart"/>
    <dgm:cxn modelId="{A21BFECB-15AC-45BE-B8DB-2CDDF7CDD538}" type="presParOf" srcId="{31870BA1-BF79-47E2-875C-B6F0B9AD1F79}" destId="{376ADA84-B011-436A-AF82-A60EFE9D2453}" srcOrd="0" destOrd="0" presId="urn:microsoft.com/office/officeart/2008/layout/NameandTitleOrganizationalChart"/>
    <dgm:cxn modelId="{3936CE16-C931-4DEA-89A5-42A5D7016F9D}" type="presParOf" srcId="{31870BA1-BF79-47E2-875C-B6F0B9AD1F79}" destId="{DCA3014E-8665-4B1B-995D-07E509641EA6}" srcOrd="1" destOrd="0" presId="urn:microsoft.com/office/officeart/2008/layout/NameandTitleOrganizationalChart"/>
    <dgm:cxn modelId="{2458F59F-8518-41C2-A893-D11BC1F2ABBD}" type="presParOf" srcId="{31870BA1-BF79-47E2-875C-B6F0B9AD1F79}" destId="{4A5B8D81-1238-4E76-819D-737D33BE4144}" srcOrd="2" destOrd="0" presId="urn:microsoft.com/office/officeart/2008/layout/NameandTitleOrganizationalChart"/>
    <dgm:cxn modelId="{F2919EF5-64FE-4C57-8FA6-E843AC207A82}" type="presParOf" srcId="{E1281716-6355-4A9C-A7F3-B9913360F68E}" destId="{7570D0D7-65A4-4F8E-A439-9BBFE93879A8}" srcOrd="1" destOrd="0" presId="urn:microsoft.com/office/officeart/2008/layout/NameandTitleOrganizationalChart"/>
    <dgm:cxn modelId="{0AFD2809-D579-4D8A-A007-DC8711192757}" type="presParOf" srcId="{7570D0D7-65A4-4F8E-A439-9BBFE93879A8}" destId="{4368E302-73BE-4E85-A236-65B9D81DDAC1}" srcOrd="0" destOrd="0" presId="urn:microsoft.com/office/officeart/2008/layout/NameandTitleOrganizationalChart"/>
    <dgm:cxn modelId="{A39907B9-2715-4438-8398-5AA91D333F1F}" type="presParOf" srcId="{7570D0D7-65A4-4F8E-A439-9BBFE93879A8}" destId="{557BDE0B-4D6F-4429-90EA-B465CEC95F35}" srcOrd="1" destOrd="0" presId="urn:microsoft.com/office/officeart/2008/layout/NameandTitleOrganizationalChart"/>
    <dgm:cxn modelId="{6DE3A603-056C-4E2C-A2AD-9126F4EE821B}" type="presParOf" srcId="{557BDE0B-4D6F-4429-90EA-B465CEC95F35}" destId="{91502B2A-093E-4B06-91F1-68E4748C1D10}" srcOrd="0" destOrd="0" presId="urn:microsoft.com/office/officeart/2008/layout/NameandTitleOrganizationalChart"/>
    <dgm:cxn modelId="{1DDCC20B-72B2-4328-8F2D-D1F7A81FFF40}" type="presParOf" srcId="{91502B2A-093E-4B06-91F1-68E4748C1D10}" destId="{B876A313-5BAB-4F74-805A-EED3E39E1621}" srcOrd="0" destOrd="0" presId="urn:microsoft.com/office/officeart/2008/layout/NameandTitleOrganizationalChart"/>
    <dgm:cxn modelId="{65C311B8-587D-4954-8981-B89D3E2A6EA4}" type="presParOf" srcId="{91502B2A-093E-4B06-91F1-68E4748C1D10}" destId="{047D7F3B-2459-4211-A3FA-2503FF8F107C}" srcOrd="1" destOrd="0" presId="urn:microsoft.com/office/officeart/2008/layout/NameandTitleOrganizationalChart"/>
    <dgm:cxn modelId="{7C0394DB-5186-4313-8B34-A928A04F55C3}" type="presParOf" srcId="{91502B2A-093E-4B06-91F1-68E4748C1D10}" destId="{EF87D7BD-6768-440C-8FBC-C450AE6021DB}" srcOrd="2" destOrd="0" presId="urn:microsoft.com/office/officeart/2008/layout/NameandTitleOrganizationalChart"/>
    <dgm:cxn modelId="{CDF8015B-F39D-4D62-A02D-DA2AB72D0852}" type="presParOf" srcId="{557BDE0B-4D6F-4429-90EA-B465CEC95F35}" destId="{7966A317-0F83-467C-B558-44855FDB615B}" srcOrd="1" destOrd="0" presId="urn:microsoft.com/office/officeart/2008/layout/NameandTitleOrganizationalChart"/>
    <dgm:cxn modelId="{BA71BD46-C97A-4169-9E96-F6534D2650E9}" type="presParOf" srcId="{557BDE0B-4D6F-4429-90EA-B465CEC95F35}" destId="{6D757C12-DCE3-4AF2-BCE0-3E4F3BB95155}" srcOrd="2" destOrd="0" presId="urn:microsoft.com/office/officeart/2008/layout/NameandTitleOrganizationalChart"/>
    <dgm:cxn modelId="{93995AD0-2427-45AE-9C6C-FB85B034D864}" type="presParOf" srcId="{7570D0D7-65A4-4F8E-A439-9BBFE93879A8}" destId="{CA885786-C84C-4FEE-BA02-159CACBF11BB}" srcOrd="2" destOrd="0" presId="urn:microsoft.com/office/officeart/2008/layout/NameandTitleOrganizationalChart"/>
    <dgm:cxn modelId="{895742FD-ED59-4A76-9400-46B76469070E}" type="presParOf" srcId="{7570D0D7-65A4-4F8E-A439-9BBFE93879A8}" destId="{AC6F6784-3616-4D59-A020-CCF50C9D6258}" srcOrd="3" destOrd="0" presId="urn:microsoft.com/office/officeart/2008/layout/NameandTitleOrganizationalChart"/>
    <dgm:cxn modelId="{3D639877-B0A4-4365-9F8F-67E614E1F871}" type="presParOf" srcId="{AC6F6784-3616-4D59-A020-CCF50C9D6258}" destId="{3BAE03CF-A201-4655-872F-46A7AA994989}" srcOrd="0" destOrd="0" presId="urn:microsoft.com/office/officeart/2008/layout/NameandTitleOrganizationalChart"/>
    <dgm:cxn modelId="{D87D8F3F-AE02-4CAD-850D-3D0AB7C98152}" type="presParOf" srcId="{3BAE03CF-A201-4655-872F-46A7AA994989}" destId="{F437C5FE-7E69-4FB7-A92D-05BAB1814274}" srcOrd="0" destOrd="0" presId="urn:microsoft.com/office/officeart/2008/layout/NameandTitleOrganizationalChart"/>
    <dgm:cxn modelId="{9A84F905-D64A-40DE-B3EC-76CA097BEF3E}" type="presParOf" srcId="{3BAE03CF-A201-4655-872F-46A7AA994989}" destId="{6375B3D2-7DFE-4403-B6EC-41C82B1B028A}" srcOrd="1" destOrd="0" presId="urn:microsoft.com/office/officeart/2008/layout/NameandTitleOrganizationalChart"/>
    <dgm:cxn modelId="{17351DF0-50CF-44C9-8340-0FA8A0BAA65B}" type="presParOf" srcId="{3BAE03CF-A201-4655-872F-46A7AA994989}" destId="{D2839B31-5C29-48FD-8AE6-16D3ED98A097}" srcOrd="2" destOrd="0" presId="urn:microsoft.com/office/officeart/2008/layout/NameandTitleOrganizationalChart"/>
    <dgm:cxn modelId="{BA6CC7A0-E780-4508-B633-62DDF1524E97}" type="presParOf" srcId="{AC6F6784-3616-4D59-A020-CCF50C9D6258}" destId="{673F47BB-4933-42D7-9F59-AA8C635AAB13}" srcOrd="1" destOrd="0" presId="urn:microsoft.com/office/officeart/2008/layout/NameandTitleOrganizationalChart"/>
    <dgm:cxn modelId="{F4EBA657-E35F-4DBF-88DA-7654CBD3DA00}" type="presParOf" srcId="{AC6F6784-3616-4D59-A020-CCF50C9D6258}" destId="{0D415D59-FE9E-471E-A7E9-3D558E4C8439}" srcOrd="2" destOrd="0" presId="urn:microsoft.com/office/officeart/2008/layout/NameandTitleOrganizationalChart"/>
    <dgm:cxn modelId="{12914F89-C594-446F-8783-3A67D8ABE3C3}" type="presParOf" srcId="{E1281716-6355-4A9C-A7F3-B9913360F68E}" destId="{75805EF6-1E41-4872-A3FF-846106E0AF53}" srcOrd="2" destOrd="0" presId="urn:microsoft.com/office/officeart/2008/layout/NameandTitleOrganizationalChart"/>
    <dgm:cxn modelId="{091FA336-2866-475B-BC02-162FFE3A65B4}" type="presParOf" srcId="{546B106B-930C-4FAA-9BC0-D9D45C90E5C2}" destId="{7D9AE169-00E4-4DD4-9262-66459D6AC729}" srcOrd="2" destOrd="0" presId="urn:microsoft.com/office/officeart/2008/layout/NameandTitleOrganizationalChart"/>
    <dgm:cxn modelId="{3D621AC4-6E70-453F-9542-90A17C100F38}" type="presParOf" srcId="{546B106B-930C-4FAA-9BC0-D9D45C90E5C2}" destId="{F6177FED-AACC-4D1E-A485-33E489FE6B19}" srcOrd="3" destOrd="0" presId="urn:microsoft.com/office/officeart/2008/layout/NameandTitleOrganizationalChart"/>
    <dgm:cxn modelId="{8FE8C787-1F80-4C69-B960-2B55A27331E8}" type="presParOf" srcId="{F6177FED-AACC-4D1E-A485-33E489FE6B19}" destId="{8936CD27-3533-4CBD-B973-4754026B8588}" srcOrd="0" destOrd="0" presId="urn:microsoft.com/office/officeart/2008/layout/NameandTitleOrganizationalChart"/>
    <dgm:cxn modelId="{454C42FF-E28D-4F19-B157-3C4D04C8AA09}" type="presParOf" srcId="{8936CD27-3533-4CBD-B973-4754026B8588}" destId="{C6F35F57-958A-4E8D-82FE-4585CE50FD9C}" srcOrd="0" destOrd="0" presId="urn:microsoft.com/office/officeart/2008/layout/NameandTitleOrganizationalChart"/>
    <dgm:cxn modelId="{C09AAE73-C2C9-41B8-8E38-329BFFDC56A5}" type="presParOf" srcId="{8936CD27-3533-4CBD-B973-4754026B8588}" destId="{272955E2-C588-4D91-A171-7528F7D99EEC}" srcOrd="1" destOrd="0" presId="urn:microsoft.com/office/officeart/2008/layout/NameandTitleOrganizationalChart"/>
    <dgm:cxn modelId="{783E595A-997C-43B7-B241-191A786D71AA}" type="presParOf" srcId="{8936CD27-3533-4CBD-B973-4754026B8588}" destId="{B2598690-B82E-4AAE-9803-3018A03C57C2}" srcOrd="2" destOrd="0" presId="urn:microsoft.com/office/officeart/2008/layout/NameandTitleOrganizationalChart"/>
    <dgm:cxn modelId="{98C91CE1-7E6A-4DE3-B962-09ECF8E0D36E}" type="presParOf" srcId="{F6177FED-AACC-4D1E-A485-33E489FE6B19}" destId="{493F0AA3-24EE-474A-AAAD-DFE02AEC999C}" srcOrd="1" destOrd="0" presId="urn:microsoft.com/office/officeart/2008/layout/NameandTitleOrganizationalChart"/>
    <dgm:cxn modelId="{54A86CC0-D421-4D9B-8461-8D06CB9B3E3A}" type="presParOf" srcId="{493F0AA3-24EE-474A-AAAD-DFE02AEC999C}" destId="{6A26AE5D-19CB-4591-8A2C-3A5D3AE8F994}" srcOrd="0" destOrd="0" presId="urn:microsoft.com/office/officeart/2008/layout/NameandTitleOrganizationalChart"/>
    <dgm:cxn modelId="{1ED0FAAF-A5D4-4AC1-8329-E717ED6ACEAF}" type="presParOf" srcId="{493F0AA3-24EE-474A-AAAD-DFE02AEC999C}" destId="{31EFBB34-C183-4762-A626-28759E590CF6}" srcOrd="1" destOrd="0" presId="urn:microsoft.com/office/officeart/2008/layout/NameandTitleOrganizationalChart"/>
    <dgm:cxn modelId="{B254C1AB-4709-43E7-8EED-EF202EF9C650}" type="presParOf" srcId="{31EFBB34-C183-4762-A626-28759E590CF6}" destId="{281CD314-76E0-4C1E-AC01-857DF278A6F0}" srcOrd="0" destOrd="0" presId="urn:microsoft.com/office/officeart/2008/layout/NameandTitleOrganizationalChart"/>
    <dgm:cxn modelId="{4BA263A9-06BA-4F31-B6FF-603282BA0513}" type="presParOf" srcId="{281CD314-76E0-4C1E-AC01-857DF278A6F0}" destId="{B1892995-0542-45E6-960B-B5EE2F05C733}" srcOrd="0" destOrd="0" presId="urn:microsoft.com/office/officeart/2008/layout/NameandTitleOrganizationalChart"/>
    <dgm:cxn modelId="{E1A3BDB8-B814-411A-BE25-749969C20892}" type="presParOf" srcId="{281CD314-76E0-4C1E-AC01-857DF278A6F0}" destId="{EEA86488-8801-416F-9E27-B1684E958A1E}" srcOrd="1" destOrd="0" presId="urn:microsoft.com/office/officeart/2008/layout/NameandTitleOrganizationalChart"/>
    <dgm:cxn modelId="{884B72B2-9D66-4A22-9AAF-C8EE0C80B808}" type="presParOf" srcId="{281CD314-76E0-4C1E-AC01-857DF278A6F0}" destId="{6F95A314-38B5-4C4D-B334-427C80928129}" srcOrd="2" destOrd="0" presId="urn:microsoft.com/office/officeart/2008/layout/NameandTitleOrganizationalChart"/>
    <dgm:cxn modelId="{34A52C45-DF22-4930-B2A3-1A12F746E02E}" type="presParOf" srcId="{31EFBB34-C183-4762-A626-28759E590CF6}" destId="{2036C44E-892C-4805-BC5D-ADE391DC7A96}" srcOrd="1" destOrd="0" presId="urn:microsoft.com/office/officeart/2008/layout/NameandTitleOrganizationalChart"/>
    <dgm:cxn modelId="{0514941E-B66D-46A2-A26E-52160F38FC46}" type="presParOf" srcId="{31EFBB34-C183-4762-A626-28759E590CF6}" destId="{4C667B3F-F985-4A2B-8A5E-0C5E54D4E3D2}" srcOrd="2" destOrd="0" presId="urn:microsoft.com/office/officeart/2008/layout/NameandTitleOrganizationalChart"/>
    <dgm:cxn modelId="{70EC3AD6-71B5-4AC8-A1CD-CC72647460C3}" type="presParOf" srcId="{493F0AA3-24EE-474A-AAAD-DFE02AEC999C}" destId="{88047115-E1AA-4B3E-9AF0-9A389076E2CA}" srcOrd="2" destOrd="0" presId="urn:microsoft.com/office/officeart/2008/layout/NameandTitleOrganizationalChart"/>
    <dgm:cxn modelId="{06577033-017B-464D-8AE1-91BD9CA897B1}" type="presParOf" srcId="{493F0AA3-24EE-474A-AAAD-DFE02AEC999C}" destId="{0AE62CF9-391B-4D28-8B05-E40B3F3B9EF9}" srcOrd="3" destOrd="0" presId="urn:microsoft.com/office/officeart/2008/layout/NameandTitleOrganizationalChart"/>
    <dgm:cxn modelId="{C8003D00-DEEB-4E48-8F33-11E2BEB78A2B}" type="presParOf" srcId="{0AE62CF9-391B-4D28-8B05-E40B3F3B9EF9}" destId="{C70AAEAF-4463-47CF-97EC-6E3880579046}" srcOrd="0" destOrd="0" presId="urn:microsoft.com/office/officeart/2008/layout/NameandTitleOrganizationalChart"/>
    <dgm:cxn modelId="{7B34B8D2-5048-4EBA-A4D1-60A00BB0D50D}" type="presParOf" srcId="{C70AAEAF-4463-47CF-97EC-6E3880579046}" destId="{22D08F43-644C-49AB-8B0E-CAE9679D97A4}" srcOrd="0" destOrd="0" presId="urn:microsoft.com/office/officeart/2008/layout/NameandTitleOrganizationalChart"/>
    <dgm:cxn modelId="{5BF9BF34-F557-442B-AA9F-1096D0FE4857}" type="presParOf" srcId="{C70AAEAF-4463-47CF-97EC-6E3880579046}" destId="{27A36581-A90A-42EA-A756-FE5A48866180}" srcOrd="1" destOrd="0" presId="urn:microsoft.com/office/officeart/2008/layout/NameandTitleOrganizationalChart"/>
    <dgm:cxn modelId="{16EB20D7-F016-4A6F-B5C6-C7E1A6CF423F}" type="presParOf" srcId="{C70AAEAF-4463-47CF-97EC-6E3880579046}" destId="{38A5CC00-E68D-4E70-8F1D-97F92D429712}" srcOrd="2" destOrd="0" presId="urn:microsoft.com/office/officeart/2008/layout/NameandTitleOrganizationalChart"/>
    <dgm:cxn modelId="{02A3DDE8-DE75-41C1-9221-E4C0DD5C9DD1}" type="presParOf" srcId="{0AE62CF9-391B-4D28-8B05-E40B3F3B9EF9}" destId="{2CE3C55A-DEF7-4D45-8D2E-8D61B6830D17}" srcOrd="1" destOrd="0" presId="urn:microsoft.com/office/officeart/2008/layout/NameandTitleOrganizationalChart"/>
    <dgm:cxn modelId="{D0C03FE8-25D5-4E78-BFB7-40762E6CD1EA}" type="presParOf" srcId="{0AE62CF9-391B-4D28-8B05-E40B3F3B9EF9}" destId="{F35194DF-014C-419C-A57D-F4A34D778F51}" srcOrd="2" destOrd="0" presId="urn:microsoft.com/office/officeart/2008/layout/NameandTitleOrganizationalChart"/>
    <dgm:cxn modelId="{048331AB-21E5-4AE5-89CE-6DB088AD82DF}" type="presParOf" srcId="{F6177FED-AACC-4D1E-A485-33E489FE6B19}" destId="{4CAF582E-14F9-4173-9AE4-B80E4917346E}" srcOrd="2" destOrd="0" presId="urn:microsoft.com/office/officeart/2008/layout/NameandTitleOrganizationalChart"/>
    <dgm:cxn modelId="{9FF047EF-6749-414B-97CE-C2598C8311B0}" type="presParOf" srcId="{62CD21D5-159A-4EC9-9763-DC4290B7EFB1}" destId="{D38BA989-5BC9-4C6E-B9A4-55D2AA81C23E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B5BE6B79-25CF-475F-88E7-47383956AA03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CB68849-EC4A-4049-BFC6-A3C7470CCCAB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C</a:t>
          </a:r>
        </a:p>
      </dgm:t>
    </dgm:pt>
    <dgm:pt modelId="{6AD2D181-0DCD-4B28-87AC-80953ACEEC2F}" type="parTrans" cxnId="{8A5EBFA0-0346-459F-8841-27874CB32D02}">
      <dgm:prSet/>
      <dgm:spPr/>
      <dgm:t>
        <a:bodyPr/>
        <a:lstStyle/>
        <a:p>
          <a:endParaRPr lang="de-DE"/>
        </a:p>
      </dgm:t>
    </dgm:pt>
    <dgm:pt modelId="{B34D6DE6-5E82-4DC4-AFB9-E7BBF76BBD96}" type="sibTrans" cxnId="{8A5EBFA0-0346-459F-8841-27874CB32D02}">
      <dgm:prSet/>
      <dgm:spPr/>
      <dgm:t>
        <a:bodyPr/>
        <a:lstStyle/>
        <a:p>
          <a:endParaRPr lang="de-DE"/>
        </a:p>
      </dgm:t>
    </dgm:pt>
    <dgm:pt modelId="{F82B1D0C-C1D1-4E62-B664-AF305EEB1398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E</a:t>
          </a:r>
        </a:p>
      </dgm:t>
    </dgm:pt>
    <dgm:pt modelId="{BC368B03-51CA-49AB-AFD3-22C2D5BEEFE4}" type="parTrans" cxnId="{8A9EFDAA-9566-470E-BC8B-342341564BF7}">
      <dgm:prSet/>
      <dgm:spPr/>
      <dgm:t>
        <a:bodyPr/>
        <a:lstStyle/>
        <a:p>
          <a:endParaRPr lang="de-DE"/>
        </a:p>
      </dgm:t>
    </dgm:pt>
    <dgm:pt modelId="{FB83D008-63C0-4BBD-AF79-CB1E081E13AD}" type="sibTrans" cxnId="{8A9EFDAA-9566-470E-BC8B-342341564BF7}">
      <dgm:prSet/>
      <dgm:spPr/>
      <dgm:t>
        <a:bodyPr/>
        <a:lstStyle/>
        <a:p>
          <a:endParaRPr lang="de-DE"/>
        </a:p>
      </dgm:t>
    </dgm:pt>
    <dgm:pt modelId="{806C519B-10E7-473E-AD54-EC0CE5E34C99}">
      <dgm:prSet phldrT="[Text]"/>
      <dgm:spPr/>
      <dgm:t>
        <a:bodyPr/>
        <a:lstStyle/>
        <a:p>
          <a:r>
            <a:rPr lang="de-DE" dirty="0"/>
            <a:t>A</a:t>
          </a:r>
        </a:p>
      </dgm:t>
    </dgm:pt>
    <dgm:pt modelId="{6191F9DB-B795-46B8-A786-C91CAA66D5C8}" type="parTrans" cxnId="{B03C1C1F-55D2-457B-A0B9-A69AAEC5D898}">
      <dgm:prSet/>
      <dgm:spPr/>
      <dgm:t>
        <a:bodyPr/>
        <a:lstStyle/>
        <a:p>
          <a:endParaRPr lang="de-DE"/>
        </a:p>
      </dgm:t>
    </dgm:pt>
    <dgm:pt modelId="{44506E05-07FF-4582-9D18-15728F62C60E}" type="sibTrans" cxnId="{B03C1C1F-55D2-457B-A0B9-A69AAEC5D898}">
      <dgm:prSet/>
      <dgm:spPr/>
      <dgm:t>
        <a:bodyPr/>
        <a:lstStyle/>
        <a:p>
          <a:endParaRPr lang="de-DE"/>
        </a:p>
      </dgm:t>
    </dgm:pt>
    <dgm:pt modelId="{76D58C84-F79D-4E8B-8615-4E2A0DB0D6D1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D</a:t>
          </a:r>
        </a:p>
      </dgm:t>
    </dgm:pt>
    <dgm:pt modelId="{C81C8B0D-2178-43D8-84FF-DED18AD3BCC6}" type="parTrans" cxnId="{F4F78541-DEEA-47D2-BE1B-10DAE4634B5F}">
      <dgm:prSet/>
      <dgm:spPr/>
      <dgm:t>
        <a:bodyPr/>
        <a:lstStyle/>
        <a:p>
          <a:endParaRPr lang="de-DE"/>
        </a:p>
      </dgm:t>
    </dgm:pt>
    <dgm:pt modelId="{7CFFBD84-EED0-459E-BFA6-6B2A487AD507}" type="sibTrans" cxnId="{F4F78541-DEEA-47D2-BE1B-10DAE4634B5F}">
      <dgm:prSet/>
      <dgm:spPr/>
      <dgm:t>
        <a:bodyPr/>
        <a:lstStyle/>
        <a:p>
          <a:endParaRPr lang="de-DE"/>
        </a:p>
      </dgm:t>
    </dgm:pt>
    <dgm:pt modelId="{D6C790D2-E818-422D-B72F-10DF1FF2B376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F</a:t>
          </a:r>
        </a:p>
      </dgm:t>
    </dgm:pt>
    <dgm:pt modelId="{34994D4B-CC9B-49BC-90BD-24A2A66BD19E}" type="parTrans" cxnId="{663809B3-FE2C-4741-B292-58EFC388E325}">
      <dgm:prSet/>
      <dgm:spPr/>
      <dgm:t>
        <a:bodyPr/>
        <a:lstStyle/>
        <a:p>
          <a:endParaRPr lang="de-DE"/>
        </a:p>
      </dgm:t>
    </dgm:pt>
    <dgm:pt modelId="{371C07EA-435F-4B86-9DB2-3828F4C8F78B}" type="sibTrans" cxnId="{663809B3-FE2C-4741-B292-58EFC388E325}">
      <dgm:prSet/>
      <dgm:spPr/>
      <dgm:t>
        <a:bodyPr/>
        <a:lstStyle/>
        <a:p>
          <a:endParaRPr lang="de-DE"/>
        </a:p>
      </dgm:t>
    </dgm:pt>
    <dgm:pt modelId="{469F7B1C-9A99-46D3-B46C-E21337A96D0B}">
      <dgm:prSet phldrT="[Text]"/>
      <dgm:spPr/>
      <dgm:t>
        <a:bodyPr/>
        <a:lstStyle/>
        <a:p>
          <a:r>
            <a:rPr lang="de-DE" dirty="0" err="1"/>
            <a:t>nil</a:t>
          </a:r>
          <a:endParaRPr lang="de-DE" dirty="0"/>
        </a:p>
      </dgm:t>
    </dgm:pt>
    <dgm:pt modelId="{682B47D6-C835-4CC5-98EB-B5FA7DCE58E2}" type="parTrans" cxnId="{B2A67228-8A00-490F-B332-E182A10CA0C4}">
      <dgm:prSet/>
      <dgm:spPr/>
      <dgm:t>
        <a:bodyPr/>
        <a:lstStyle/>
        <a:p>
          <a:endParaRPr lang="de-DE"/>
        </a:p>
      </dgm:t>
    </dgm:pt>
    <dgm:pt modelId="{8B510EC4-AD91-400D-8E99-AD8A147A1DAA}" type="sibTrans" cxnId="{B2A67228-8A00-490F-B332-E182A10CA0C4}">
      <dgm:prSet/>
      <dgm:spPr/>
      <dgm:t>
        <a:bodyPr/>
        <a:lstStyle/>
        <a:p>
          <a:endParaRPr lang="de-DE"/>
        </a:p>
      </dgm:t>
    </dgm:pt>
    <dgm:pt modelId="{AE5CB090-3599-4D6D-A009-D0E5A573D07C}">
      <dgm:prSet phldrT="[Text]"/>
      <dgm:spPr/>
      <dgm:t>
        <a:bodyPr/>
        <a:lstStyle/>
        <a:p>
          <a:r>
            <a:rPr lang="de-DE" dirty="0"/>
            <a:t>B</a:t>
          </a:r>
        </a:p>
      </dgm:t>
    </dgm:pt>
    <dgm:pt modelId="{B66212C6-80F7-4E3F-8052-39FF00076F2D}" type="parTrans" cxnId="{B7DBB1BC-6BCD-43B0-8940-51D0BB02E756}">
      <dgm:prSet/>
      <dgm:spPr/>
      <dgm:t>
        <a:bodyPr/>
        <a:lstStyle/>
        <a:p>
          <a:endParaRPr lang="de-DE"/>
        </a:p>
      </dgm:t>
    </dgm:pt>
    <dgm:pt modelId="{32FD780A-970D-4DBE-BABD-99165CDDF2D3}" type="sibTrans" cxnId="{B7DBB1BC-6BCD-43B0-8940-51D0BB02E756}">
      <dgm:prSet/>
      <dgm:spPr/>
      <dgm:t>
        <a:bodyPr/>
        <a:lstStyle/>
        <a:p>
          <a:endParaRPr lang="de-DE"/>
        </a:p>
      </dgm:t>
    </dgm:pt>
    <dgm:pt modelId="{07EF050D-75F2-4579-8445-FB4C232475DD}" type="pres">
      <dgm:prSet presAssocID="{B5BE6B79-25CF-475F-88E7-47383956AA0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2CD21D5-159A-4EC9-9763-DC4290B7EFB1}" type="pres">
      <dgm:prSet presAssocID="{4CB68849-EC4A-4049-BFC6-A3C7470CCCAB}" presName="hierRoot1" presStyleCnt="0">
        <dgm:presLayoutVars>
          <dgm:hierBranch val="init"/>
        </dgm:presLayoutVars>
      </dgm:prSet>
      <dgm:spPr/>
    </dgm:pt>
    <dgm:pt modelId="{707B5DA2-AEEC-4F02-8799-94AEDA17F157}" type="pres">
      <dgm:prSet presAssocID="{4CB68849-EC4A-4049-BFC6-A3C7470CCCAB}" presName="rootComposite1" presStyleCnt="0"/>
      <dgm:spPr/>
    </dgm:pt>
    <dgm:pt modelId="{0E12CE17-842C-4669-B793-BF5CC5B1082F}" type="pres">
      <dgm:prSet presAssocID="{4CB68849-EC4A-4049-BFC6-A3C7470CCCAB}" presName="rootText1" presStyleLbl="node0" presStyleIdx="0" presStyleCnt="1">
        <dgm:presLayoutVars>
          <dgm:chMax/>
          <dgm:chPref val="3"/>
        </dgm:presLayoutVars>
      </dgm:prSet>
      <dgm:spPr/>
    </dgm:pt>
    <dgm:pt modelId="{6236EACE-2F17-46C5-9035-5050ED3A798F}" type="pres">
      <dgm:prSet presAssocID="{4CB68849-EC4A-4049-BFC6-A3C7470CCCAB}" presName="titleText1" presStyleLbl="fgAcc0" presStyleIdx="0" presStyleCnt="1">
        <dgm:presLayoutVars>
          <dgm:chMax val="0"/>
          <dgm:chPref val="0"/>
        </dgm:presLayoutVars>
      </dgm:prSet>
      <dgm:spPr/>
    </dgm:pt>
    <dgm:pt modelId="{3153D98A-D6EA-45A1-B095-6BCBC52577A7}" type="pres">
      <dgm:prSet presAssocID="{4CB68849-EC4A-4049-BFC6-A3C7470CCCAB}" presName="rootConnector1" presStyleLbl="node1" presStyleIdx="0" presStyleCnt="6"/>
      <dgm:spPr/>
    </dgm:pt>
    <dgm:pt modelId="{546B106B-930C-4FAA-9BC0-D9D45C90E5C2}" type="pres">
      <dgm:prSet presAssocID="{4CB68849-EC4A-4049-BFC6-A3C7470CCCAB}" presName="hierChild2" presStyleCnt="0"/>
      <dgm:spPr/>
    </dgm:pt>
    <dgm:pt modelId="{AC1B5706-8C3F-48CE-945B-432501E1D562}" type="pres">
      <dgm:prSet presAssocID="{6191F9DB-B795-46B8-A786-C91CAA66D5C8}" presName="Name37" presStyleLbl="parChTrans1D2" presStyleIdx="0" presStyleCnt="2"/>
      <dgm:spPr/>
    </dgm:pt>
    <dgm:pt modelId="{E1281716-6355-4A9C-A7F3-B9913360F68E}" type="pres">
      <dgm:prSet presAssocID="{806C519B-10E7-473E-AD54-EC0CE5E34C99}" presName="hierRoot2" presStyleCnt="0">
        <dgm:presLayoutVars>
          <dgm:hierBranch val="init"/>
        </dgm:presLayoutVars>
      </dgm:prSet>
      <dgm:spPr/>
    </dgm:pt>
    <dgm:pt modelId="{31870BA1-BF79-47E2-875C-B6F0B9AD1F79}" type="pres">
      <dgm:prSet presAssocID="{806C519B-10E7-473E-AD54-EC0CE5E34C99}" presName="rootComposite" presStyleCnt="0"/>
      <dgm:spPr/>
    </dgm:pt>
    <dgm:pt modelId="{376ADA84-B011-436A-AF82-A60EFE9D2453}" type="pres">
      <dgm:prSet presAssocID="{806C519B-10E7-473E-AD54-EC0CE5E34C99}" presName="rootText" presStyleLbl="node1" presStyleIdx="0" presStyleCnt="6">
        <dgm:presLayoutVars>
          <dgm:chMax/>
          <dgm:chPref val="3"/>
        </dgm:presLayoutVars>
      </dgm:prSet>
      <dgm:spPr/>
    </dgm:pt>
    <dgm:pt modelId="{DCA3014E-8665-4B1B-995D-07E509641EA6}" type="pres">
      <dgm:prSet presAssocID="{806C519B-10E7-473E-AD54-EC0CE5E34C99}" presName="titleText2" presStyleLbl="fgAcc1" presStyleIdx="0" presStyleCnt="6">
        <dgm:presLayoutVars>
          <dgm:chMax val="0"/>
          <dgm:chPref val="0"/>
        </dgm:presLayoutVars>
      </dgm:prSet>
      <dgm:spPr/>
    </dgm:pt>
    <dgm:pt modelId="{4A5B8D81-1238-4E76-819D-737D33BE4144}" type="pres">
      <dgm:prSet presAssocID="{806C519B-10E7-473E-AD54-EC0CE5E34C99}" presName="rootConnector" presStyleLbl="node2" presStyleIdx="0" presStyleCnt="0"/>
      <dgm:spPr/>
    </dgm:pt>
    <dgm:pt modelId="{7570D0D7-65A4-4F8E-A439-9BBFE93879A8}" type="pres">
      <dgm:prSet presAssocID="{806C519B-10E7-473E-AD54-EC0CE5E34C99}" presName="hierChild4" presStyleCnt="0"/>
      <dgm:spPr/>
    </dgm:pt>
    <dgm:pt modelId="{4368E302-73BE-4E85-A236-65B9D81DDAC1}" type="pres">
      <dgm:prSet presAssocID="{682B47D6-C835-4CC5-98EB-B5FA7DCE58E2}" presName="Name37" presStyleLbl="parChTrans1D3" presStyleIdx="0" presStyleCnt="4"/>
      <dgm:spPr/>
    </dgm:pt>
    <dgm:pt modelId="{557BDE0B-4D6F-4429-90EA-B465CEC95F35}" type="pres">
      <dgm:prSet presAssocID="{469F7B1C-9A99-46D3-B46C-E21337A96D0B}" presName="hierRoot2" presStyleCnt="0">
        <dgm:presLayoutVars>
          <dgm:hierBranch val="init"/>
        </dgm:presLayoutVars>
      </dgm:prSet>
      <dgm:spPr/>
    </dgm:pt>
    <dgm:pt modelId="{91502B2A-093E-4B06-91F1-68E4748C1D10}" type="pres">
      <dgm:prSet presAssocID="{469F7B1C-9A99-46D3-B46C-E21337A96D0B}" presName="rootComposite" presStyleCnt="0"/>
      <dgm:spPr/>
    </dgm:pt>
    <dgm:pt modelId="{B876A313-5BAB-4F74-805A-EED3E39E1621}" type="pres">
      <dgm:prSet presAssocID="{469F7B1C-9A99-46D3-B46C-E21337A96D0B}" presName="rootText" presStyleLbl="node1" presStyleIdx="1" presStyleCnt="6">
        <dgm:presLayoutVars>
          <dgm:chMax/>
          <dgm:chPref val="3"/>
        </dgm:presLayoutVars>
      </dgm:prSet>
      <dgm:spPr/>
    </dgm:pt>
    <dgm:pt modelId="{047D7F3B-2459-4211-A3FA-2503FF8F107C}" type="pres">
      <dgm:prSet presAssocID="{469F7B1C-9A99-46D3-B46C-E21337A96D0B}" presName="titleText2" presStyleLbl="fgAcc1" presStyleIdx="1" presStyleCnt="6">
        <dgm:presLayoutVars>
          <dgm:chMax val="0"/>
          <dgm:chPref val="0"/>
        </dgm:presLayoutVars>
      </dgm:prSet>
      <dgm:spPr/>
    </dgm:pt>
    <dgm:pt modelId="{EF87D7BD-6768-440C-8FBC-C450AE6021DB}" type="pres">
      <dgm:prSet presAssocID="{469F7B1C-9A99-46D3-B46C-E21337A96D0B}" presName="rootConnector" presStyleLbl="node3" presStyleIdx="0" presStyleCnt="0"/>
      <dgm:spPr/>
    </dgm:pt>
    <dgm:pt modelId="{7966A317-0F83-467C-B558-44855FDB615B}" type="pres">
      <dgm:prSet presAssocID="{469F7B1C-9A99-46D3-B46C-E21337A96D0B}" presName="hierChild4" presStyleCnt="0"/>
      <dgm:spPr/>
    </dgm:pt>
    <dgm:pt modelId="{6D757C12-DCE3-4AF2-BCE0-3E4F3BB95155}" type="pres">
      <dgm:prSet presAssocID="{469F7B1C-9A99-46D3-B46C-E21337A96D0B}" presName="hierChild5" presStyleCnt="0"/>
      <dgm:spPr/>
    </dgm:pt>
    <dgm:pt modelId="{CA885786-C84C-4FEE-BA02-159CACBF11BB}" type="pres">
      <dgm:prSet presAssocID="{B66212C6-80F7-4E3F-8052-39FF00076F2D}" presName="Name37" presStyleLbl="parChTrans1D3" presStyleIdx="1" presStyleCnt="4"/>
      <dgm:spPr/>
    </dgm:pt>
    <dgm:pt modelId="{AC6F6784-3616-4D59-A020-CCF50C9D6258}" type="pres">
      <dgm:prSet presAssocID="{AE5CB090-3599-4D6D-A009-D0E5A573D07C}" presName="hierRoot2" presStyleCnt="0">
        <dgm:presLayoutVars>
          <dgm:hierBranch val="init"/>
        </dgm:presLayoutVars>
      </dgm:prSet>
      <dgm:spPr/>
    </dgm:pt>
    <dgm:pt modelId="{3BAE03CF-A201-4655-872F-46A7AA994989}" type="pres">
      <dgm:prSet presAssocID="{AE5CB090-3599-4D6D-A009-D0E5A573D07C}" presName="rootComposite" presStyleCnt="0"/>
      <dgm:spPr/>
    </dgm:pt>
    <dgm:pt modelId="{F437C5FE-7E69-4FB7-A92D-05BAB1814274}" type="pres">
      <dgm:prSet presAssocID="{AE5CB090-3599-4D6D-A009-D0E5A573D07C}" presName="rootText" presStyleLbl="node1" presStyleIdx="2" presStyleCnt="6">
        <dgm:presLayoutVars>
          <dgm:chMax/>
          <dgm:chPref val="3"/>
        </dgm:presLayoutVars>
      </dgm:prSet>
      <dgm:spPr/>
    </dgm:pt>
    <dgm:pt modelId="{6375B3D2-7DFE-4403-B6EC-41C82B1B028A}" type="pres">
      <dgm:prSet presAssocID="{AE5CB090-3599-4D6D-A009-D0E5A573D07C}" presName="titleText2" presStyleLbl="fgAcc1" presStyleIdx="2" presStyleCnt="6">
        <dgm:presLayoutVars>
          <dgm:chMax val="0"/>
          <dgm:chPref val="0"/>
        </dgm:presLayoutVars>
      </dgm:prSet>
      <dgm:spPr/>
    </dgm:pt>
    <dgm:pt modelId="{D2839B31-5C29-48FD-8AE6-16D3ED98A097}" type="pres">
      <dgm:prSet presAssocID="{AE5CB090-3599-4D6D-A009-D0E5A573D07C}" presName="rootConnector" presStyleLbl="node3" presStyleIdx="0" presStyleCnt="0"/>
      <dgm:spPr/>
    </dgm:pt>
    <dgm:pt modelId="{673F47BB-4933-42D7-9F59-AA8C635AAB13}" type="pres">
      <dgm:prSet presAssocID="{AE5CB090-3599-4D6D-A009-D0E5A573D07C}" presName="hierChild4" presStyleCnt="0"/>
      <dgm:spPr/>
    </dgm:pt>
    <dgm:pt modelId="{0D415D59-FE9E-471E-A7E9-3D558E4C8439}" type="pres">
      <dgm:prSet presAssocID="{AE5CB090-3599-4D6D-A009-D0E5A573D07C}" presName="hierChild5" presStyleCnt="0"/>
      <dgm:spPr/>
    </dgm:pt>
    <dgm:pt modelId="{75805EF6-1E41-4872-A3FF-846106E0AF53}" type="pres">
      <dgm:prSet presAssocID="{806C519B-10E7-473E-AD54-EC0CE5E34C99}" presName="hierChild5" presStyleCnt="0"/>
      <dgm:spPr/>
    </dgm:pt>
    <dgm:pt modelId="{7D9AE169-00E4-4DD4-9262-66459D6AC729}" type="pres">
      <dgm:prSet presAssocID="{BC368B03-51CA-49AB-AFD3-22C2D5BEEFE4}" presName="Name37" presStyleLbl="parChTrans1D2" presStyleIdx="1" presStyleCnt="2"/>
      <dgm:spPr/>
    </dgm:pt>
    <dgm:pt modelId="{F6177FED-AACC-4D1E-A485-33E489FE6B19}" type="pres">
      <dgm:prSet presAssocID="{F82B1D0C-C1D1-4E62-B664-AF305EEB1398}" presName="hierRoot2" presStyleCnt="0">
        <dgm:presLayoutVars>
          <dgm:hierBranch val="init"/>
        </dgm:presLayoutVars>
      </dgm:prSet>
      <dgm:spPr/>
    </dgm:pt>
    <dgm:pt modelId="{8936CD27-3533-4CBD-B973-4754026B8588}" type="pres">
      <dgm:prSet presAssocID="{F82B1D0C-C1D1-4E62-B664-AF305EEB1398}" presName="rootComposite" presStyleCnt="0"/>
      <dgm:spPr/>
    </dgm:pt>
    <dgm:pt modelId="{C6F35F57-958A-4E8D-82FE-4585CE50FD9C}" type="pres">
      <dgm:prSet presAssocID="{F82B1D0C-C1D1-4E62-B664-AF305EEB1398}" presName="rootText" presStyleLbl="node1" presStyleIdx="3" presStyleCnt="6">
        <dgm:presLayoutVars>
          <dgm:chMax/>
          <dgm:chPref val="3"/>
        </dgm:presLayoutVars>
      </dgm:prSet>
      <dgm:spPr/>
    </dgm:pt>
    <dgm:pt modelId="{272955E2-C588-4D91-A171-7528F7D99EEC}" type="pres">
      <dgm:prSet presAssocID="{F82B1D0C-C1D1-4E62-B664-AF305EEB1398}" presName="titleText2" presStyleLbl="fgAcc1" presStyleIdx="3" presStyleCnt="6">
        <dgm:presLayoutVars>
          <dgm:chMax val="0"/>
          <dgm:chPref val="0"/>
        </dgm:presLayoutVars>
      </dgm:prSet>
      <dgm:spPr/>
    </dgm:pt>
    <dgm:pt modelId="{B2598690-B82E-4AAE-9803-3018A03C57C2}" type="pres">
      <dgm:prSet presAssocID="{F82B1D0C-C1D1-4E62-B664-AF305EEB1398}" presName="rootConnector" presStyleLbl="node2" presStyleIdx="0" presStyleCnt="0"/>
      <dgm:spPr/>
    </dgm:pt>
    <dgm:pt modelId="{493F0AA3-24EE-474A-AAAD-DFE02AEC999C}" type="pres">
      <dgm:prSet presAssocID="{F82B1D0C-C1D1-4E62-B664-AF305EEB1398}" presName="hierChild4" presStyleCnt="0"/>
      <dgm:spPr/>
    </dgm:pt>
    <dgm:pt modelId="{6A26AE5D-19CB-4591-8A2C-3A5D3AE8F994}" type="pres">
      <dgm:prSet presAssocID="{C81C8B0D-2178-43D8-84FF-DED18AD3BCC6}" presName="Name37" presStyleLbl="parChTrans1D3" presStyleIdx="2" presStyleCnt="4"/>
      <dgm:spPr/>
    </dgm:pt>
    <dgm:pt modelId="{31EFBB34-C183-4762-A626-28759E590CF6}" type="pres">
      <dgm:prSet presAssocID="{76D58C84-F79D-4E8B-8615-4E2A0DB0D6D1}" presName="hierRoot2" presStyleCnt="0">
        <dgm:presLayoutVars>
          <dgm:hierBranch val="init"/>
        </dgm:presLayoutVars>
      </dgm:prSet>
      <dgm:spPr/>
    </dgm:pt>
    <dgm:pt modelId="{281CD314-76E0-4C1E-AC01-857DF278A6F0}" type="pres">
      <dgm:prSet presAssocID="{76D58C84-F79D-4E8B-8615-4E2A0DB0D6D1}" presName="rootComposite" presStyleCnt="0"/>
      <dgm:spPr/>
    </dgm:pt>
    <dgm:pt modelId="{B1892995-0542-45E6-960B-B5EE2F05C733}" type="pres">
      <dgm:prSet presAssocID="{76D58C84-F79D-4E8B-8615-4E2A0DB0D6D1}" presName="rootText" presStyleLbl="node1" presStyleIdx="4" presStyleCnt="6">
        <dgm:presLayoutVars>
          <dgm:chMax/>
          <dgm:chPref val="3"/>
        </dgm:presLayoutVars>
      </dgm:prSet>
      <dgm:spPr/>
    </dgm:pt>
    <dgm:pt modelId="{EEA86488-8801-416F-9E27-B1684E958A1E}" type="pres">
      <dgm:prSet presAssocID="{76D58C84-F79D-4E8B-8615-4E2A0DB0D6D1}" presName="titleText2" presStyleLbl="fgAcc1" presStyleIdx="4" presStyleCnt="6">
        <dgm:presLayoutVars>
          <dgm:chMax val="0"/>
          <dgm:chPref val="0"/>
        </dgm:presLayoutVars>
      </dgm:prSet>
      <dgm:spPr/>
    </dgm:pt>
    <dgm:pt modelId="{6F95A314-38B5-4C4D-B334-427C80928129}" type="pres">
      <dgm:prSet presAssocID="{76D58C84-F79D-4E8B-8615-4E2A0DB0D6D1}" presName="rootConnector" presStyleLbl="node3" presStyleIdx="0" presStyleCnt="0"/>
      <dgm:spPr/>
    </dgm:pt>
    <dgm:pt modelId="{2036C44E-892C-4805-BC5D-ADE391DC7A96}" type="pres">
      <dgm:prSet presAssocID="{76D58C84-F79D-4E8B-8615-4E2A0DB0D6D1}" presName="hierChild4" presStyleCnt="0"/>
      <dgm:spPr/>
    </dgm:pt>
    <dgm:pt modelId="{4C667B3F-F985-4A2B-8A5E-0C5E54D4E3D2}" type="pres">
      <dgm:prSet presAssocID="{76D58C84-F79D-4E8B-8615-4E2A0DB0D6D1}" presName="hierChild5" presStyleCnt="0"/>
      <dgm:spPr/>
    </dgm:pt>
    <dgm:pt modelId="{88047115-E1AA-4B3E-9AF0-9A389076E2CA}" type="pres">
      <dgm:prSet presAssocID="{34994D4B-CC9B-49BC-90BD-24A2A66BD19E}" presName="Name37" presStyleLbl="parChTrans1D3" presStyleIdx="3" presStyleCnt="4"/>
      <dgm:spPr/>
    </dgm:pt>
    <dgm:pt modelId="{0AE62CF9-391B-4D28-8B05-E40B3F3B9EF9}" type="pres">
      <dgm:prSet presAssocID="{D6C790D2-E818-422D-B72F-10DF1FF2B376}" presName="hierRoot2" presStyleCnt="0">
        <dgm:presLayoutVars>
          <dgm:hierBranch val="init"/>
        </dgm:presLayoutVars>
      </dgm:prSet>
      <dgm:spPr/>
    </dgm:pt>
    <dgm:pt modelId="{C70AAEAF-4463-47CF-97EC-6E3880579046}" type="pres">
      <dgm:prSet presAssocID="{D6C790D2-E818-422D-B72F-10DF1FF2B376}" presName="rootComposite" presStyleCnt="0"/>
      <dgm:spPr/>
    </dgm:pt>
    <dgm:pt modelId="{22D08F43-644C-49AB-8B0E-CAE9679D97A4}" type="pres">
      <dgm:prSet presAssocID="{D6C790D2-E818-422D-B72F-10DF1FF2B376}" presName="rootText" presStyleLbl="node1" presStyleIdx="5" presStyleCnt="6">
        <dgm:presLayoutVars>
          <dgm:chMax/>
          <dgm:chPref val="3"/>
        </dgm:presLayoutVars>
      </dgm:prSet>
      <dgm:spPr/>
    </dgm:pt>
    <dgm:pt modelId="{27A36581-A90A-42EA-A756-FE5A48866180}" type="pres">
      <dgm:prSet presAssocID="{D6C790D2-E818-422D-B72F-10DF1FF2B376}" presName="titleText2" presStyleLbl="fgAcc1" presStyleIdx="5" presStyleCnt="6">
        <dgm:presLayoutVars>
          <dgm:chMax val="0"/>
          <dgm:chPref val="0"/>
        </dgm:presLayoutVars>
      </dgm:prSet>
      <dgm:spPr/>
    </dgm:pt>
    <dgm:pt modelId="{38A5CC00-E68D-4E70-8F1D-97F92D429712}" type="pres">
      <dgm:prSet presAssocID="{D6C790D2-E818-422D-B72F-10DF1FF2B376}" presName="rootConnector" presStyleLbl="node3" presStyleIdx="0" presStyleCnt="0"/>
      <dgm:spPr/>
    </dgm:pt>
    <dgm:pt modelId="{2CE3C55A-DEF7-4D45-8D2E-8D61B6830D17}" type="pres">
      <dgm:prSet presAssocID="{D6C790D2-E818-422D-B72F-10DF1FF2B376}" presName="hierChild4" presStyleCnt="0"/>
      <dgm:spPr/>
    </dgm:pt>
    <dgm:pt modelId="{F35194DF-014C-419C-A57D-F4A34D778F51}" type="pres">
      <dgm:prSet presAssocID="{D6C790D2-E818-422D-B72F-10DF1FF2B376}" presName="hierChild5" presStyleCnt="0"/>
      <dgm:spPr/>
    </dgm:pt>
    <dgm:pt modelId="{4CAF582E-14F9-4173-9AE4-B80E4917346E}" type="pres">
      <dgm:prSet presAssocID="{F82B1D0C-C1D1-4E62-B664-AF305EEB1398}" presName="hierChild5" presStyleCnt="0"/>
      <dgm:spPr/>
    </dgm:pt>
    <dgm:pt modelId="{D38BA989-5BC9-4C6E-B9A4-55D2AA81C23E}" type="pres">
      <dgm:prSet presAssocID="{4CB68849-EC4A-4049-BFC6-A3C7470CCCAB}" presName="hierChild3" presStyleCnt="0"/>
      <dgm:spPr/>
    </dgm:pt>
  </dgm:ptLst>
  <dgm:cxnLst>
    <dgm:cxn modelId="{33F27504-1266-4B35-94F0-EF94C9E523B6}" type="presOf" srcId="{76D58C84-F79D-4E8B-8615-4E2A0DB0D6D1}" destId="{6F95A314-38B5-4C4D-B334-427C80928129}" srcOrd="1" destOrd="0" presId="urn:microsoft.com/office/officeart/2008/layout/NameandTitleOrganizationalChart"/>
    <dgm:cxn modelId="{E0D33108-41E2-4ACC-BF0F-942B5898F992}" type="presOf" srcId="{FB83D008-63C0-4BBD-AF79-CB1E081E13AD}" destId="{272955E2-C588-4D91-A171-7528F7D99EEC}" srcOrd="0" destOrd="0" presId="urn:microsoft.com/office/officeart/2008/layout/NameandTitleOrganizationalChart"/>
    <dgm:cxn modelId="{1F777B1D-3860-48FA-84B9-B1BCA83EA84F}" type="presOf" srcId="{34994D4B-CC9B-49BC-90BD-24A2A66BD19E}" destId="{88047115-E1AA-4B3E-9AF0-9A389076E2CA}" srcOrd="0" destOrd="0" presId="urn:microsoft.com/office/officeart/2008/layout/NameandTitleOrganizationalChart"/>
    <dgm:cxn modelId="{B03C1C1F-55D2-457B-A0B9-A69AAEC5D898}" srcId="{4CB68849-EC4A-4049-BFC6-A3C7470CCCAB}" destId="{806C519B-10E7-473E-AD54-EC0CE5E34C99}" srcOrd="0" destOrd="0" parTransId="{6191F9DB-B795-46B8-A786-C91CAA66D5C8}" sibTransId="{44506E05-07FF-4582-9D18-15728F62C60E}"/>
    <dgm:cxn modelId="{89224420-4D3E-44A3-AF20-8A8372174D3F}" type="presOf" srcId="{469F7B1C-9A99-46D3-B46C-E21337A96D0B}" destId="{EF87D7BD-6768-440C-8FBC-C450AE6021DB}" srcOrd="1" destOrd="0" presId="urn:microsoft.com/office/officeart/2008/layout/NameandTitleOrganizationalChart"/>
    <dgm:cxn modelId="{B2A67228-8A00-490F-B332-E182A10CA0C4}" srcId="{806C519B-10E7-473E-AD54-EC0CE5E34C99}" destId="{469F7B1C-9A99-46D3-B46C-E21337A96D0B}" srcOrd="0" destOrd="0" parTransId="{682B47D6-C835-4CC5-98EB-B5FA7DCE58E2}" sibTransId="{8B510EC4-AD91-400D-8E99-AD8A147A1DAA}"/>
    <dgm:cxn modelId="{7C89463A-6304-453B-853F-13EFE18AD40B}" type="presOf" srcId="{B66212C6-80F7-4E3F-8052-39FF00076F2D}" destId="{CA885786-C84C-4FEE-BA02-159CACBF11BB}" srcOrd="0" destOrd="0" presId="urn:microsoft.com/office/officeart/2008/layout/NameandTitleOrganizationalChart"/>
    <dgm:cxn modelId="{1E684D3A-BE15-4215-9AA0-5059F1C49EBE}" type="presOf" srcId="{44506E05-07FF-4582-9D18-15728F62C60E}" destId="{DCA3014E-8665-4B1B-995D-07E509641EA6}" srcOrd="0" destOrd="0" presId="urn:microsoft.com/office/officeart/2008/layout/NameandTitleOrganizationalChart"/>
    <dgm:cxn modelId="{EF0FB35D-D8F2-432B-BB83-DA682CB3794B}" type="presOf" srcId="{76D58C84-F79D-4E8B-8615-4E2A0DB0D6D1}" destId="{B1892995-0542-45E6-960B-B5EE2F05C733}" srcOrd="0" destOrd="0" presId="urn:microsoft.com/office/officeart/2008/layout/NameandTitleOrganizationalChart"/>
    <dgm:cxn modelId="{599C125E-CC71-43D2-8321-1F9CA17BC1A7}" type="presOf" srcId="{F82B1D0C-C1D1-4E62-B664-AF305EEB1398}" destId="{C6F35F57-958A-4E8D-82FE-4585CE50FD9C}" srcOrd="0" destOrd="0" presId="urn:microsoft.com/office/officeart/2008/layout/NameandTitleOrganizationalChart"/>
    <dgm:cxn modelId="{F4F78541-DEEA-47D2-BE1B-10DAE4634B5F}" srcId="{F82B1D0C-C1D1-4E62-B664-AF305EEB1398}" destId="{76D58C84-F79D-4E8B-8615-4E2A0DB0D6D1}" srcOrd="0" destOrd="0" parTransId="{C81C8B0D-2178-43D8-84FF-DED18AD3BCC6}" sibTransId="{7CFFBD84-EED0-459E-BFA6-6B2A487AD507}"/>
    <dgm:cxn modelId="{BB28A962-39D5-47CD-9058-EECC286E393D}" type="presOf" srcId="{806C519B-10E7-473E-AD54-EC0CE5E34C99}" destId="{376ADA84-B011-436A-AF82-A60EFE9D2453}" srcOrd="0" destOrd="0" presId="urn:microsoft.com/office/officeart/2008/layout/NameandTitleOrganizationalChart"/>
    <dgm:cxn modelId="{6B946965-CAAE-4607-8FC6-C9ED604F08D6}" type="presOf" srcId="{8B510EC4-AD91-400D-8E99-AD8A147A1DAA}" destId="{047D7F3B-2459-4211-A3FA-2503FF8F107C}" srcOrd="0" destOrd="0" presId="urn:microsoft.com/office/officeart/2008/layout/NameandTitleOrganizationalChart"/>
    <dgm:cxn modelId="{65D50C4B-8844-477C-955C-CB8AD4ECE6D6}" type="presOf" srcId="{4CB68849-EC4A-4049-BFC6-A3C7470CCCAB}" destId="{0E12CE17-842C-4669-B793-BF5CC5B1082F}" srcOrd="0" destOrd="0" presId="urn:microsoft.com/office/officeart/2008/layout/NameandTitleOrganizationalChart"/>
    <dgm:cxn modelId="{13BBDC4B-FE15-4DF4-913E-2859E178DDDC}" type="presOf" srcId="{C81C8B0D-2178-43D8-84FF-DED18AD3BCC6}" destId="{6A26AE5D-19CB-4591-8A2C-3A5D3AE8F994}" srcOrd="0" destOrd="0" presId="urn:microsoft.com/office/officeart/2008/layout/NameandTitleOrganizationalChart"/>
    <dgm:cxn modelId="{BAB7B96C-FB5C-47CE-A711-51541E4D56A2}" type="presOf" srcId="{AE5CB090-3599-4D6D-A009-D0E5A573D07C}" destId="{F437C5FE-7E69-4FB7-A92D-05BAB1814274}" srcOrd="0" destOrd="0" presId="urn:microsoft.com/office/officeart/2008/layout/NameandTitleOrganizationalChart"/>
    <dgm:cxn modelId="{FBBC2A54-2F7E-4267-B302-C6399AF4FAC6}" type="presOf" srcId="{AE5CB090-3599-4D6D-A009-D0E5A573D07C}" destId="{D2839B31-5C29-48FD-8AE6-16D3ED98A097}" srcOrd="1" destOrd="0" presId="urn:microsoft.com/office/officeart/2008/layout/NameandTitleOrganizationalChart"/>
    <dgm:cxn modelId="{011AD454-28B5-4B28-AE2C-00906665E22A}" type="presOf" srcId="{D6C790D2-E818-422D-B72F-10DF1FF2B376}" destId="{22D08F43-644C-49AB-8B0E-CAE9679D97A4}" srcOrd="0" destOrd="0" presId="urn:microsoft.com/office/officeart/2008/layout/NameandTitleOrganizationalChart"/>
    <dgm:cxn modelId="{7C7B3993-B621-4B14-B01B-535F4E67FC8C}" type="presOf" srcId="{BC368B03-51CA-49AB-AFD3-22C2D5BEEFE4}" destId="{7D9AE169-00E4-4DD4-9262-66459D6AC729}" srcOrd="0" destOrd="0" presId="urn:microsoft.com/office/officeart/2008/layout/NameandTitleOrganizationalChart"/>
    <dgm:cxn modelId="{5C040E95-39FB-4303-9568-D00CD5C4A4FD}" type="presOf" srcId="{806C519B-10E7-473E-AD54-EC0CE5E34C99}" destId="{4A5B8D81-1238-4E76-819D-737D33BE4144}" srcOrd="1" destOrd="0" presId="urn:microsoft.com/office/officeart/2008/layout/NameandTitleOrganizationalChart"/>
    <dgm:cxn modelId="{C486A89C-BA00-4A0A-8252-1FB74C7F8F6E}" type="presOf" srcId="{B5BE6B79-25CF-475F-88E7-47383956AA03}" destId="{07EF050D-75F2-4579-8445-FB4C232475DD}" srcOrd="0" destOrd="0" presId="urn:microsoft.com/office/officeart/2008/layout/NameandTitleOrganizationalChart"/>
    <dgm:cxn modelId="{8A5EBFA0-0346-459F-8841-27874CB32D02}" srcId="{B5BE6B79-25CF-475F-88E7-47383956AA03}" destId="{4CB68849-EC4A-4049-BFC6-A3C7470CCCAB}" srcOrd="0" destOrd="0" parTransId="{6AD2D181-0DCD-4B28-87AC-80953ACEEC2F}" sibTransId="{B34D6DE6-5E82-4DC4-AFB9-E7BBF76BBD96}"/>
    <dgm:cxn modelId="{A1E5A5A5-DAFE-40D6-A53B-BB786BACDF0E}" type="presOf" srcId="{469F7B1C-9A99-46D3-B46C-E21337A96D0B}" destId="{B876A313-5BAB-4F74-805A-EED3E39E1621}" srcOrd="0" destOrd="0" presId="urn:microsoft.com/office/officeart/2008/layout/NameandTitleOrganizationalChart"/>
    <dgm:cxn modelId="{CE73C8A7-B099-43D7-B925-5699C1A68117}" type="presOf" srcId="{32FD780A-970D-4DBE-BABD-99165CDDF2D3}" destId="{6375B3D2-7DFE-4403-B6EC-41C82B1B028A}" srcOrd="0" destOrd="0" presId="urn:microsoft.com/office/officeart/2008/layout/NameandTitleOrganizationalChart"/>
    <dgm:cxn modelId="{8A9EFDAA-9566-470E-BC8B-342341564BF7}" srcId="{4CB68849-EC4A-4049-BFC6-A3C7470CCCAB}" destId="{F82B1D0C-C1D1-4E62-B664-AF305EEB1398}" srcOrd="1" destOrd="0" parTransId="{BC368B03-51CA-49AB-AFD3-22C2D5BEEFE4}" sibTransId="{FB83D008-63C0-4BBD-AF79-CB1E081E13AD}"/>
    <dgm:cxn modelId="{663809B3-FE2C-4741-B292-58EFC388E325}" srcId="{F82B1D0C-C1D1-4E62-B664-AF305EEB1398}" destId="{D6C790D2-E818-422D-B72F-10DF1FF2B376}" srcOrd="1" destOrd="0" parTransId="{34994D4B-CC9B-49BC-90BD-24A2A66BD19E}" sibTransId="{371C07EA-435F-4B86-9DB2-3828F4C8F78B}"/>
    <dgm:cxn modelId="{091909B4-1C22-41BC-8AA2-D74EF041905C}" type="presOf" srcId="{F82B1D0C-C1D1-4E62-B664-AF305EEB1398}" destId="{B2598690-B82E-4AAE-9803-3018A03C57C2}" srcOrd="1" destOrd="0" presId="urn:microsoft.com/office/officeart/2008/layout/NameandTitleOrganizationalChart"/>
    <dgm:cxn modelId="{B7DBB1BC-6BCD-43B0-8940-51D0BB02E756}" srcId="{806C519B-10E7-473E-AD54-EC0CE5E34C99}" destId="{AE5CB090-3599-4D6D-A009-D0E5A573D07C}" srcOrd="1" destOrd="0" parTransId="{B66212C6-80F7-4E3F-8052-39FF00076F2D}" sibTransId="{32FD780A-970D-4DBE-BABD-99165CDDF2D3}"/>
    <dgm:cxn modelId="{63D96FBD-1AB4-4A0D-AB27-D4860088B75C}" type="presOf" srcId="{4CB68849-EC4A-4049-BFC6-A3C7470CCCAB}" destId="{3153D98A-D6EA-45A1-B095-6BCBC52577A7}" srcOrd="1" destOrd="0" presId="urn:microsoft.com/office/officeart/2008/layout/NameandTitleOrganizationalChart"/>
    <dgm:cxn modelId="{77DD58BE-B209-498C-B476-57CAF83D0B8D}" type="presOf" srcId="{D6C790D2-E818-422D-B72F-10DF1FF2B376}" destId="{38A5CC00-E68D-4E70-8F1D-97F92D429712}" srcOrd="1" destOrd="0" presId="urn:microsoft.com/office/officeart/2008/layout/NameandTitleOrganizationalChart"/>
    <dgm:cxn modelId="{AE6716D9-CF52-4071-8FA0-B1FB884170D6}" type="presOf" srcId="{B34D6DE6-5E82-4DC4-AFB9-E7BBF76BBD96}" destId="{6236EACE-2F17-46C5-9035-5050ED3A798F}" srcOrd="0" destOrd="0" presId="urn:microsoft.com/office/officeart/2008/layout/NameandTitleOrganizationalChart"/>
    <dgm:cxn modelId="{5D9240DF-47B4-47E0-BD52-72BACD9AD43A}" type="presOf" srcId="{7CFFBD84-EED0-459E-BFA6-6B2A487AD507}" destId="{EEA86488-8801-416F-9E27-B1684E958A1E}" srcOrd="0" destOrd="0" presId="urn:microsoft.com/office/officeart/2008/layout/NameandTitleOrganizationalChart"/>
    <dgm:cxn modelId="{6830A5E2-CAB6-4945-B08D-22267C4C3E3E}" type="presOf" srcId="{682B47D6-C835-4CC5-98EB-B5FA7DCE58E2}" destId="{4368E302-73BE-4E85-A236-65B9D81DDAC1}" srcOrd="0" destOrd="0" presId="urn:microsoft.com/office/officeart/2008/layout/NameandTitleOrganizationalChart"/>
    <dgm:cxn modelId="{C8A0C7F7-F2E3-4B06-BD76-CA4044583288}" type="presOf" srcId="{6191F9DB-B795-46B8-A786-C91CAA66D5C8}" destId="{AC1B5706-8C3F-48CE-945B-432501E1D562}" srcOrd="0" destOrd="0" presId="urn:microsoft.com/office/officeart/2008/layout/NameandTitleOrganizationalChart"/>
    <dgm:cxn modelId="{BFD846FF-4424-4404-BC43-FB83D7FF82A5}" type="presOf" srcId="{371C07EA-435F-4B86-9DB2-3828F4C8F78B}" destId="{27A36581-A90A-42EA-A756-FE5A48866180}" srcOrd="0" destOrd="0" presId="urn:microsoft.com/office/officeart/2008/layout/NameandTitleOrganizationalChart"/>
    <dgm:cxn modelId="{D77374CF-CF7E-4BB2-B162-94681636FD4A}" type="presParOf" srcId="{07EF050D-75F2-4579-8445-FB4C232475DD}" destId="{62CD21D5-159A-4EC9-9763-DC4290B7EFB1}" srcOrd="0" destOrd="0" presId="urn:microsoft.com/office/officeart/2008/layout/NameandTitleOrganizationalChart"/>
    <dgm:cxn modelId="{2C8DB5B7-AF3E-48B4-B2E2-F4EA06ED4024}" type="presParOf" srcId="{62CD21D5-159A-4EC9-9763-DC4290B7EFB1}" destId="{707B5DA2-AEEC-4F02-8799-94AEDA17F157}" srcOrd="0" destOrd="0" presId="urn:microsoft.com/office/officeart/2008/layout/NameandTitleOrganizationalChart"/>
    <dgm:cxn modelId="{30A05CAA-79D0-452C-BC15-89029ED884B7}" type="presParOf" srcId="{707B5DA2-AEEC-4F02-8799-94AEDA17F157}" destId="{0E12CE17-842C-4669-B793-BF5CC5B1082F}" srcOrd="0" destOrd="0" presId="urn:microsoft.com/office/officeart/2008/layout/NameandTitleOrganizationalChart"/>
    <dgm:cxn modelId="{27538CF7-9B29-48B0-A7A7-38F40143CF3F}" type="presParOf" srcId="{707B5DA2-AEEC-4F02-8799-94AEDA17F157}" destId="{6236EACE-2F17-46C5-9035-5050ED3A798F}" srcOrd="1" destOrd="0" presId="urn:microsoft.com/office/officeart/2008/layout/NameandTitleOrganizationalChart"/>
    <dgm:cxn modelId="{B8418747-D2F5-47AD-9EB1-D3BF6A436C62}" type="presParOf" srcId="{707B5DA2-AEEC-4F02-8799-94AEDA17F157}" destId="{3153D98A-D6EA-45A1-B095-6BCBC52577A7}" srcOrd="2" destOrd="0" presId="urn:microsoft.com/office/officeart/2008/layout/NameandTitleOrganizationalChart"/>
    <dgm:cxn modelId="{22D7C8B3-7035-44FC-8F93-7895E2B3C5FB}" type="presParOf" srcId="{62CD21D5-159A-4EC9-9763-DC4290B7EFB1}" destId="{546B106B-930C-4FAA-9BC0-D9D45C90E5C2}" srcOrd="1" destOrd="0" presId="urn:microsoft.com/office/officeart/2008/layout/NameandTitleOrganizationalChart"/>
    <dgm:cxn modelId="{04E89503-858E-45E7-ADD1-A80BD056FB3A}" type="presParOf" srcId="{546B106B-930C-4FAA-9BC0-D9D45C90E5C2}" destId="{AC1B5706-8C3F-48CE-945B-432501E1D562}" srcOrd="0" destOrd="0" presId="urn:microsoft.com/office/officeart/2008/layout/NameandTitleOrganizationalChart"/>
    <dgm:cxn modelId="{098BBD42-CA9E-435F-8990-B2ED904CEF41}" type="presParOf" srcId="{546B106B-930C-4FAA-9BC0-D9D45C90E5C2}" destId="{E1281716-6355-4A9C-A7F3-B9913360F68E}" srcOrd="1" destOrd="0" presId="urn:microsoft.com/office/officeart/2008/layout/NameandTitleOrganizationalChart"/>
    <dgm:cxn modelId="{D3D936D0-FC56-414F-A591-1E45D0269E5A}" type="presParOf" srcId="{E1281716-6355-4A9C-A7F3-B9913360F68E}" destId="{31870BA1-BF79-47E2-875C-B6F0B9AD1F79}" srcOrd="0" destOrd="0" presId="urn:microsoft.com/office/officeart/2008/layout/NameandTitleOrganizationalChart"/>
    <dgm:cxn modelId="{A21BFECB-15AC-45BE-B8DB-2CDDF7CDD538}" type="presParOf" srcId="{31870BA1-BF79-47E2-875C-B6F0B9AD1F79}" destId="{376ADA84-B011-436A-AF82-A60EFE9D2453}" srcOrd="0" destOrd="0" presId="urn:microsoft.com/office/officeart/2008/layout/NameandTitleOrganizationalChart"/>
    <dgm:cxn modelId="{3936CE16-C931-4DEA-89A5-42A5D7016F9D}" type="presParOf" srcId="{31870BA1-BF79-47E2-875C-B6F0B9AD1F79}" destId="{DCA3014E-8665-4B1B-995D-07E509641EA6}" srcOrd="1" destOrd="0" presId="urn:microsoft.com/office/officeart/2008/layout/NameandTitleOrganizationalChart"/>
    <dgm:cxn modelId="{2458F59F-8518-41C2-A893-D11BC1F2ABBD}" type="presParOf" srcId="{31870BA1-BF79-47E2-875C-B6F0B9AD1F79}" destId="{4A5B8D81-1238-4E76-819D-737D33BE4144}" srcOrd="2" destOrd="0" presId="urn:microsoft.com/office/officeart/2008/layout/NameandTitleOrganizationalChart"/>
    <dgm:cxn modelId="{F2919EF5-64FE-4C57-8FA6-E843AC207A82}" type="presParOf" srcId="{E1281716-6355-4A9C-A7F3-B9913360F68E}" destId="{7570D0D7-65A4-4F8E-A439-9BBFE93879A8}" srcOrd="1" destOrd="0" presId="urn:microsoft.com/office/officeart/2008/layout/NameandTitleOrganizationalChart"/>
    <dgm:cxn modelId="{0AFD2809-D579-4D8A-A007-DC8711192757}" type="presParOf" srcId="{7570D0D7-65A4-4F8E-A439-9BBFE93879A8}" destId="{4368E302-73BE-4E85-A236-65B9D81DDAC1}" srcOrd="0" destOrd="0" presId="urn:microsoft.com/office/officeart/2008/layout/NameandTitleOrganizationalChart"/>
    <dgm:cxn modelId="{A39907B9-2715-4438-8398-5AA91D333F1F}" type="presParOf" srcId="{7570D0D7-65A4-4F8E-A439-9BBFE93879A8}" destId="{557BDE0B-4D6F-4429-90EA-B465CEC95F35}" srcOrd="1" destOrd="0" presId="urn:microsoft.com/office/officeart/2008/layout/NameandTitleOrganizationalChart"/>
    <dgm:cxn modelId="{6DE3A603-056C-4E2C-A2AD-9126F4EE821B}" type="presParOf" srcId="{557BDE0B-4D6F-4429-90EA-B465CEC95F35}" destId="{91502B2A-093E-4B06-91F1-68E4748C1D10}" srcOrd="0" destOrd="0" presId="urn:microsoft.com/office/officeart/2008/layout/NameandTitleOrganizationalChart"/>
    <dgm:cxn modelId="{1DDCC20B-72B2-4328-8F2D-D1F7A81FFF40}" type="presParOf" srcId="{91502B2A-093E-4B06-91F1-68E4748C1D10}" destId="{B876A313-5BAB-4F74-805A-EED3E39E1621}" srcOrd="0" destOrd="0" presId="urn:microsoft.com/office/officeart/2008/layout/NameandTitleOrganizationalChart"/>
    <dgm:cxn modelId="{65C311B8-587D-4954-8981-B89D3E2A6EA4}" type="presParOf" srcId="{91502B2A-093E-4B06-91F1-68E4748C1D10}" destId="{047D7F3B-2459-4211-A3FA-2503FF8F107C}" srcOrd="1" destOrd="0" presId="urn:microsoft.com/office/officeart/2008/layout/NameandTitleOrganizationalChart"/>
    <dgm:cxn modelId="{7C0394DB-5186-4313-8B34-A928A04F55C3}" type="presParOf" srcId="{91502B2A-093E-4B06-91F1-68E4748C1D10}" destId="{EF87D7BD-6768-440C-8FBC-C450AE6021DB}" srcOrd="2" destOrd="0" presId="urn:microsoft.com/office/officeart/2008/layout/NameandTitleOrganizationalChart"/>
    <dgm:cxn modelId="{CDF8015B-F39D-4D62-A02D-DA2AB72D0852}" type="presParOf" srcId="{557BDE0B-4D6F-4429-90EA-B465CEC95F35}" destId="{7966A317-0F83-467C-B558-44855FDB615B}" srcOrd="1" destOrd="0" presId="urn:microsoft.com/office/officeart/2008/layout/NameandTitleOrganizationalChart"/>
    <dgm:cxn modelId="{BA71BD46-C97A-4169-9E96-F6534D2650E9}" type="presParOf" srcId="{557BDE0B-4D6F-4429-90EA-B465CEC95F35}" destId="{6D757C12-DCE3-4AF2-BCE0-3E4F3BB95155}" srcOrd="2" destOrd="0" presId="urn:microsoft.com/office/officeart/2008/layout/NameandTitleOrganizationalChart"/>
    <dgm:cxn modelId="{93995AD0-2427-45AE-9C6C-FB85B034D864}" type="presParOf" srcId="{7570D0D7-65A4-4F8E-A439-9BBFE93879A8}" destId="{CA885786-C84C-4FEE-BA02-159CACBF11BB}" srcOrd="2" destOrd="0" presId="urn:microsoft.com/office/officeart/2008/layout/NameandTitleOrganizationalChart"/>
    <dgm:cxn modelId="{895742FD-ED59-4A76-9400-46B76469070E}" type="presParOf" srcId="{7570D0D7-65A4-4F8E-A439-9BBFE93879A8}" destId="{AC6F6784-3616-4D59-A020-CCF50C9D6258}" srcOrd="3" destOrd="0" presId="urn:microsoft.com/office/officeart/2008/layout/NameandTitleOrganizationalChart"/>
    <dgm:cxn modelId="{3D639877-B0A4-4365-9F8F-67E614E1F871}" type="presParOf" srcId="{AC6F6784-3616-4D59-A020-CCF50C9D6258}" destId="{3BAE03CF-A201-4655-872F-46A7AA994989}" srcOrd="0" destOrd="0" presId="urn:microsoft.com/office/officeart/2008/layout/NameandTitleOrganizationalChart"/>
    <dgm:cxn modelId="{D87D8F3F-AE02-4CAD-850D-3D0AB7C98152}" type="presParOf" srcId="{3BAE03CF-A201-4655-872F-46A7AA994989}" destId="{F437C5FE-7E69-4FB7-A92D-05BAB1814274}" srcOrd="0" destOrd="0" presId="urn:microsoft.com/office/officeart/2008/layout/NameandTitleOrganizationalChart"/>
    <dgm:cxn modelId="{9A84F905-D64A-40DE-B3EC-76CA097BEF3E}" type="presParOf" srcId="{3BAE03CF-A201-4655-872F-46A7AA994989}" destId="{6375B3D2-7DFE-4403-B6EC-41C82B1B028A}" srcOrd="1" destOrd="0" presId="urn:microsoft.com/office/officeart/2008/layout/NameandTitleOrganizationalChart"/>
    <dgm:cxn modelId="{17351DF0-50CF-44C9-8340-0FA8A0BAA65B}" type="presParOf" srcId="{3BAE03CF-A201-4655-872F-46A7AA994989}" destId="{D2839B31-5C29-48FD-8AE6-16D3ED98A097}" srcOrd="2" destOrd="0" presId="urn:microsoft.com/office/officeart/2008/layout/NameandTitleOrganizationalChart"/>
    <dgm:cxn modelId="{BA6CC7A0-E780-4508-B633-62DDF1524E97}" type="presParOf" srcId="{AC6F6784-3616-4D59-A020-CCF50C9D6258}" destId="{673F47BB-4933-42D7-9F59-AA8C635AAB13}" srcOrd="1" destOrd="0" presId="urn:microsoft.com/office/officeart/2008/layout/NameandTitleOrganizationalChart"/>
    <dgm:cxn modelId="{F4EBA657-E35F-4DBF-88DA-7654CBD3DA00}" type="presParOf" srcId="{AC6F6784-3616-4D59-A020-CCF50C9D6258}" destId="{0D415D59-FE9E-471E-A7E9-3D558E4C8439}" srcOrd="2" destOrd="0" presId="urn:microsoft.com/office/officeart/2008/layout/NameandTitleOrganizationalChart"/>
    <dgm:cxn modelId="{12914F89-C594-446F-8783-3A67D8ABE3C3}" type="presParOf" srcId="{E1281716-6355-4A9C-A7F3-B9913360F68E}" destId="{75805EF6-1E41-4872-A3FF-846106E0AF53}" srcOrd="2" destOrd="0" presId="urn:microsoft.com/office/officeart/2008/layout/NameandTitleOrganizationalChart"/>
    <dgm:cxn modelId="{091FA336-2866-475B-BC02-162FFE3A65B4}" type="presParOf" srcId="{546B106B-930C-4FAA-9BC0-D9D45C90E5C2}" destId="{7D9AE169-00E4-4DD4-9262-66459D6AC729}" srcOrd="2" destOrd="0" presId="urn:microsoft.com/office/officeart/2008/layout/NameandTitleOrganizationalChart"/>
    <dgm:cxn modelId="{3D621AC4-6E70-453F-9542-90A17C100F38}" type="presParOf" srcId="{546B106B-930C-4FAA-9BC0-D9D45C90E5C2}" destId="{F6177FED-AACC-4D1E-A485-33E489FE6B19}" srcOrd="3" destOrd="0" presId="urn:microsoft.com/office/officeart/2008/layout/NameandTitleOrganizationalChart"/>
    <dgm:cxn modelId="{8FE8C787-1F80-4C69-B960-2B55A27331E8}" type="presParOf" srcId="{F6177FED-AACC-4D1E-A485-33E489FE6B19}" destId="{8936CD27-3533-4CBD-B973-4754026B8588}" srcOrd="0" destOrd="0" presId="urn:microsoft.com/office/officeart/2008/layout/NameandTitleOrganizationalChart"/>
    <dgm:cxn modelId="{454C42FF-E28D-4F19-B157-3C4D04C8AA09}" type="presParOf" srcId="{8936CD27-3533-4CBD-B973-4754026B8588}" destId="{C6F35F57-958A-4E8D-82FE-4585CE50FD9C}" srcOrd="0" destOrd="0" presId="urn:microsoft.com/office/officeart/2008/layout/NameandTitleOrganizationalChart"/>
    <dgm:cxn modelId="{C09AAE73-C2C9-41B8-8E38-329BFFDC56A5}" type="presParOf" srcId="{8936CD27-3533-4CBD-B973-4754026B8588}" destId="{272955E2-C588-4D91-A171-7528F7D99EEC}" srcOrd="1" destOrd="0" presId="urn:microsoft.com/office/officeart/2008/layout/NameandTitleOrganizationalChart"/>
    <dgm:cxn modelId="{783E595A-997C-43B7-B241-191A786D71AA}" type="presParOf" srcId="{8936CD27-3533-4CBD-B973-4754026B8588}" destId="{B2598690-B82E-4AAE-9803-3018A03C57C2}" srcOrd="2" destOrd="0" presId="urn:microsoft.com/office/officeart/2008/layout/NameandTitleOrganizationalChart"/>
    <dgm:cxn modelId="{98C91CE1-7E6A-4DE3-B962-09ECF8E0D36E}" type="presParOf" srcId="{F6177FED-AACC-4D1E-A485-33E489FE6B19}" destId="{493F0AA3-24EE-474A-AAAD-DFE02AEC999C}" srcOrd="1" destOrd="0" presId="urn:microsoft.com/office/officeart/2008/layout/NameandTitleOrganizationalChart"/>
    <dgm:cxn modelId="{54A86CC0-D421-4D9B-8461-8D06CB9B3E3A}" type="presParOf" srcId="{493F0AA3-24EE-474A-AAAD-DFE02AEC999C}" destId="{6A26AE5D-19CB-4591-8A2C-3A5D3AE8F994}" srcOrd="0" destOrd="0" presId="urn:microsoft.com/office/officeart/2008/layout/NameandTitleOrganizationalChart"/>
    <dgm:cxn modelId="{1ED0FAAF-A5D4-4AC1-8329-E717ED6ACEAF}" type="presParOf" srcId="{493F0AA3-24EE-474A-AAAD-DFE02AEC999C}" destId="{31EFBB34-C183-4762-A626-28759E590CF6}" srcOrd="1" destOrd="0" presId="urn:microsoft.com/office/officeart/2008/layout/NameandTitleOrganizationalChart"/>
    <dgm:cxn modelId="{B254C1AB-4709-43E7-8EED-EF202EF9C650}" type="presParOf" srcId="{31EFBB34-C183-4762-A626-28759E590CF6}" destId="{281CD314-76E0-4C1E-AC01-857DF278A6F0}" srcOrd="0" destOrd="0" presId="urn:microsoft.com/office/officeart/2008/layout/NameandTitleOrganizationalChart"/>
    <dgm:cxn modelId="{4BA263A9-06BA-4F31-B6FF-603282BA0513}" type="presParOf" srcId="{281CD314-76E0-4C1E-AC01-857DF278A6F0}" destId="{B1892995-0542-45E6-960B-B5EE2F05C733}" srcOrd="0" destOrd="0" presId="urn:microsoft.com/office/officeart/2008/layout/NameandTitleOrganizationalChart"/>
    <dgm:cxn modelId="{E1A3BDB8-B814-411A-BE25-749969C20892}" type="presParOf" srcId="{281CD314-76E0-4C1E-AC01-857DF278A6F0}" destId="{EEA86488-8801-416F-9E27-B1684E958A1E}" srcOrd="1" destOrd="0" presId="urn:microsoft.com/office/officeart/2008/layout/NameandTitleOrganizationalChart"/>
    <dgm:cxn modelId="{884B72B2-9D66-4A22-9AAF-C8EE0C80B808}" type="presParOf" srcId="{281CD314-76E0-4C1E-AC01-857DF278A6F0}" destId="{6F95A314-38B5-4C4D-B334-427C80928129}" srcOrd="2" destOrd="0" presId="urn:microsoft.com/office/officeart/2008/layout/NameandTitleOrganizationalChart"/>
    <dgm:cxn modelId="{34A52C45-DF22-4930-B2A3-1A12F746E02E}" type="presParOf" srcId="{31EFBB34-C183-4762-A626-28759E590CF6}" destId="{2036C44E-892C-4805-BC5D-ADE391DC7A96}" srcOrd="1" destOrd="0" presId="urn:microsoft.com/office/officeart/2008/layout/NameandTitleOrganizationalChart"/>
    <dgm:cxn modelId="{0514941E-B66D-46A2-A26E-52160F38FC46}" type="presParOf" srcId="{31EFBB34-C183-4762-A626-28759E590CF6}" destId="{4C667B3F-F985-4A2B-8A5E-0C5E54D4E3D2}" srcOrd="2" destOrd="0" presId="urn:microsoft.com/office/officeart/2008/layout/NameandTitleOrganizationalChart"/>
    <dgm:cxn modelId="{70EC3AD6-71B5-4AC8-A1CD-CC72647460C3}" type="presParOf" srcId="{493F0AA3-24EE-474A-AAAD-DFE02AEC999C}" destId="{88047115-E1AA-4B3E-9AF0-9A389076E2CA}" srcOrd="2" destOrd="0" presId="urn:microsoft.com/office/officeart/2008/layout/NameandTitleOrganizationalChart"/>
    <dgm:cxn modelId="{06577033-017B-464D-8AE1-91BD9CA897B1}" type="presParOf" srcId="{493F0AA3-24EE-474A-AAAD-DFE02AEC999C}" destId="{0AE62CF9-391B-4D28-8B05-E40B3F3B9EF9}" srcOrd="3" destOrd="0" presId="urn:microsoft.com/office/officeart/2008/layout/NameandTitleOrganizationalChart"/>
    <dgm:cxn modelId="{C8003D00-DEEB-4E48-8F33-11E2BEB78A2B}" type="presParOf" srcId="{0AE62CF9-391B-4D28-8B05-E40B3F3B9EF9}" destId="{C70AAEAF-4463-47CF-97EC-6E3880579046}" srcOrd="0" destOrd="0" presId="urn:microsoft.com/office/officeart/2008/layout/NameandTitleOrganizationalChart"/>
    <dgm:cxn modelId="{7B34B8D2-5048-4EBA-A4D1-60A00BB0D50D}" type="presParOf" srcId="{C70AAEAF-4463-47CF-97EC-6E3880579046}" destId="{22D08F43-644C-49AB-8B0E-CAE9679D97A4}" srcOrd="0" destOrd="0" presId="urn:microsoft.com/office/officeart/2008/layout/NameandTitleOrganizationalChart"/>
    <dgm:cxn modelId="{5BF9BF34-F557-442B-AA9F-1096D0FE4857}" type="presParOf" srcId="{C70AAEAF-4463-47CF-97EC-6E3880579046}" destId="{27A36581-A90A-42EA-A756-FE5A48866180}" srcOrd="1" destOrd="0" presId="urn:microsoft.com/office/officeart/2008/layout/NameandTitleOrganizationalChart"/>
    <dgm:cxn modelId="{16EB20D7-F016-4A6F-B5C6-C7E1A6CF423F}" type="presParOf" srcId="{C70AAEAF-4463-47CF-97EC-6E3880579046}" destId="{38A5CC00-E68D-4E70-8F1D-97F92D429712}" srcOrd="2" destOrd="0" presId="urn:microsoft.com/office/officeart/2008/layout/NameandTitleOrganizationalChart"/>
    <dgm:cxn modelId="{02A3DDE8-DE75-41C1-9221-E4C0DD5C9DD1}" type="presParOf" srcId="{0AE62CF9-391B-4D28-8B05-E40B3F3B9EF9}" destId="{2CE3C55A-DEF7-4D45-8D2E-8D61B6830D17}" srcOrd="1" destOrd="0" presId="urn:microsoft.com/office/officeart/2008/layout/NameandTitleOrganizationalChart"/>
    <dgm:cxn modelId="{D0C03FE8-25D5-4E78-BFB7-40762E6CD1EA}" type="presParOf" srcId="{0AE62CF9-391B-4D28-8B05-E40B3F3B9EF9}" destId="{F35194DF-014C-419C-A57D-F4A34D778F51}" srcOrd="2" destOrd="0" presId="urn:microsoft.com/office/officeart/2008/layout/NameandTitleOrganizationalChart"/>
    <dgm:cxn modelId="{048331AB-21E5-4AE5-89CE-6DB088AD82DF}" type="presParOf" srcId="{F6177FED-AACC-4D1E-A485-33E489FE6B19}" destId="{4CAF582E-14F9-4173-9AE4-B80E4917346E}" srcOrd="2" destOrd="0" presId="urn:microsoft.com/office/officeart/2008/layout/NameandTitleOrganizationalChart"/>
    <dgm:cxn modelId="{9FF047EF-6749-414B-97CE-C2598C8311B0}" type="presParOf" srcId="{62CD21D5-159A-4EC9-9763-DC4290B7EFB1}" destId="{D38BA989-5BC9-4C6E-B9A4-55D2AA81C23E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B5BE6B79-25CF-475F-88E7-47383956AA03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CB68849-EC4A-4049-BFC6-A3C7470CCCAB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C</a:t>
          </a:r>
        </a:p>
      </dgm:t>
    </dgm:pt>
    <dgm:pt modelId="{6AD2D181-0DCD-4B28-87AC-80953ACEEC2F}" type="parTrans" cxnId="{8A5EBFA0-0346-459F-8841-27874CB32D02}">
      <dgm:prSet/>
      <dgm:spPr/>
      <dgm:t>
        <a:bodyPr/>
        <a:lstStyle/>
        <a:p>
          <a:endParaRPr lang="de-DE"/>
        </a:p>
      </dgm:t>
    </dgm:pt>
    <dgm:pt modelId="{B34D6DE6-5E82-4DC4-AFB9-E7BBF76BBD96}" type="sibTrans" cxnId="{8A5EBFA0-0346-459F-8841-27874CB32D02}">
      <dgm:prSet/>
      <dgm:spPr/>
      <dgm:t>
        <a:bodyPr/>
        <a:lstStyle/>
        <a:p>
          <a:endParaRPr lang="de-DE"/>
        </a:p>
      </dgm:t>
    </dgm:pt>
    <dgm:pt modelId="{F82B1D0C-C1D1-4E62-B664-AF305EEB1398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E</a:t>
          </a:r>
        </a:p>
      </dgm:t>
    </dgm:pt>
    <dgm:pt modelId="{BC368B03-51CA-49AB-AFD3-22C2D5BEEFE4}" type="parTrans" cxnId="{8A9EFDAA-9566-470E-BC8B-342341564BF7}">
      <dgm:prSet/>
      <dgm:spPr/>
      <dgm:t>
        <a:bodyPr/>
        <a:lstStyle/>
        <a:p>
          <a:endParaRPr lang="de-DE"/>
        </a:p>
      </dgm:t>
    </dgm:pt>
    <dgm:pt modelId="{FB83D008-63C0-4BBD-AF79-CB1E081E13AD}" type="sibTrans" cxnId="{8A9EFDAA-9566-470E-BC8B-342341564BF7}">
      <dgm:prSet/>
      <dgm:spPr/>
      <dgm:t>
        <a:bodyPr/>
        <a:lstStyle/>
        <a:p>
          <a:endParaRPr lang="de-DE"/>
        </a:p>
      </dgm:t>
    </dgm:pt>
    <dgm:pt modelId="{806C519B-10E7-473E-AD54-EC0CE5E34C99}">
      <dgm:prSet phldrT="[Text]"/>
      <dgm:spPr/>
      <dgm:t>
        <a:bodyPr/>
        <a:lstStyle/>
        <a:p>
          <a:r>
            <a:rPr lang="de-DE" dirty="0"/>
            <a:t>A</a:t>
          </a:r>
        </a:p>
      </dgm:t>
    </dgm:pt>
    <dgm:pt modelId="{6191F9DB-B795-46B8-A786-C91CAA66D5C8}" type="parTrans" cxnId="{B03C1C1F-55D2-457B-A0B9-A69AAEC5D898}">
      <dgm:prSet/>
      <dgm:spPr/>
      <dgm:t>
        <a:bodyPr/>
        <a:lstStyle/>
        <a:p>
          <a:endParaRPr lang="de-DE"/>
        </a:p>
      </dgm:t>
    </dgm:pt>
    <dgm:pt modelId="{44506E05-07FF-4582-9D18-15728F62C60E}" type="sibTrans" cxnId="{B03C1C1F-55D2-457B-A0B9-A69AAEC5D898}">
      <dgm:prSet/>
      <dgm:spPr/>
      <dgm:t>
        <a:bodyPr/>
        <a:lstStyle/>
        <a:p>
          <a:endParaRPr lang="de-DE"/>
        </a:p>
      </dgm:t>
    </dgm:pt>
    <dgm:pt modelId="{76D58C84-F79D-4E8B-8615-4E2A0DB0D6D1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D</a:t>
          </a:r>
        </a:p>
      </dgm:t>
    </dgm:pt>
    <dgm:pt modelId="{C81C8B0D-2178-43D8-84FF-DED18AD3BCC6}" type="parTrans" cxnId="{F4F78541-DEEA-47D2-BE1B-10DAE4634B5F}">
      <dgm:prSet/>
      <dgm:spPr/>
      <dgm:t>
        <a:bodyPr/>
        <a:lstStyle/>
        <a:p>
          <a:endParaRPr lang="de-DE"/>
        </a:p>
      </dgm:t>
    </dgm:pt>
    <dgm:pt modelId="{7CFFBD84-EED0-459E-BFA6-6B2A487AD507}" type="sibTrans" cxnId="{F4F78541-DEEA-47D2-BE1B-10DAE4634B5F}">
      <dgm:prSet/>
      <dgm:spPr/>
      <dgm:t>
        <a:bodyPr/>
        <a:lstStyle/>
        <a:p>
          <a:endParaRPr lang="de-DE"/>
        </a:p>
      </dgm:t>
    </dgm:pt>
    <dgm:pt modelId="{D6C790D2-E818-422D-B72F-10DF1FF2B376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F</a:t>
          </a:r>
        </a:p>
      </dgm:t>
    </dgm:pt>
    <dgm:pt modelId="{34994D4B-CC9B-49BC-90BD-24A2A66BD19E}" type="parTrans" cxnId="{663809B3-FE2C-4741-B292-58EFC388E325}">
      <dgm:prSet/>
      <dgm:spPr/>
      <dgm:t>
        <a:bodyPr/>
        <a:lstStyle/>
        <a:p>
          <a:endParaRPr lang="de-DE"/>
        </a:p>
      </dgm:t>
    </dgm:pt>
    <dgm:pt modelId="{371C07EA-435F-4B86-9DB2-3828F4C8F78B}" type="sibTrans" cxnId="{663809B3-FE2C-4741-B292-58EFC388E325}">
      <dgm:prSet/>
      <dgm:spPr/>
      <dgm:t>
        <a:bodyPr/>
        <a:lstStyle/>
        <a:p>
          <a:endParaRPr lang="de-DE"/>
        </a:p>
      </dgm:t>
    </dgm:pt>
    <dgm:pt modelId="{469F7B1C-9A99-46D3-B46C-E21337A96D0B}">
      <dgm:prSet phldrT="[Text]"/>
      <dgm:spPr/>
      <dgm:t>
        <a:bodyPr/>
        <a:lstStyle/>
        <a:p>
          <a:r>
            <a:rPr lang="de-DE" dirty="0" err="1"/>
            <a:t>nil</a:t>
          </a:r>
          <a:endParaRPr lang="de-DE" dirty="0"/>
        </a:p>
      </dgm:t>
    </dgm:pt>
    <dgm:pt modelId="{682B47D6-C835-4CC5-98EB-B5FA7DCE58E2}" type="parTrans" cxnId="{B2A67228-8A00-490F-B332-E182A10CA0C4}">
      <dgm:prSet/>
      <dgm:spPr/>
      <dgm:t>
        <a:bodyPr/>
        <a:lstStyle/>
        <a:p>
          <a:endParaRPr lang="de-DE"/>
        </a:p>
      </dgm:t>
    </dgm:pt>
    <dgm:pt modelId="{8B510EC4-AD91-400D-8E99-AD8A147A1DAA}" type="sibTrans" cxnId="{B2A67228-8A00-490F-B332-E182A10CA0C4}">
      <dgm:prSet/>
      <dgm:spPr/>
      <dgm:t>
        <a:bodyPr/>
        <a:lstStyle/>
        <a:p>
          <a:endParaRPr lang="de-DE"/>
        </a:p>
      </dgm:t>
    </dgm:pt>
    <dgm:pt modelId="{AE5CB090-3599-4D6D-A009-D0E5A573D07C}">
      <dgm:prSet phldrT="[Text]"/>
      <dgm:spPr/>
      <dgm:t>
        <a:bodyPr/>
        <a:lstStyle/>
        <a:p>
          <a:r>
            <a:rPr lang="de-DE" dirty="0"/>
            <a:t>B</a:t>
          </a:r>
        </a:p>
      </dgm:t>
    </dgm:pt>
    <dgm:pt modelId="{B66212C6-80F7-4E3F-8052-39FF00076F2D}" type="parTrans" cxnId="{B7DBB1BC-6BCD-43B0-8940-51D0BB02E756}">
      <dgm:prSet/>
      <dgm:spPr/>
      <dgm:t>
        <a:bodyPr/>
        <a:lstStyle/>
        <a:p>
          <a:endParaRPr lang="de-DE"/>
        </a:p>
      </dgm:t>
    </dgm:pt>
    <dgm:pt modelId="{32FD780A-970D-4DBE-BABD-99165CDDF2D3}" type="sibTrans" cxnId="{B7DBB1BC-6BCD-43B0-8940-51D0BB02E756}">
      <dgm:prSet/>
      <dgm:spPr/>
      <dgm:t>
        <a:bodyPr/>
        <a:lstStyle/>
        <a:p>
          <a:endParaRPr lang="de-DE"/>
        </a:p>
      </dgm:t>
    </dgm:pt>
    <dgm:pt modelId="{E9622201-EE4F-4D7F-986E-AD29206C353B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Nil</a:t>
          </a:r>
        </a:p>
      </dgm:t>
    </dgm:pt>
    <dgm:pt modelId="{5C27ED62-5BBB-4A7C-AA72-415F9E3EFD38}" type="parTrans" cxnId="{AB508834-E964-4979-8658-1B43C8AB0432}">
      <dgm:prSet/>
      <dgm:spPr/>
      <dgm:t>
        <a:bodyPr/>
        <a:lstStyle/>
        <a:p>
          <a:endParaRPr lang="de-DE"/>
        </a:p>
      </dgm:t>
    </dgm:pt>
    <dgm:pt modelId="{D5C84656-F263-434B-A6C0-2AE351ED68AD}" type="sibTrans" cxnId="{AB508834-E964-4979-8658-1B43C8AB0432}">
      <dgm:prSet/>
      <dgm:spPr/>
      <dgm:t>
        <a:bodyPr/>
        <a:lstStyle/>
        <a:p>
          <a:endParaRPr lang="de-DE"/>
        </a:p>
      </dgm:t>
    </dgm:pt>
    <dgm:pt modelId="{A5750DE4-16DE-4018-A8CF-C6AF6B376C8A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G</a:t>
          </a:r>
        </a:p>
      </dgm:t>
    </dgm:pt>
    <dgm:pt modelId="{668CD5F5-9F95-4857-A68C-2C74D5C29357}" type="parTrans" cxnId="{0FD63F88-DD1D-4431-8BF8-B9D6E72B3A1C}">
      <dgm:prSet/>
      <dgm:spPr/>
      <dgm:t>
        <a:bodyPr/>
        <a:lstStyle/>
        <a:p>
          <a:endParaRPr lang="de-DE"/>
        </a:p>
      </dgm:t>
    </dgm:pt>
    <dgm:pt modelId="{0ABC1DDD-3207-4E2F-8DDD-559E2070C26F}" type="sibTrans" cxnId="{0FD63F88-DD1D-4431-8BF8-B9D6E72B3A1C}">
      <dgm:prSet/>
      <dgm:spPr/>
      <dgm:t>
        <a:bodyPr/>
        <a:lstStyle/>
        <a:p>
          <a:endParaRPr lang="de-DE"/>
        </a:p>
      </dgm:t>
    </dgm:pt>
    <dgm:pt modelId="{07EF050D-75F2-4579-8445-FB4C232475DD}" type="pres">
      <dgm:prSet presAssocID="{B5BE6B79-25CF-475F-88E7-47383956AA0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2CD21D5-159A-4EC9-9763-DC4290B7EFB1}" type="pres">
      <dgm:prSet presAssocID="{4CB68849-EC4A-4049-BFC6-A3C7470CCCAB}" presName="hierRoot1" presStyleCnt="0">
        <dgm:presLayoutVars>
          <dgm:hierBranch val="init"/>
        </dgm:presLayoutVars>
      </dgm:prSet>
      <dgm:spPr/>
    </dgm:pt>
    <dgm:pt modelId="{707B5DA2-AEEC-4F02-8799-94AEDA17F157}" type="pres">
      <dgm:prSet presAssocID="{4CB68849-EC4A-4049-BFC6-A3C7470CCCAB}" presName="rootComposite1" presStyleCnt="0"/>
      <dgm:spPr/>
    </dgm:pt>
    <dgm:pt modelId="{0E12CE17-842C-4669-B793-BF5CC5B1082F}" type="pres">
      <dgm:prSet presAssocID="{4CB68849-EC4A-4049-BFC6-A3C7470CCCAB}" presName="rootText1" presStyleLbl="node0" presStyleIdx="0" presStyleCnt="1">
        <dgm:presLayoutVars>
          <dgm:chMax/>
          <dgm:chPref val="3"/>
        </dgm:presLayoutVars>
      </dgm:prSet>
      <dgm:spPr/>
    </dgm:pt>
    <dgm:pt modelId="{6236EACE-2F17-46C5-9035-5050ED3A798F}" type="pres">
      <dgm:prSet presAssocID="{4CB68849-EC4A-4049-BFC6-A3C7470CCCAB}" presName="titleText1" presStyleLbl="fgAcc0" presStyleIdx="0" presStyleCnt="1">
        <dgm:presLayoutVars>
          <dgm:chMax val="0"/>
          <dgm:chPref val="0"/>
        </dgm:presLayoutVars>
      </dgm:prSet>
      <dgm:spPr/>
    </dgm:pt>
    <dgm:pt modelId="{3153D98A-D6EA-45A1-B095-6BCBC52577A7}" type="pres">
      <dgm:prSet presAssocID="{4CB68849-EC4A-4049-BFC6-A3C7470CCCAB}" presName="rootConnector1" presStyleLbl="node1" presStyleIdx="0" presStyleCnt="8"/>
      <dgm:spPr/>
    </dgm:pt>
    <dgm:pt modelId="{546B106B-930C-4FAA-9BC0-D9D45C90E5C2}" type="pres">
      <dgm:prSet presAssocID="{4CB68849-EC4A-4049-BFC6-A3C7470CCCAB}" presName="hierChild2" presStyleCnt="0"/>
      <dgm:spPr/>
    </dgm:pt>
    <dgm:pt modelId="{AC1B5706-8C3F-48CE-945B-432501E1D562}" type="pres">
      <dgm:prSet presAssocID="{6191F9DB-B795-46B8-A786-C91CAA66D5C8}" presName="Name37" presStyleLbl="parChTrans1D2" presStyleIdx="0" presStyleCnt="2"/>
      <dgm:spPr/>
    </dgm:pt>
    <dgm:pt modelId="{E1281716-6355-4A9C-A7F3-B9913360F68E}" type="pres">
      <dgm:prSet presAssocID="{806C519B-10E7-473E-AD54-EC0CE5E34C99}" presName="hierRoot2" presStyleCnt="0">
        <dgm:presLayoutVars>
          <dgm:hierBranch val="init"/>
        </dgm:presLayoutVars>
      </dgm:prSet>
      <dgm:spPr/>
    </dgm:pt>
    <dgm:pt modelId="{31870BA1-BF79-47E2-875C-B6F0B9AD1F79}" type="pres">
      <dgm:prSet presAssocID="{806C519B-10E7-473E-AD54-EC0CE5E34C99}" presName="rootComposite" presStyleCnt="0"/>
      <dgm:spPr/>
    </dgm:pt>
    <dgm:pt modelId="{376ADA84-B011-436A-AF82-A60EFE9D2453}" type="pres">
      <dgm:prSet presAssocID="{806C519B-10E7-473E-AD54-EC0CE5E34C99}" presName="rootText" presStyleLbl="node1" presStyleIdx="0" presStyleCnt="8">
        <dgm:presLayoutVars>
          <dgm:chMax/>
          <dgm:chPref val="3"/>
        </dgm:presLayoutVars>
      </dgm:prSet>
      <dgm:spPr/>
    </dgm:pt>
    <dgm:pt modelId="{DCA3014E-8665-4B1B-995D-07E509641EA6}" type="pres">
      <dgm:prSet presAssocID="{806C519B-10E7-473E-AD54-EC0CE5E34C99}" presName="titleText2" presStyleLbl="fgAcc1" presStyleIdx="0" presStyleCnt="8">
        <dgm:presLayoutVars>
          <dgm:chMax val="0"/>
          <dgm:chPref val="0"/>
        </dgm:presLayoutVars>
      </dgm:prSet>
      <dgm:spPr/>
    </dgm:pt>
    <dgm:pt modelId="{4A5B8D81-1238-4E76-819D-737D33BE4144}" type="pres">
      <dgm:prSet presAssocID="{806C519B-10E7-473E-AD54-EC0CE5E34C99}" presName="rootConnector" presStyleLbl="node2" presStyleIdx="0" presStyleCnt="0"/>
      <dgm:spPr/>
    </dgm:pt>
    <dgm:pt modelId="{7570D0D7-65A4-4F8E-A439-9BBFE93879A8}" type="pres">
      <dgm:prSet presAssocID="{806C519B-10E7-473E-AD54-EC0CE5E34C99}" presName="hierChild4" presStyleCnt="0"/>
      <dgm:spPr/>
    </dgm:pt>
    <dgm:pt modelId="{4368E302-73BE-4E85-A236-65B9D81DDAC1}" type="pres">
      <dgm:prSet presAssocID="{682B47D6-C835-4CC5-98EB-B5FA7DCE58E2}" presName="Name37" presStyleLbl="parChTrans1D3" presStyleIdx="0" presStyleCnt="4"/>
      <dgm:spPr/>
    </dgm:pt>
    <dgm:pt modelId="{557BDE0B-4D6F-4429-90EA-B465CEC95F35}" type="pres">
      <dgm:prSet presAssocID="{469F7B1C-9A99-46D3-B46C-E21337A96D0B}" presName="hierRoot2" presStyleCnt="0">
        <dgm:presLayoutVars>
          <dgm:hierBranch val="init"/>
        </dgm:presLayoutVars>
      </dgm:prSet>
      <dgm:spPr/>
    </dgm:pt>
    <dgm:pt modelId="{91502B2A-093E-4B06-91F1-68E4748C1D10}" type="pres">
      <dgm:prSet presAssocID="{469F7B1C-9A99-46D3-B46C-E21337A96D0B}" presName="rootComposite" presStyleCnt="0"/>
      <dgm:spPr/>
    </dgm:pt>
    <dgm:pt modelId="{B876A313-5BAB-4F74-805A-EED3E39E1621}" type="pres">
      <dgm:prSet presAssocID="{469F7B1C-9A99-46D3-B46C-E21337A96D0B}" presName="rootText" presStyleLbl="node1" presStyleIdx="1" presStyleCnt="8">
        <dgm:presLayoutVars>
          <dgm:chMax/>
          <dgm:chPref val="3"/>
        </dgm:presLayoutVars>
      </dgm:prSet>
      <dgm:spPr/>
    </dgm:pt>
    <dgm:pt modelId="{047D7F3B-2459-4211-A3FA-2503FF8F107C}" type="pres">
      <dgm:prSet presAssocID="{469F7B1C-9A99-46D3-B46C-E21337A96D0B}" presName="titleText2" presStyleLbl="fgAcc1" presStyleIdx="1" presStyleCnt="8">
        <dgm:presLayoutVars>
          <dgm:chMax val="0"/>
          <dgm:chPref val="0"/>
        </dgm:presLayoutVars>
      </dgm:prSet>
      <dgm:spPr/>
    </dgm:pt>
    <dgm:pt modelId="{EF87D7BD-6768-440C-8FBC-C450AE6021DB}" type="pres">
      <dgm:prSet presAssocID="{469F7B1C-9A99-46D3-B46C-E21337A96D0B}" presName="rootConnector" presStyleLbl="node3" presStyleIdx="0" presStyleCnt="0"/>
      <dgm:spPr/>
    </dgm:pt>
    <dgm:pt modelId="{7966A317-0F83-467C-B558-44855FDB615B}" type="pres">
      <dgm:prSet presAssocID="{469F7B1C-9A99-46D3-B46C-E21337A96D0B}" presName="hierChild4" presStyleCnt="0"/>
      <dgm:spPr/>
    </dgm:pt>
    <dgm:pt modelId="{6D757C12-DCE3-4AF2-BCE0-3E4F3BB95155}" type="pres">
      <dgm:prSet presAssocID="{469F7B1C-9A99-46D3-B46C-E21337A96D0B}" presName="hierChild5" presStyleCnt="0"/>
      <dgm:spPr/>
    </dgm:pt>
    <dgm:pt modelId="{CA885786-C84C-4FEE-BA02-159CACBF11BB}" type="pres">
      <dgm:prSet presAssocID="{B66212C6-80F7-4E3F-8052-39FF00076F2D}" presName="Name37" presStyleLbl="parChTrans1D3" presStyleIdx="1" presStyleCnt="4"/>
      <dgm:spPr/>
    </dgm:pt>
    <dgm:pt modelId="{AC6F6784-3616-4D59-A020-CCF50C9D6258}" type="pres">
      <dgm:prSet presAssocID="{AE5CB090-3599-4D6D-A009-D0E5A573D07C}" presName="hierRoot2" presStyleCnt="0">
        <dgm:presLayoutVars>
          <dgm:hierBranch val="init"/>
        </dgm:presLayoutVars>
      </dgm:prSet>
      <dgm:spPr/>
    </dgm:pt>
    <dgm:pt modelId="{3BAE03CF-A201-4655-872F-46A7AA994989}" type="pres">
      <dgm:prSet presAssocID="{AE5CB090-3599-4D6D-A009-D0E5A573D07C}" presName="rootComposite" presStyleCnt="0"/>
      <dgm:spPr/>
    </dgm:pt>
    <dgm:pt modelId="{F437C5FE-7E69-4FB7-A92D-05BAB1814274}" type="pres">
      <dgm:prSet presAssocID="{AE5CB090-3599-4D6D-A009-D0E5A573D07C}" presName="rootText" presStyleLbl="node1" presStyleIdx="2" presStyleCnt="8">
        <dgm:presLayoutVars>
          <dgm:chMax/>
          <dgm:chPref val="3"/>
        </dgm:presLayoutVars>
      </dgm:prSet>
      <dgm:spPr/>
    </dgm:pt>
    <dgm:pt modelId="{6375B3D2-7DFE-4403-B6EC-41C82B1B028A}" type="pres">
      <dgm:prSet presAssocID="{AE5CB090-3599-4D6D-A009-D0E5A573D07C}" presName="titleText2" presStyleLbl="fgAcc1" presStyleIdx="2" presStyleCnt="8">
        <dgm:presLayoutVars>
          <dgm:chMax val="0"/>
          <dgm:chPref val="0"/>
        </dgm:presLayoutVars>
      </dgm:prSet>
      <dgm:spPr/>
    </dgm:pt>
    <dgm:pt modelId="{D2839B31-5C29-48FD-8AE6-16D3ED98A097}" type="pres">
      <dgm:prSet presAssocID="{AE5CB090-3599-4D6D-A009-D0E5A573D07C}" presName="rootConnector" presStyleLbl="node3" presStyleIdx="0" presStyleCnt="0"/>
      <dgm:spPr/>
    </dgm:pt>
    <dgm:pt modelId="{673F47BB-4933-42D7-9F59-AA8C635AAB13}" type="pres">
      <dgm:prSet presAssocID="{AE5CB090-3599-4D6D-A009-D0E5A573D07C}" presName="hierChild4" presStyleCnt="0"/>
      <dgm:spPr/>
    </dgm:pt>
    <dgm:pt modelId="{0D415D59-FE9E-471E-A7E9-3D558E4C8439}" type="pres">
      <dgm:prSet presAssocID="{AE5CB090-3599-4D6D-A009-D0E5A573D07C}" presName="hierChild5" presStyleCnt="0"/>
      <dgm:spPr/>
    </dgm:pt>
    <dgm:pt modelId="{75805EF6-1E41-4872-A3FF-846106E0AF53}" type="pres">
      <dgm:prSet presAssocID="{806C519B-10E7-473E-AD54-EC0CE5E34C99}" presName="hierChild5" presStyleCnt="0"/>
      <dgm:spPr/>
    </dgm:pt>
    <dgm:pt modelId="{7D9AE169-00E4-4DD4-9262-66459D6AC729}" type="pres">
      <dgm:prSet presAssocID="{BC368B03-51CA-49AB-AFD3-22C2D5BEEFE4}" presName="Name37" presStyleLbl="parChTrans1D2" presStyleIdx="1" presStyleCnt="2"/>
      <dgm:spPr/>
    </dgm:pt>
    <dgm:pt modelId="{F6177FED-AACC-4D1E-A485-33E489FE6B19}" type="pres">
      <dgm:prSet presAssocID="{F82B1D0C-C1D1-4E62-B664-AF305EEB1398}" presName="hierRoot2" presStyleCnt="0">
        <dgm:presLayoutVars>
          <dgm:hierBranch val="init"/>
        </dgm:presLayoutVars>
      </dgm:prSet>
      <dgm:spPr/>
    </dgm:pt>
    <dgm:pt modelId="{8936CD27-3533-4CBD-B973-4754026B8588}" type="pres">
      <dgm:prSet presAssocID="{F82B1D0C-C1D1-4E62-B664-AF305EEB1398}" presName="rootComposite" presStyleCnt="0"/>
      <dgm:spPr/>
    </dgm:pt>
    <dgm:pt modelId="{C6F35F57-958A-4E8D-82FE-4585CE50FD9C}" type="pres">
      <dgm:prSet presAssocID="{F82B1D0C-C1D1-4E62-B664-AF305EEB1398}" presName="rootText" presStyleLbl="node1" presStyleIdx="3" presStyleCnt="8">
        <dgm:presLayoutVars>
          <dgm:chMax/>
          <dgm:chPref val="3"/>
        </dgm:presLayoutVars>
      </dgm:prSet>
      <dgm:spPr/>
    </dgm:pt>
    <dgm:pt modelId="{272955E2-C588-4D91-A171-7528F7D99EEC}" type="pres">
      <dgm:prSet presAssocID="{F82B1D0C-C1D1-4E62-B664-AF305EEB1398}" presName="titleText2" presStyleLbl="fgAcc1" presStyleIdx="3" presStyleCnt="8">
        <dgm:presLayoutVars>
          <dgm:chMax val="0"/>
          <dgm:chPref val="0"/>
        </dgm:presLayoutVars>
      </dgm:prSet>
      <dgm:spPr/>
    </dgm:pt>
    <dgm:pt modelId="{B2598690-B82E-4AAE-9803-3018A03C57C2}" type="pres">
      <dgm:prSet presAssocID="{F82B1D0C-C1D1-4E62-B664-AF305EEB1398}" presName="rootConnector" presStyleLbl="node2" presStyleIdx="0" presStyleCnt="0"/>
      <dgm:spPr/>
    </dgm:pt>
    <dgm:pt modelId="{493F0AA3-24EE-474A-AAAD-DFE02AEC999C}" type="pres">
      <dgm:prSet presAssocID="{F82B1D0C-C1D1-4E62-B664-AF305EEB1398}" presName="hierChild4" presStyleCnt="0"/>
      <dgm:spPr/>
    </dgm:pt>
    <dgm:pt modelId="{6A26AE5D-19CB-4591-8A2C-3A5D3AE8F994}" type="pres">
      <dgm:prSet presAssocID="{C81C8B0D-2178-43D8-84FF-DED18AD3BCC6}" presName="Name37" presStyleLbl="parChTrans1D3" presStyleIdx="2" presStyleCnt="4"/>
      <dgm:spPr/>
    </dgm:pt>
    <dgm:pt modelId="{31EFBB34-C183-4762-A626-28759E590CF6}" type="pres">
      <dgm:prSet presAssocID="{76D58C84-F79D-4E8B-8615-4E2A0DB0D6D1}" presName="hierRoot2" presStyleCnt="0">
        <dgm:presLayoutVars>
          <dgm:hierBranch val="init"/>
        </dgm:presLayoutVars>
      </dgm:prSet>
      <dgm:spPr/>
    </dgm:pt>
    <dgm:pt modelId="{281CD314-76E0-4C1E-AC01-857DF278A6F0}" type="pres">
      <dgm:prSet presAssocID="{76D58C84-F79D-4E8B-8615-4E2A0DB0D6D1}" presName="rootComposite" presStyleCnt="0"/>
      <dgm:spPr/>
    </dgm:pt>
    <dgm:pt modelId="{B1892995-0542-45E6-960B-B5EE2F05C733}" type="pres">
      <dgm:prSet presAssocID="{76D58C84-F79D-4E8B-8615-4E2A0DB0D6D1}" presName="rootText" presStyleLbl="node1" presStyleIdx="4" presStyleCnt="8">
        <dgm:presLayoutVars>
          <dgm:chMax/>
          <dgm:chPref val="3"/>
        </dgm:presLayoutVars>
      </dgm:prSet>
      <dgm:spPr/>
    </dgm:pt>
    <dgm:pt modelId="{EEA86488-8801-416F-9E27-B1684E958A1E}" type="pres">
      <dgm:prSet presAssocID="{76D58C84-F79D-4E8B-8615-4E2A0DB0D6D1}" presName="titleText2" presStyleLbl="fgAcc1" presStyleIdx="4" presStyleCnt="8">
        <dgm:presLayoutVars>
          <dgm:chMax val="0"/>
          <dgm:chPref val="0"/>
        </dgm:presLayoutVars>
      </dgm:prSet>
      <dgm:spPr/>
    </dgm:pt>
    <dgm:pt modelId="{6F95A314-38B5-4C4D-B334-427C80928129}" type="pres">
      <dgm:prSet presAssocID="{76D58C84-F79D-4E8B-8615-4E2A0DB0D6D1}" presName="rootConnector" presStyleLbl="node3" presStyleIdx="0" presStyleCnt="0"/>
      <dgm:spPr/>
    </dgm:pt>
    <dgm:pt modelId="{2036C44E-892C-4805-BC5D-ADE391DC7A96}" type="pres">
      <dgm:prSet presAssocID="{76D58C84-F79D-4E8B-8615-4E2A0DB0D6D1}" presName="hierChild4" presStyleCnt="0"/>
      <dgm:spPr/>
    </dgm:pt>
    <dgm:pt modelId="{4C667B3F-F985-4A2B-8A5E-0C5E54D4E3D2}" type="pres">
      <dgm:prSet presAssocID="{76D58C84-F79D-4E8B-8615-4E2A0DB0D6D1}" presName="hierChild5" presStyleCnt="0"/>
      <dgm:spPr/>
    </dgm:pt>
    <dgm:pt modelId="{88047115-E1AA-4B3E-9AF0-9A389076E2CA}" type="pres">
      <dgm:prSet presAssocID="{34994D4B-CC9B-49BC-90BD-24A2A66BD19E}" presName="Name37" presStyleLbl="parChTrans1D3" presStyleIdx="3" presStyleCnt="4"/>
      <dgm:spPr/>
    </dgm:pt>
    <dgm:pt modelId="{0AE62CF9-391B-4D28-8B05-E40B3F3B9EF9}" type="pres">
      <dgm:prSet presAssocID="{D6C790D2-E818-422D-B72F-10DF1FF2B376}" presName="hierRoot2" presStyleCnt="0">
        <dgm:presLayoutVars>
          <dgm:hierBranch val="init"/>
        </dgm:presLayoutVars>
      </dgm:prSet>
      <dgm:spPr/>
    </dgm:pt>
    <dgm:pt modelId="{C70AAEAF-4463-47CF-97EC-6E3880579046}" type="pres">
      <dgm:prSet presAssocID="{D6C790D2-E818-422D-B72F-10DF1FF2B376}" presName="rootComposite" presStyleCnt="0"/>
      <dgm:spPr/>
    </dgm:pt>
    <dgm:pt modelId="{22D08F43-644C-49AB-8B0E-CAE9679D97A4}" type="pres">
      <dgm:prSet presAssocID="{D6C790D2-E818-422D-B72F-10DF1FF2B376}" presName="rootText" presStyleLbl="node1" presStyleIdx="5" presStyleCnt="8">
        <dgm:presLayoutVars>
          <dgm:chMax/>
          <dgm:chPref val="3"/>
        </dgm:presLayoutVars>
      </dgm:prSet>
      <dgm:spPr/>
    </dgm:pt>
    <dgm:pt modelId="{27A36581-A90A-42EA-A756-FE5A48866180}" type="pres">
      <dgm:prSet presAssocID="{D6C790D2-E818-422D-B72F-10DF1FF2B376}" presName="titleText2" presStyleLbl="fgAcc1" presStyleIdx="5" presStyleCnt="8">
        <dgm:presLayoutVars>
          <dgm:chMax val="0"/>
          <dgm:chPref val="0"/>
        </dgm:presLayoutVars>
      </dgm:prSet>
      <dgm:spPr/>
    </dgm:pt>
    <dgm:pt modelId="{38A5CC00-E68D-4E70-8F1D-97F92D429712}" type="pres">
      <dgm:prSet presAssocID="{D6C790D2-E818-422D-B72F-10DF1FF2B376}" presName="rootConnector" presStyleLbl="node3" presStyleIdx="0" presStyleCnt="0"/>
      <dgm:spPr/>
    </dgm:pt>
    <dgm:pt modelId="{2CE3C55A-DEF7-4D45-8D2E-8D61B6830D17}" type="pres">
      <dgm:prSet presAssocID="{D6C790D2-E818-422D-B72F-10DF1FF2B376}" presName="hierChild4" presStyleCnt="0"/>
      <dgm:spPr/>
    </dgm:pt>
    <dgm:pt modelId="{E6624161-15A7-4B18-8ECC-F56CE7CCBDCD}" type="pres">
      <dgm:prSet presAssocID="{5C27ED62-5BBB-4A7C-AA72-415F9E3EFD38}" presName="Name37" presStyleLbl="parChTrans1D4" presStyleIdx="0" presStyleCnt="2"/>
      <dgm:spPr/>
    </dgm:pt>
    <dgm:pt modelId="{6F186610-362B-4A4B-8904-264BE552F8AF}" type="pres">
      <dgm:prSet presAssocID="{E9622201-EE4F-4D7F-986E-AD29206C353B}" presName="hierRoot2" presStyleCnt="0">
        <dgm:presLayoutVars>
          <dgm:hierBranch val="init"/>
        </dgm:presLayoutVars>
      </dgm:prSet>
      <dgm:spPr/>
    </dgm:pt>
    <dgm:pt modelId="{8DA51D15-0219-4793-8CB7-8FB5C9FCCF32}" type="pres">
      <dgm:prSet presAssocID="{E9622201-EE4F-4D7F-986E-AD29206C353B}" presName="rootComposite" presStyleCnt="0"/>
      <dgm:spPr/>
    </dgm:pt>
    <dgm:pt modelId="{40664FB3-8484-4D5D-B32E-EC5E9CAC78A2}" type="pres">
      <dgm:prSet presAssocID="{E9622201-EE4F-4D7F-986E-AD29206C353B}" presName="rootText" presStyleLbl="node1" presStyleIdx="6" presStyleCnt="8">
        <dgm:presLayoutVars>
          <dgm:chMax/>
          <dgm:chPref val="3"/>
        </dgm:presLayoutVars>
      </dgm:prSet>
      <dgm:spPr/>
    </dgm:pt>
    <dgm:pt modelId="{B80F3888-D57A-4E45-8F41-25374BB9265C}" type="pres">
      <dgm:prSet presAssocID="{E9622201-EE4F-4D7F-986E-AD29206C353B}" presName="titleText2" presStyleLbl="fgAcc1" presStyleIdx="6" presStyleCnt="8">
        <dgm:presLayoutVars>
          <dgm:chMax val="0"/>
          <dgm:chPref val="0"/>
        </dgm:presLayoutVars>
      </dgm:prSet>
      <dgm:spPr/>
    </dgm:pt>
    <dgm:pt modelId="{8BA65A78-CD55-4D8F-933E-0704A01EADDA}" type="pres">
      <dgm:prSet presAssocID="{E9622201-EE4F-4D7F-986E-AD29206C353B}" presName="rootConnector" presStyleLbl="node4" presStyleIdx="0" presStyleCnt="0"/>
      <dgm:spPr/>
    </dgm:pt>
    <dgm:pt modelId="{97124964-B909-455F-97E4-7BAE28D35695}" type="pres">
      <dgm:prSet presAssocID="{E9622201-EE4F-4D7F-986E-AD29206C353B}" presName="hierChild4" presStyleCnt="0"/>
      <dgm:spPr/>
    </dgm:pt>
    <dgm:pt modelId="{625785AD-745D-464D-881E-D7FE89942674}" type="pres">
      <dgm:prSet presAssocID="{E9622201-EE4F-4D7F-986E-AD29206C353B}" presName="hierChild5" presStyleCnt="0"/>
      <dgm:spPr/>
    </dgm:pt>
    <dgm:pt modelId="{F8C69F3B-D603-47D9-A13C-8BB4206FFC52}" type="pres">
      <dgm:prSet presAssocID="{668CD5F5-9F95-4857-A68C-2C74D5C29357}" presName="Name37" presStyleLbl="parChTrans1D4" presStyleIdx="1" presStyleCnt="2"/>
      <dgm:spPr/>
    </dgm:pt>
    <dgm:pt modelId="{4F90529A-70EA-43A8-A9B3-AFE0DDEECBC7}" type="pres">
      <dgm:prSet presAssocID="{A5750DE4-16DE-4018-A8CF-C6AF6B376C8A}" presName="hierRoot2" presStyleCnt="0">
        <dgm:presLayoutVars>
          <dgm:hierBranch val="init"/>
        </dgm:presLayoutVars>
      </dgm:prSet>
      <dgm:spPr/>
    </dgm:pt>
    <dgm:pt modelId="{288A0426-F9A1-4C78-80E3-9E40D4E190FD}" type="pres">
      <dgm:prSet presAssocID="{A5750DE4-16DE-4018-A8CF-C6AF6B376C8A}" presName="rootComposite" presStyleCnt="0"/>
      <dgm:spPr/>
    </dgm:pt>
    <dgm:pt modelId="{C7678C91-439A-4A4E-BE95-3CA88AC2DD66}" type="pres">
      <dgm:prSet presAssocID="{A5750DE4-16DE-4018-A8CF-C6AF6B376C8A}" presName="rootText" presStyleLbl="node1" presStyleIdx="7" presStyleCnt="8">
        <dgm:presLayoutVars>
          <dgm:chMax/>
          <dgm:chPref val="3"/>
        </dgm:presLayoutVars>
      </dgm:prSet>
      <dgm:spPr/>
    </dgm:pt>
    <dgm:pt modelId="{1DA4AF35-4659-40FF-819D-3E88569CA41D}" type="pres">
      <dgm:prSet presAssocID="{A5750DE4-16DE-4018-A8CF-C6AF6B376C8A}" presName="titleText2" presStyleLbl="fgAcc1" presStyleIdx="7" presStyleCnt="8">
        <dgm:presLayoutVars>
          <dgm:chMax val="0"/>
          <dgm:chPref val="0"/>
        </dgm:presLayoutVars>
      </dgm:prSet>
      <dgm:spPr/>
    </dgm:pt>
    <dgm:pt modelId="{3B5BCD31-644D-4703-ABC8-6465D9DDC9D5}" type="pres">
      <dgm:prSet presAssocID="{A5750DE4-16DE-4018-A8CF-C6AF6B376C8A}" presName="rootConnector" presStyleLbl="node4" presStyleIdx="0" presStyleCnt="0"/>
      <dgm:spPr/>
    </dgm:pt>
    <dgm:pt modelId="{5FA3AFE8-7AB6-4CBD-ACD4-B9EB52E75E91}" type="pres">
      <dgm:prSet presAssocID="{A5750DE4-16DE-4018-A8CF-C6AF6B376C8A}" presName="hierChild4" presStyleCnt="0"/>
      <dgm:spPr/>
    </dgm:pt>
    <dgm:pt modelId="{818E86FF-57E5-4CE9-A1DC-E4C22AC21A55}" type="pres">
      <dgm:prSet presAssocID="{A5750DE4-16DE-4018-A8CF-C6AF6B376C8A}" presName="hierChild5" presStyleCnt="0"/>
      <dgm:spPr/>
    </dgm:pt>
    <dgm:pt modelId="{F35194DF-014C-419C-A57D-F4A34D778F51}" type="pres">
      <dgm:prSet presAssocID="{D6C790D2-E818-422D-B72F-10DF1FF2B376}" presName="hierChild5" presStyleCnt="0"/>
      <dgm:spPr/>
    </dgm:pt>
    <dgm:pt modelId="{4CAF582E-14F9-4173-9AE4-B80E4917346E}" type="pres">
      <dgm:prSet presAssocID="{F82B1D0C-C1D1-4E62-B664-AF305EEB1398}" presName="hierChild5" presStyleCnt="0"/>
      <dgm:spPr/>
    </dgm:pt>
    <dgm:pt modelId="{D38BA989-5BC9-4C6E-B9A4-55D2AA81C23E}" type="pres">
      <dgm:prSet presAssocID="{4CB68849-EC4A-4049-BFC6-A3C7470CCCAB}" presName="hierChild3" presStyleCnt="0"/>
      <dgm:spPr/>
    </dgm:pt>
  </dgm:ptLst>
  <dgm:cxnLst>
    <dgm:cxn modelId="{33F27504-1266-4B35-94F0-EF94C9E523B6}" type="presOf" srcId="{76D58C84-F79D-4E8B-8615-4E2A0DB0D6D1}" destId="{6F95A314-38B5-4C4D-B334-427C80928129}" srcOrd="1" destOrd="0" presId="urn:microsoft.com/office/officeart/2008/layout/NameandTitleOrganizationalChart"/>
    <dgm:cxn modelId="{69796007-713B-4427-B8F3-A6598698A7D2}" type="presOf" srcId="{A5750DE4-16DE-4018-A8CF-C6AF6B376C8A}" destId="{3B5BCD31-644D-4703-ABC8-6465D9DDC9D5}" srcOrd="1" destOrd="0" presId="urn:microsoft.com/office/officeart/2008/layout/NameandTitleOrganizationalChart"/>
    <dgm:cxn modelId="{E0D33108-41E2-4ACC-BF0F-942B5898F992}" type="presOf" srcId="{FB83D008-63C0-4BBD-AF79-CB1E081E13AD}" destId="{272955E2-C588-4D91-A171-7528F7D99EEC}" srcOrd="0" destOrd="0" presId="urn:microsoft.com/office/officeart/2008/layout/NameandTitleOrganizationalChart"/>
    <dgm:cxn modelId="{1F777B1D-3860-48FA-84B9-B1BCA83EA84F}" type="presOf" srcId="{34994D4B-CC9B-49BC-90BD-24A2A66BD19E}" destId="{88047115-E1AA-4B3E-9AF0-9A389076E2CA}" srcOrd="0" destOrd="0" presId="urn:microsoft.com/office/officeart/2008/layout/NameandTitleOrganizationalChart"/>
    <dgm:cxn modelId="{B03C1C1F-55D2-457B-A0B9-A69AAEC5D898}" srcId="{4CB68849-EC4A-4049-BFC6-A3C7470CCCAB}" destId="{806C519B-10E7-473E-AD54-EC0CE5E34C99}" srcOrd="0" destOrd="0" parTransId="{6191F9DB-B795-46B8-A786-C91CAA66D5C8}" sibTransId="{44506E05-07FF-4582-9D18-15728F62C60E}"/>
    <dgm:cxn modelId="{89224420-4D3E-44A3-AF20-8A8372174D3F}" type="presOf" srcId="{469F7B1C-9A99-46D3-B46C-E21337A96D0B}" destId="{EF87D7BD-6768-440C-8FBC-C450AE6021DB}" srcOrd="1" destOrd="0" presId="urn:microsoft.com/office/officeart/2008/layout/NameandTitleOrganizationalChart"/>
    <dgm:cxn modelId="{B2A67228-8A00-490F-B332-E182A10CA0C4}" srcId="{806C519B-10E7-473E-AD54-EC0CE5E34C99}" destId="{469F7B1C-9A99-46D3-B46C-E21337A96D0B}" srcOrd="0" destOrd="0" parTransId="{682B47D6-C835-4CC5-98EB-B5FA7DCE58E2}" sibTransId="{8B510EC4-AD91-400D-8E99-AD8A147A1DAA}"/>
    <dgm:cxn modelId="{77BD1332-C00D-44F2-94E0-686C72ACB7A1}" type="presOf" srcId="{0ABC1DDD-3207-4E2F-8DDD-559E2070C26F}" destId="{1DA4AF35-4659-40FF-819D-3E88569CA41D}" srcOrd="0" destOrd="0" presId="urn:microsoft.com/office/officeart/2008/layout/NameandTitleOrganizationalChart"/>
    <dgm:cxn modelId="{AB508834-E964-4979-8658-1B43C8AB0432}" srcId="{D6C790D2-E818-422D-B72F-10DF1FF2B376}" destId="{E9622201-EE4F-4D7F-986E-AD29206C353B}" srcOrd="0" destOrd="0" parTransId="{5C27ED62-5BBB-4A7C-AA72-415F9E3EFD38}" sibTransId="{D5C84656-F263-434B-A6C0-2AE351ED68AD}"/>
    <dgm:cxn modelId="{7C89463A-6304-453B-853F-13EFE18AD40B}" type="presOf" srcId="{B66212C6-80F7-4E3F-8052-39FF00076F2D}" destId="{CA885786-C84C-4FEE-BA02-159CACBF11BB}" srcOrd="0" destOrd="0" presId="urn:microsoft.com/office/officeart/2008/layout/NameandTitleOrganizationalChart"/>
    <dgm:cxn modelId="{1E684D3A-BE15-4215-9AA0-5059F1C49EBE}" type="presOf" srcId="{44506E05-07FF-4582-9D18-15728F62C60E}" destId="{DCA3014E-8665-4B1B-995D-07E509641EA6}" srcOrd="0" destOrd="0" presId="urn:microsoft.com/office/officeart/2008/layout/NameandTitleOrganizationalChart"/>
    <dgm:cxn modelId="{2A4AA13E-1465-4B4D-85B6-3EB468C219B3}" type="presOf" srcId="{A5750DE4-16DE-4018-A8CF-C6AF6B376C8A}" destId="{C7678C91-439A-4A4E-BE95-3CA88AC2DD66}" srcOrd="0" destOrd="0" presId="urn:microsoft.com/office/officeart/2008/layout/NameandTitleOrganizationalChart"/>
    <dgm:cxn modelId="{EF0FB35D-D8F2-432B-BB83-DA682CB3794B}" type="presOf" srcId="{76D58C84-F79D-4E8B-8615-4E2A0DB0D6D1}" destId="{B1892995-0542-45E6-960B-B5EE2F05C733}" srcOrd="0" destOrd="0" presId="urn:microsoft.com/office/officeart/2008/layout/NameandTitleOrganizationalChart"/>
    <dgm:cxn modelId="{599C125E-CC71-43D2-8321-1F9CA17BC1A7}" type="presOf" srcId="{F82B1D0C-C1D1-4E62-B664-AF305EEB1398}" destId="{C6F35F57-958A-4E8D-82FE-4585CE50FD9C}" srcOrd="0" destOrd="0" presId="urn:microsoft.com/office/officeart/2008/layout/NameandTitleOrganizationalChart"/>
    <dgm:cxn modelId="{F4F78541-DEEA-47D2-BE1B-10DAE4634B5F}" srcId="{F82B1D0C-C1D1-4E62-B664-AF305EEB1398}" destId="{76D58C84-F79D-4E8B-8615-4E2A0DB0D6D1}" srcOrd="0" destOrd="0" parTransId="{C81C8B0D-2178-43D8-84FF-DED18AD3BCC6}" sibTransId="{7CFFBD84-EED0-459E-BFA6-6B2A487AD507}"/>
    <dgm:cxn modelId="{0C1F9662-26C4-423D-B81E-491952C0DA51}" type="presOf" srcId="{5C27ED62-5BBB-4A7C-AA72-415F9E3EFD38}" destId="{E6624161-15A7-4B18-8ECC-F56CE7CCBDCD}" srcOrd="0" destOrd="0" presId="urn:microsoft.com/office/officeart/2008/layout/NameandTitleOrganizationalChart"/>
    <dgm:cxn modelId="{BB28A962-39D5-47CD-9058-EECC286E393D}" type="presOf" srcId="{806C519B-10E7-473E-AD54-EC0CE5E34C99}" destId="{376ADA84-B011-436A-AF82-A60EFE9D2453}" srcOrd="0" destOrd="0" presId="urn:microsoft.com/office/officeart/2008/layout/NameandTitleOrganizationalChart"/>
    <dgm:cxn modelId="{6B946965-CAAE-4607-8FC6-C9ED604F08D6}" type="presOf" srcId="{8B510EC4-AD91-400D-8E99-AD8A147A1DAA}" destId="{047D7F3B-2459-4211-A3FA-2503FF8F107C}" srcOrd="0" destOrd="0" presId="urn:microsoft.com/office/officeart/2008/layout/NameandTitleOrganizationalChart"/>
    <dgm:cxn modelId="{9BCBCE48-3A70-48AD-95DD-5C6749EA5077}" type="presOf" srcId="{D5C84656-F263-434B-A6C0-2AE351ED68AD}" destId="{B80F3888-D57A-4E45-8F41-25374BB9265C}" srcOrd="0" destOrd="0" presId="urn:microsoft.com/office/officeart/2008/layout/NameandTitleOrganizationalChart"/>
    <dgm:cxn modelId="{65D50C4B-8844-477C-955C-CB8AD4ECE6D6}" type="presOf" srcId="{4CB68849-EC4A-4049-BFC6-A3C7470CCCAB}" destId="{0E12CE17-842C-4669-B793-BF5CC5B1082F}" srcOrd="0" destOrd="0" presId="urn:microsoft.com/office/officeart/2008/layout/NameandTitleOrganizationalChart"/>
    <dgm:cxn modelId="{13BBDC4B-FE15-4DF4-913E-2859E178DDDC}" type="presOf" srcId="{C81C8B0D-2178-43D8-84FF-DED18AD3BCC6}" destId="{6A26AE5D-19CB-4591-8A2C-3A5D3AE8F994}" srcOrd="0" destOrd="0" presId="urn:microsoft.com/office/officeart/2008/layout/NameandTitleOrganizationalChart"/>
    <dgm:cxn modelId="{6424496C-89C7-4950-A8FC-E70AD1694597}" type="presOf" srcId="{668CD5F5-9F95-4857-A68C-2C74D5C29357}" destId="{F8C69F3B-D603-47D9-A13C-8BB4206FFC52}" srcOrd="0" destOrd="0" presId="urn:microsoft.com/office/officeart/2008/layout/NameandTitleOrganizationalChart"/>
    <dgm:cxn modelId="{BAB7B96C-FB5C-47CE-A711-51541E4D56A2}" type="presOf" srcId="{AE5CB090-3599-4D6D-A009-D0E5A573D07C}" destId="{F437C5FE-7E69-4FB7-A92D-05BAB1814274}" srcOrd="0" destOrd="0" presId="urn:microsoft.com/office/officeart/2008/layout/NameandTitleOrganizationalChart"/>
    <dgm:cxn modelId="{FBBC2A54-2F7E-4267-B302-C6399AF4FAC6}" type="presOf" srcId="{AE5CB090-3599-4D6D-A009-D0E5A573D07C}" destId="{D2839B31-5C29-48FD-8AE6-16D3ED98A097}" srcOrd="1" destOrd="0" presId="urn:microsoft.com/office/officeart/2008/layout/NameandTitleOrganizationalChart"/>
    <dgm:cxn modelId="{011AD454-28B5-4B28-AE2C-00906665E22A}" type="presOf" srcId="{D6C790D2-E818-422D-B72F-10DF1FF2B376}" destId="{22D08F43-644C-49AB-8B0E-CAE9679D97A4}" srcOrd="0" destOrd="0" presId="urn:microsoft.com/office/officeart/2008/layout/NameandTitleOrganizationalChart"/>
    <dgm:cxn modelId="{73B0B781-CC7D-4040-9467-F58A84485A09}" type="presOf" srcId="{E9622201-EE4F-4D7F-986E-AD29206C353B}" destId="{40664FB3-8484-4D5D-B32E-EC5E9CAC78A2}" srcOrd="0" destOrd="0" presId="urn:microsoft.com/office/officeart/2008/layout/NameandTitleOrganizationalChart"/>
    <dgm:cxn modelId="{0FD63F88-DD1D-4431-8BF8-B9D6E72B3A1C}" srcId="{D6C790D2-E818-422D-B72F-10DF1FF2B376}" destId="{A5750DE4-16DE-4018-A8CF-C6AF6B376C8A}" srcOrd="1" destOrd="0" parTransId="{668CD5F5-9F95-4857-A68C-2C74D5C29357}" sibTransId="{0ABC1DDD-3207-4E2F-8DDD-559E2070C26F}"/>
    <dgm:cxn modelId="{7C7B3993-B621-4B14-B01B-535F4E67FC8C}" type="presOf" srcId="{BC368B03-51CA-49AB-AFD3-22C2D5BEEFE4}" destId="{7D9AE169-00E4-4DD4-9262-66459D6AC729}" srcOrd="0" destOrd="0" presId="urn:microsoft.com/office/officeart/2008/layout/NameandTitleOrganizationalChart"/>
    <dgm:cxn modelId="{5C040E95-39FB-4303-9568-D00CD5C4A4FD}" type="presOf" srcId="{806C519B-10E7-473E-AD54-EC0CE5E34C99}" destId="{4A5B8D81-1238-4E76-819D-737D33BE4144}" srcOrd="1" destOrd="0" presId="urn:microsoft.com/office/officeart/2008/layout/NameandTitleOrganizationalChart"/>
    <dgm:cxn modelId="{C486A89C-BA00-4A0A-8252-1FB74C7F8F6E}" type="presOf" srcId="{B5BE6B79-25CF-475F-88E7-47383956AA03}" destId="{07EF050D-75F2-4579-8445-FB4C232475DD}" srcOrd="0" destOrd="0" presId="urn:microsoft.com/office/officeart/2008/layout/NameandTitleOrganizationalChart"/>
    <dgm:cxn modelId="{8A5EBFA0-0346-459F-8841-27874CB32D02}" srcId="{B5BE6B79-25CF-475F-88E7-47383956AA03}" destId="{4CB68849-EC4A-4049-BFC6-A3C7470CCCAB}" srcOrd="0" destOrd="0" parTransId="{6AD2D181-0DCD-4B28-87AC-80953ACEEC2F}" sibTransId="{B34D6DE6-5E82-4DC4-AFB9-E7BBF76BBD96}"/>
    <dgm:cxn modelId="{A1E5A5A5-DAFE-40D6-A53B-BB786BACDF0E}" type="presOf" srcId="{469F7B1C-9A99-46D3-B46C-E21337A96D0B}" destId="{B876A313-5BAB-4F74-805A-EED3E39E1621}" srcOrd="0" destOrd="0" presId="urn:microsoft.com/office/officeart/2008/layout/NameandTitleOrganizationalChart"/>
    <dgm:cxn modelId="{CE73C8A7-B099-43D7-B925-5699C1A68117}" type="presOf" srcId="{32FD780A-970D-4DBE-BABD-99165CDDF2D3}" destId="{6375B3D2-7DFE-4403-B6EC-41C82B1B028A}" srcOrd="0" destOrd="0" presId="urn:microsoft.com/office/officeart/2008/layout/NameandTitleOrganizationalChart"/>
    <dgm:cxn modelId="{8A9EFDAA-9566-470E-BC8B-342341564BF7}" srcId="{4CB68849-EC4A-4049-BFC6-A3C7470CCCAB}" destId="{F82B1D0C-C1D1-4E62-B664-AF305EEB1398}" srcOrd="1" destOrd="0" parTransId="{BC368B03-51CA-49AB-AFD3-22C2D5BEEFE4}" sibTransId="{FB83D008-63C0-4BBD-AF79-CB1E081E13AD}"/>
    <dgm:cxn modelId="{663809B3-FE2C-4741-B292-58EFC388E325}" srcId="{F82B1D0C-C1D1-4E62-B664-AF305EEB1398}" destId="{D6C790D2-E818-422D-B72F-10DF1FF2B376}" srcOrd="1" destOrd="0" parTransId="{34994D4B-CC9B-49BC-90BD-24A2A66BD19E}" sibTransId="{371C07EA-435F-4B86-9DB2-3828F4C8F78B}"/>
    <dgm:cxn modelId="{091909B4-1C22-41BC-8AA2-D74EF041905C}" type="presOf" srcId="{F82B1D0C-C1D1-4E62-B664-AF305EEB1398}" destId="{B2598690-B82E-4AAE-9803-3018A03C57C2}" srcOrd="1" destOrd="0" presId="urn:microsoft.com/office/officeart/2008/layout/NameandTitleOrganizationalChart"/>
    <dgm:cxn modelId="{B7DBB1BC-6BCD-43B0-8940-51D0BB02E756}" srcId="{806C519B-10E7-473E-AD54-EC0CE5E34C99}" destId="{AE5CB090-3599-4D6D-A009-D0E5A573D07C}" srcOrd="1" destOrd="0" parTransId="{B66212C6-80F7-4E3F-8052-39FF00076F2D}" sibTransId="{32FD780A-970D-4DBE-BABD-99165CDDF2D3}"/>
    <dgm:cxn modelId="{63D96FBD-1AB4-4A0D-AB27-D4860088B75C}" type="presOf" srcId="{4CB68849-EC4A-4049-BFC6-A3C7470CCCAB}" destId="{3153D98A-D6EA-45A1-B095-6BCBC52577A7}" srcOrd="1" destOrd="0" presId="urn:microsoft.com/office/officeart/2008/layout/NameandTitleOrganizationalChart"/>
    <dgm:cxn modelId="{77DD58BE-B209-498C-B476-57CAF83D0B8D}" type="presOf" srcId="{D6C790D2-E818-422D-B72F-10DF1FF2B376}" destId="{38A5CC00-E68D-4E70-8F1D-97F92D429712}" srcOrd="1" destOrd="0" presId="urn:microsoft.com/office/officeart/2008/layout/NameandTitleOrganizationalChart"/>
    <dgm:cxn modelId="{230EF3C3-29CC-4974-A5B2-696FA064E91D}" type="presOf" srcId="{E9622201-EE4F-4D7F-986E-AD29206C353B}" destId="{8BA65A78-CD55-4D8F-933E-0704A01EADDA}" srcOrd="1" destOrd="0" presId="urn:microsoft.com/office/officeart/2008/layout/NameandTitleOrganizationalChart"/>
    <dgm:cxn modelId="{AE6716D9-CF52-4071-8FA0-B1FB884170D6}" type="presOf" srcId="{B34D6DE6-5E82-4DC4-AFB9-E7BBF76BBD96}" destId="{6236EACE-2F17-46C5-9035-5050ED3A798F}" srcOrd="0" destOrd="0" presId="urn:microsoft.com/office/officeart/2008/layout/NameandTitleOrganizationalChart"/>
    <dgm:cxn modelId="{5D9240DF-47B4-47E0-BD52-72BACD9AD43A}" type="presOf" srcId="{7CFFBD84-EED0-459E-BFA6-6B2A487AD507}" destId="{EEA86488-8801-416F-9E27-B1684E958A1E}" srcOrd="0" destOrd="0" presId="urn:microsoft.com/office/officeart/2008/layout/NameandTitleOrganizationalChart"/>
    <dgm:cxn modelId="{6830A5E2-CAB6-4945-B08D-22267C4C3E3E}" type="presOf" srcId="{682B47D6-C835-4CC5-98EB-B5FA7DCE58E2}" destId="{4368E302-73BE-4E85-A236-65B9D81DDAC1}" srcOrd="0" destOrd="0" presId="urn:microsoft.com/office/officeart/2008/layout/NameandTitleOrganizationalChart"/>
    <dgm:cxn modelId="{C8A0C7F7-F2E3-4B06-BD76-CA4044583288}" type="presOf" srcId="{6191F9DB-B795-46B8-A786-C91CAA66D5C8}" destId="{AC1B5706-8C3F-48CE-945B-432501E1D562}" srcOrd="0" destOrd="0" presId="urn:microsoft.com/office/officeart/2008/layout/NameandTitleOrganizationalChart"/>
    <dgm:cxn modelId="{BFD846FF-4424-4404-BC43-FB83D7FF82A5}" type="presOf" srcId="{371C07EA-435F-4B86-9DB2-3828F4C8F78B}" destId="{27A36581-A90A-42EA-A756-FE5A48866180}" srcOrd="0" destOrd="0" presId="urn:microsoft.com/office/officeart/2008/layout/NameandTitleOrganizationalChart"/>
    <dgm:cxn modelId="{D77374CF-CF7E-4BB2-B162-94681636FD4A}" type="presParOf" srcId="{07EF050D-75F2-4579-8445-FB4C232475DD}" destId="{62CD21D5-159A-4EC9-9763-DC4290B7EFB1}" srcOrd="0" destOrd="0" presId="urn:microsoft.com/office/officeart/2008/layout/NameandTitleOrganizationalChart"/>
    <dgm:cxn modelId="{2C8DB5B7-AF3E-48B4-B2E2-F4EA06ED4024}" type="presParOf" srcId="{62CD21D5-159A-4EC9-9763-DC4290B7EFB1}" destId="{707B5DA2-AEEC-4F02-8799-94AEDA17F157}" srcOrd="0" destOrd="0" presId="urn:microsoft.com/office/officeart/2008/layout/NameandTitleOrganizationalChart"/>
    <dgm:cxn modelId="{30A05CAA-79D0-452C-BC15-89029ED884B7}" type="presParOf" srcId="{707B5DA2-AEEC-4F02-8799-94AEDA17F157}" destId="{0E12CE17-842C-4669-B793-BF5CC5B1082F}" srcOrd="0" destOrd="0" presId="urn:microsoft.com/office/officeart/2008/layout/NameandTitleOrganizationalChart"/>
    <dgm:cxn modelId="{27538CF7-9B29-48B0-A7A7-38F40143CF3F}" type="presParOf" srcId="{707B5DA2-AEEC-4F02-8799-94AEDA17F157}" destId="{6236EACE-2F17-46C5-9035-5050ED3A798F}" srcOrd="1" destOrd="0" presId="urn:microsoft.com/office/officeart/2008/layout/NameandTitleOrganizationalChart"/>
    <dgm:cxn modelId="{B8418747-D2F5-47AD-9EB1-D3BF6A436C62}" type="presParOf" srcId="{707B5DA2-AEEC-4F02-8799-94AEDA17F157}" destId="{3153D98A-D6EA-45A1-B095-6BCBC52577A7}" srcOrd="2" destOrd="0" presId="urn:microsoft.com/office/officeart/2008/layout/NameandTitleOrganizationalChart"/>
    <dgm:cxn modelId="{22D7C8B3-7035-44FC-8F93-7895E2B3C5FB}" type="presParOf" srcId="{62CD21D5-159A-4EC9-9763-DC4290B7EFB1}" destId="{546B106B-930C-4FAA-9BC0-D9D45C90E5C2}" srcOrd="1" destOrd="0" presId="urn:microsoft.com/office/officeart/2008/layout/NameandTitleOrganizationalChart"/>
    <dgm:cxn modelId="{04E89503-858E-45E7-ADD1-A80BD056FB3A}" type="presParOf" srcId="{546B106B-930C-4FAA-9BC0-D9D45C90E5C2}" destId="{AC1B5706-8C3F-48CE-945B-432501E1D562}" srcOrd="0" destOrd="0" presId="urn:microsoft.com/office/officeart/2008/layout/NameandTitleOrganizationalChart"/>
    <dgm:cxn modelId="{098BBD42-CA9E-435F-8990-B2ED904CEF41}" type="presParOf" srcId="{546B106B-930C-4FAA-9BC0-D9D45C90E5C2}" destId="{E1281716-6355-4A9C-A7F3-B9913360F68E}" srcOrd="1" destOrd="0" presId="urn:microsoft.com/office/officeart/2008/layout/NameandTitleOrganizationalChart"/>
    <dgm:cxn modelId="{D3D936D0-FC56-414F-A591-1E45D0269E5A}" type="presParOf" srcId="{E1281716-6355-4A9C-A7F3-B9913360F68E}" destId="{31870BA1-BF79-47E2-875C-B6F0B9AD1F79}" srcOrd="0" destOrd="0" presId="urn:microsoft.com/office/officeart/2008/layout/NameandTitleOrganizationalChart"/>
    <dgm:cxn modelId="{A21BFECB-15AC-45BE-B8DB-2CDDF7CDD538}" type="presParOf" srcId="{31870BA1-BF79-47E2-875C-B6F0B9AD1F79}" destId="{376ADA84-B011-436A-AF82-A60EFE9D2453}" srcOrd="0" destOrd="0" presId="urn:microsoft.com/office/officeart/2008/layout/NameandTitleOrganizationalChart"/>
    <dgm:cxn modelId="{3936CE16-C931-4DEA-89A5-42A5D7016F9D}" type="presParOf" srcId="{31870BA1-BF79-47E2-875C-B6F0B9AD1F79}" destId="{DCA3014E-8665-4B1B-995D-07E509641EA6}" srcOrd="1" destOrd="0" presId="urn:microsoft.com/office/officeart/2008/layout/NameandTitleOrganizationalChart"/>
    <dgm:cxn modelId="{2458F59F-8518-41C2-A893-D11BC1F2ABBD}" type="presParOf" srcId="{31870BA1-BF79-47E2-875C-B6F0B9AD1F79}" destId="{4A5B8D81-1238-4E76-819D-737D33BE4144}" srcOrd="2" destOrd="0" presId="urn:microsoft.com/office/officeart/2008/layout/NameandTitleOrganizationalChart"/>
    <dgm:cxn modelId="{F2919EF5-64FE-4C57-8FA6-E843AC207A82}" type="presParOf" srcId="{E1281716-6355-4A9C-A7F3-B9913360F68E}" destId="{7570D0D7-65A4-4F8E-A439-9BBFE93879A8}" srcOrd="1" destOrd="0" presId="urn:microsoft.com/office/officeart/2008/layout/NameandTitleOrganizationalChart"/>
    <dgm:cxn modelId="{0AFD2809-D579-4D8A-A007-DC8711192757}" type="presParOf" srcId="{7570D0D7-65A4-4F8E-A439-9BBFE93879A8}" destId="{4368E302-73BE-4E85-A236-65B9D81DDAC1}" srcOrd="0" destOrd="0" presId="urn:microsoft.com/office/officeart/2008/layout/NameandTitleOrganizationalChart"/>
    <dgm:cxn modelId="{A39907B9-2715-4438-8398-5AA91D333F1F}" type="presParOf" srcId="{7570D0D7-65A4-4F8E-A439-9BBFE93879A8}" destId="{557BDE0B-4D6F-4429-90EA-B465CEC95F35}" srcOrd="1" destOrd="0" presId="urn:microsoft.com/office/officeart/2008/layout/NameandTitleOrganizationalChart"/>
    <dgm:cxn modelId="{6DE3A603-056C-4E2C-A2AD-9126F4EE821B}" type="presParOf" srcId="{557BDE0B-4D6F-4429-90EA-B465CEC95F35}" destId="{91502B2A-093E-4B06-91F1-68E4748C1D10}" srcOrd="0" destOrd="0" presId="urn:microsoft.com/office/officeart/2008/layout/NameandTitleOrganizationalChart"/>
    <dgm:cxn modelId="{1DDCC20B-72B2-4328-8F2D-D1F7A81FFF40}" type="presParOf" srcId="{91502B2A-093E-4B06-91F1-68E4748C1D10}" destId="{B876A313-5BAB-4F74-805A-EED3E39E1621}" srcOrd="0" destOrd="0" presId="urn:microsoft.com/office/officeart/2008/layout/NameandTitleOrganizationalChart"/>
    <dgm:cxn modelId="{65C311B8-587D-4954-8981-B89D3E2A6EA4}" type="presParOf" srcId="{91502B2A-093E-4B06-91F1-68E4748C1D10}" destId="{047D7F3B-2459-4211-A3FA-2503FF8F107C}" srcOrd="1" destOrd="0" presId="urn:microsoft.com/office/officeart/2008/layout/NameandTitleOrganizationalChart"/>
    <dgm:cxn modelId="{7C0394DB-5186-4313-8B34-A928A04F55C3}" type="presParOf" srcId="{91502B2A-093E-4B06-91F1-68E4748C1D10}" destId="{EF87D7BD-6768-440C-8FBC-C450AE6021DB}" srcOrd="2" destOrd="0" presId="urn:microsoft.com/office/officeart/2008/layout/NameandTitleOrganizationalChart"/>
    <dgm:cxn modelId="{CDF8015B-F39D-4D62-A02D-DA2AB72D0852}" type="presParOf" srcId="{557BDE0B-4D6F-4429-90EA-B465CEC95F35}" destId="{7966A317-0F83-467C-B558-44855FDB615B}" srcOrd="1" destOrd="0" presId="urn:microsoft.com/office/officeart/2008/layout/NameandTitleOrganizationalChart"/>
    <dgm:cxn modelId="{BA71BD46-C97A-4169-9E96-F6534D2650E9}" type="presParOf" srcId="{557BDE0B-4D6F-4429-90EA-B465CEC95F35}" destId="{6D757C12-DCE3-4AF2-BCE0-3E4F3BB95155}" srcOrd="2" destOrd="0" presId="urn:microsoft.com/office/officeart/2008/layout/NameandTitleOrganizationalChart"/>
    <dgm:cxn modelId="{93995AD0-2427-45AE-9C6C-FB85B034D864}" type="presParOf" srcId="{7570D0D7-65A4-4F8E-A439-9BBFE93879A8}" destId="{CA885786-C84C-4FEE-BA02-159CACBF11BB}" srcOrd="2" destOrd="0" presId="urn:microsoft.com/office/officeart/2008/layout/NameandTitleOrganizationalChart"/>
    <dgm:cxn modelId="{895742FD-ED59-4A76-9400-46B76469070E}" type="presParOf" srcId="{7570D0D7-65A4-4F8E-A439-9BBFE93879A8}" destId="{AC6F6784-3616-4D59-A020-CCF50C9D6258}" srcOrd="3" destOrd="0" presId="urn:microsoft.com/office/officeart/2008/layout/NameandTitleOrganizationalChart"/>
    <dgm:cxn modelId="{3D639877-B0A4-4365-9F8F-67E614E1F871}" type="presParOf" srcId="{AC6F6784-3616-4D59-A020-CCF50C9D6258}" destId="{3BAE03CF-A201-4655-872F-46A7AA994989}" srcOrd="0" destOrd="0" presId="urn:microsoft.com/office/officeart/2008/layout/NameandTitleOrganizationalChart"/>
    <dgm:cxn modelId="{D87D8F3F-AE02-4CAD-850D-3D0AB7C98152}" type="presParOf" srcId="{3BAE03CF-A201-4655-872F-46A7AA994989}" destId="{F437C5FE-7E69-4FB7-A92D-05BAB1814274}" srcOrd="0" destOrd="0" presId="urn:microsoft.com/office/officeart/2008/layout/NameandTitleOrganizationalChart"/>
    <dgm:cxn modelId="{9A84F905-D64A-40DE-B3EC-76CA097BEF3E}" type="presParOf" srcId="{3BAE03CF-A201-4655-872F-46A7AA994989}" destId="{6375B3D2-7DFE-4403-B6EC-41C82B1B028A}" srcOrd="1" destOrd="0" presId="urn:microsoft.com/office/officeart/2008/layout/NameandTitleOrganizationalChart"/>
    <dgm:cxn modelId="{17351DF0-50CF-44C9-8340-0FA8A0BAA65B}" type="presParOf" srcId="{3BAE03CF-A201-4655-872F-46A7AA994989}" destId="{D2839B31-5C29-48FD-8AE6-16D3ED98A097}" srcOrd="2" destOrd="0" presId="urn:microsoft.com/office/officeart/2008/layout/NameandTitleOrganizationalChart"/>
    <dgm:cxn modelId="{BA6CC7A0-E780-4508-B633-62DDF1524E97}" type="presParOf" srcId="{AC6F6784-3616-4D59-A020-CCF50C9D6258}" destId="{673F47BB-4933-42D7-9F59-AA8C635AAB13}" srcOrd="1" destOrd="0" presId="urn:microsoft.com/office/officeart/2008/layout/NameandTitleOrganizationalChart"/>
    <dgm:cxn modelId="{F4EBA657-E35F-4DBF-88DA-7654CBD3DA00}" type="presParOf" srcId="{AC6F6784-3616-4D59-A020-CCF50C9D6258}" destId="{0D415D59-FE9E-471E-A7E9-3D558E4C8439}" srcOrd="2" destOrd="0" presId="urn:microsoft.com/office/officeart/2008/layout/NameandTitleOrganizationalChart"/>
    <dgm:cxn modelId="{12914F89-C594-446F-8783-3A67D8ABE3C3}" type="presParOf" srcId="{E1281716-6355-4A9C-A7F3-B9913360F68E}" destId="{75805EF6-1E41-4872-A3FF-846106E0AF53}" srcOrd="2" destOrd="0" presId="urn:microsoft.com/office/officeart/2008/layout/NameandTitleOrganizationalChart"/>
    <dgm:cxn modelId="{091FA336-2866-475B-BC02-162FFE3A65B4}" type="presParOf" srcId="{546B106B-930C-4FAA-9BC0-D9D45C90E5C2}" destId="{7D9AE169-00E4-4DD4-9262-66459D6AC729}" srcOrd="2" destOrd="0" presId="urn:microsoft.com/office/officeart/2008/layout/NameandTitleOrganizationalChart"/>
    <dgm:cxn modelId="{3D621AC4-6E70-453F-9542-90A17C100F38}" type="presParOf" srcId="{546B106B-930C-4FAA-9BC0-D9D45C90E5C2}" destId="{F6177FED-AACC-4D1E-A485-33E489FE6B19}" srcOrd="3" destOrd="0" presId="urn:microsoft.com/office/officeart/2008/layout/NameandTitleOrganizationalChart"/>
    <dgm:cxn modelId="{8FE8C787-1F80-4C69-B960-2B55A27331E8}" type="presParOf" srcId="{F6177FED-AACC-4D1E-A485-33E489FE6B19}" destId="{8936CD27-3533-4CBD-B973-4754026B8588}" srcOrd="0" destOrd="0" presId="urn:microsoft.com/office/officeart/2008/layout/NameandTitleOrganizationalChart"/>
    <dgm:cxn modelId="{454C42FF-E28D-4F19-B157-3C4D04C8AA09}" type="presParOf" srcId="{8936CD27-3533-4CBD-B973-4754026B8588}" destId="{C6F35F57-958A-4E8D-82FE-4585CE50FD9C}" srcOrd="0" destOrd="0" presId="urn:microsoft.com/office/officeart/2008/layout/NameandTitleOrganizationalChart"/>
    <dgm:cxn modelId="{C09AAE73-C2C9-41B8-8E38-329BFFDC56A5}" type="presParOf" srcId="{8936CD27-3533-4CBD-B973-4754026B8588}" destId="{272955E2-C588-4D91-A171-7528F7D99EEC}" srcOrd="1" destOrd="0" presId="urn:microsoft.com/office/officeart/2008/layout/NameandTitleOrganizationalChart"/>
    <dgm:cxn modelId="{783E595A-997C-43B7-B241-191A786D71AA}" type="presParOf" srcId="{8936CD27-3533-4CBD-B973-4754026B8588}" destId="{B2598690-B82E-4AAE-9803-3018A03C57C2}" srcOrd="2" destOrd="0" presId="urn:microsoft.com/office/officeart/2008/layout/NameandTitleOrganizationalChart"/>
    <dgm:cxn modelId="{98C91CE1-7E6A-4DE3-B962-09ECF8E0D36E}" type="presParOf" srcId="{F6177FED-AACC-4D1E-A485-33E489FE6B19}" destId="{493F0AA3-24EE-474A-AAAD-DFE02AEC999C}" srcOrd="1" destOrd="0" presId="urn:microsoft.com/office/officeart/2008/layout/NameandTitleOrganizationalChart"/>
    <dgm:cxn modelId="{54A86CC0-D421-4D9B-8461-8D06CB9B3E3A}" type="presParOf" srcId="{493F0AA3-24EE-474A-AAAD-DFE02AEC999C}" destId="{6A26AE5D-19CB-4591-8A2C-3A5D3AE8F994}" srcOrd="0" destOrd="0" presId="urn:microsoft.com/office/officeart/2008/layout/NameandTitleOrganizationalChart"/>
    <dgm:cxn modelId="{1ED0FAAF-A5D4-4AC1-8329-E717ED6ACEAF}" type="presParOf" srcId="{493F0AA3-24EE-474A-AAAD-DFE02AEC999C}" destId="{31EFBB34-C183-4762-A626-28759E590CF6}" srcOrd="1" destOrd="0" presId="urn:microsoft.com/office/officeart/2008/layout/NameandTitleOrganizationalChart"/>
    <dgm:cxn modelId="{B254C1AB-4709-43E7-8EED-EF202EF9C650}" type="presParOf" srcId="{31EFBB34-C183-4762-A626-28759E590CF6}" destId="{281CD314-76E0-4C1E-AC01-857DF278A6F0}" srcOrd="0" destOrd="0" presId="urn:microsoft.com/office/officeart/2008/layout/NameandTitleOrganizationalChart"/>
    <dgm:cxn modelId="{4BA263A9-06BA-4F31-B6FF-603282BA0513}" type="presParOf" srcId="{281CD314-76E0-4C1E-AC01-857DF278A6F0}" destId="{B1892995-0542-45E6-960B-B5EE2F05C733}" srcOrd="0" destOrd="0" presId="urn:microsoft.com/office/officeart/2008/layout/NameandTitleOrganizationalChart"/>
    <dgm:cxn modelId="{E1A3BDB8-B814-411A-BE25-749969C20892}" type="presParOf" srcId="{281CD314-76E0-4C1E-AC01-857DF278A6F0}" destId="{EEA86488-8801-416F-9E27-B1684E958A1E}" srcOrd="1" destOrd="0" presId="urn:microsoft.com/office/officeart/2008/layout/NameandTitleOrganizationalChart"/>
    <dgm:cxn modelId="{884B72B2-9D66-4A22-9AAF-C8EE0C80B808}" type="presParOf" srcId="{281CD314-76E0-4C1E-AC01-857DF278A6F0}" destId="{6F95A314-38B5-4C4D-B334-427C80928129}" srcOrd="2" destOrd="0" presId="urn:microsoft.com/office/officeart/2008/layout/NameandTitleOrganizationalChart"/>
    <dgm:cxn modelId="{34A52C45-DF22-4930-B2A3-1A12F746E02E}" type="presParOf" srcId="{31EFBB34-C183-4762-A626-28759E590CF6}" destId="{2036C44E-892C-4805-BC5D-ADE391DC7A96}" srcOrd="1" destOrd="0" presId="urn:microsoft.com/office/officeart/2008/layout/NameandTitleOrganizationalChart"/>
    <dgm:cxn modelId="{0514941E-B66D-46A2-A26E-52160F38FC46}" type="presParOf" srcId="{31EFBB34-C183-4762-A626-28759E590CF6}" destId="{4C667B3F-F985-4A2B-8A5E-0C5E54D4E3D2}" srcOrd="2" destOrd="0" presId="urn:microsoft.com/office/officeart/2008/layout/NameandTitleOrganizationalChart"/>
    <dgm:cxn modelId="{70EC3AD6-71B5-4AC8-A1CD-CC72647460C3}" type="presParOf" srcId="{493F0AA3-24EE-474A-AAAD-DFE02AEC999C}" destId="{88047115-E1AA-4B3E-9AF0-9A389076E2CA}" srcOrd="2" destOrd="0" presId="urn:microsoft.com/office/officeart/2008/layout/NameandTitleOrganizationalChart"/>
    <dgm:cxn modelId="{06577033-017B-464D-8AE1-91BD9CA897B1}" type="presParOf" srcId="{493F0AA3-24EE-474A-AAAD-DFE02AEC999C}" destId="{0AE62CF9-391B-4D28-8B05-E40B3F3B9EF9}" srcOrd="3" destOrd="0" presId="urn:microsoft.com/office/officeart/2008/layout/NameandTitleOrganizationalChart"/>
    <dgm:cxn modelId="{C8003D00-DEEB-4E48-8F33-11E2BEB78A2B}" type="presParOf" srcId="{0AE62CF9-391B-4D28-8B05-E40B3F3B9EF9}" destId="{C70AAEAF-4463-47CF-97EC-6E3880579046}" srcOrd="0" destOrd="0" presId="urn:microsoft.com/office/officeart/2008/layout/NameandTitleOrganizationalChart"/>
    <dgm:cxn modelId="{7B34B8D2-5048-4EBA-A4D1-60A00BB0D50D}" type="presParOf" srcId="{C70AAEAF-4463-47CF-97EC-6E3880579046}" destId="{22D08F43-644C-49AB-8B0E-CAE9679D97A4}" srcOrd="0" destOrd="0" presId="urn:microsoft.com/office/officeart/2008/layout/NameandTitleOrganizationalChart"/>
    <dgm:cxn modelId="{5BF9BF34-F557-442B-AA9F-1096D0FE4857}" type="presParOf" srcId="{C70AAEAF-4463-47CF-97EC-6E3880579046}" destId="{27A36581-A90A-42EA-A756-FE5A48866180}" srcOrd="1" destOrd="0" presId="urn:microsoft.com/office/officeart/2008/layout/NameandTitleOrganizationalChart"/>
    <dgm:cxn modelId="{16EB20D7-F016-4A6F-B5C6-C7E1A6CF423F}" type="presParOf" srcId="{C70AAEAF-4463-47CF-97EC-6E3880579046}" destId="{38A5CC00-E68D-4E70-8F1D-97F92D429712}" srcOrd="2" destOrd="0" presId="urn:microsoft.com/office/officeart/2008/layout/NameandTitleOrganizationalChart"/>
    <dgm:cxn modelId="{02A3DDE8-DE75-41C1-9221-E4C0DD5C9DD1}" type="presParOf" srcId="{0AE62CF9-391B-4D28-8B05-E40B3F3B9EF9}" destId="{2CE3C55A-DEF7-4D45-8D2E-8D61B6830D17}" srcOrd="1" destOrd="0" presId="urn:microsoft.com/office/officeart/2008/layout/NameandTitleOrganizationalChart"/>
    <dgm:cxn modelId="{25301E4B-2141-4509-966B-D1205007F287}" type="presParOf" srcId="{2CE3C55A-DEF7-4D45-8D2E-8D61B6830D17}" destId="{E6624161-15A7-4B18-8ECC-F56CE7CCBDCD}" srcOrd="0" destOrd="0" presId="urn:microsoft.com/office/officeart/2008/layout/NameandTitleOrganizationalChart"/>
    <dgm:cxn modelId="{4D1163B7-4866-401A-AC13-4F436AEBD795}" type="presParOf" srcId="{2CE3C55A-DEF7-4D45-8D2E-8D61B6830D17}" destId="{6F186610-362B-4A4B-8904-264BE552F8AF}" srcOrd="1" destOrd="0" presId="urn:microsoft.com/office/officeart/2008/layout/NameandTitleOrganizationalChart"/>
    <dgm:cxn modelId="{1DA966D4-4AFF-4853-B96E-A13279C75D1D}" type="presParOf" srcId="{6F186610-362B-4A4B-8904-264BE552F8AF}" destId="{8DA51D15-0219-4793-8CB7-8FB5C9FCCF32}" srcOrd="0" destOrd="0" presId="urn:microsoft.com/office/officeart/2008/layout/NameandTitleOrganizationalChart"/>
    <dgm:cxn modelId="{06213C0E-B2A5-4DCA-835D-730B979EBA0F}" type="presParOf" srcId="{8DA51D15-0219-4793-8CB7-8FB5C9FCCF32}" destId="{40664FB3-8484-4D5D-B32E-EC5E9CAC78A2}" srcOrd="0" destOrd="0" presId="urn:microsoft.com/office/officeart/2008/layout/NameandTitleOrganizationalChart"/>
    <dgm:cxn modelId="{116DC31C-02A3-4BB4-BB58-FC0578E6DF4E}" type="presParOf" srcId="{8DA51D15-0219-4793-8CB7-8FB5C9FCCF32}" destId="{B80F3888-D57A-4E45-8F41-25374BB9265C}" srcOrd="1" destOrd="0" presId="urn:microsoft.com/office/officeart/2008/layout/NameandTitleOrganizationalChart"/>
    <dgm:cxn modelId="{8E9A5034-0C3A-4078-A617-CE0E15558EE0}" type="presParOf" srcId="{8DA51D15-0219-4793-8CB7-8FB5C9FCCF32}" destId="{8BA65A78-CD55-4D8F-933E-0704A01EADDA}" srcOrd="2" destOrd="0" presId="urn:microsoft.com/office/officeart/2008/layout/NameandTitleOrganizationalChart"/>
    <dgm:cxn modelId="{19727405-55E7-4359-AA50-3E9070DA4114}" type="presParOf" srcId="{6F186610-362B-4A4B-8904-264BE552F8AF}" destId="{97124964-B909-455F-97E4-7BAE28D35695}" srcOrd="1" destOrd="0" presId="urn:microsoft.com/office/officeart/2008/layout/NameandTitleOrganizationalChart"/>
    <dgm:cxn modelId="{345DAB41-2408-45CB-A84B-EF03758A38A7}" type="presParOf" srcId="{6F186610-362B-4A4B-8904-264BE552F8AF}" destId="{625785AD-745D-464D-881E-D7FE89942674}" srcOrd="2" destOrd="0" presId="urn:microsoft.com/office/officeart/2008/layout/NameandTitleOrganizationalChart"/>
    <dgm:cxn modelId="{824EC435-0E4A-4623-B28F-7EBB29636E6E}" type="presParOf" srcId="{2CE3C55A-DEF7-4D45-8D2E-8D61B6830D17}" destId="{F8C69F3B-D603-47D9-A13C-8BB4206FFC52}" srcOrd="2" destOrd="0" presId="urn:microsoft.com/office/officeart/2008/layout/NameandTitleOrganizationalChart"/>
    <dgm:cxn modelId="{B1A9CA19-8DB0-44DD-A846-E7CBFBCAC714}" type="presParOf" srcId="{2CE3C55A-DEF7-4D45-8D2E-8D61B6830D17}" destId="{4F90529A-70EA-43A8-A9B3-AFE0DDEECBC7}" srcOrd="3" destOrd="0" presId="urn:microsoft.com/office/officeart/2008/layout/NameandTitleOrganizationalChart"/>
    <dgm:cxn modelId="{DC8D9D36-B83D-47C5-AD12-82165E1FB5A6}" type="presParOf" srcId="{4F90529A-70EA-43A8-A9B3-AFE0DDEECBC7}" destId="{288A0426-F9A1-4C78-80E3-9E40D4E190FD}" srcOrd="0" destOrd="0" presId="urn:microsoft.com/office/officeart/2008/layout/NameandTitleOrganizationalChart"/>
    <dgm:cxn modelId="{1F2B3623-9A96-4B43-B8F0-76CF1F18E431}" type="presParOf" srcId="{288A0426-F9A1-4C78-80E3-9E40D4E190FD}" destId="{C7678C91-439A-4A4E-BE95-3CA88AC2DD66}" srcOrd="0" destOrd="0" presId="urn:microsoft.com/office/officeart/2008/layout/NameandTitleOrganizationalChart"/>
    <dgm:cxn modelId="{4C472540-429B-4CA7-92D4-870B0AFAA4C0}" type="presParOf" srcId="{288A0426-F9A1-4C78-80E3-9E40D4E190FD}" destId="{1DA4AF35-4659-40FF-819D-3E88569CA41D}" srcOrd="1" destOrd="0" presId="urn:microsoft.com/office/officeart/2008/layout/NameandTitleOrganizationalChart"/>
    <dgm:cxn modelId="{BF76EBE8-35FD-44F6-AB0A-ED5EC1C2EC9B}" type="presParOf" srcId="{288A0426-F9A1-4C78-80E3-9E40D4E190FD}" destId="{3B5BCD31-644D-4703-ABC8-6465D9DDC9D5}" srcOrd="2" destOrd="0" presId="urn:microsoft.com/office/officeart/2008/layout/NameandTitleOrganizationalChart"/>
    <dgm:cxn modelId="{35DC504C-DF4F-4E0E-A5DD-8860C3DAD003}" type="presParOf" srcId="{4F90529A-70EA-43A8-A9B3-AFE0DDEECBC7}" destId="{5FA3AFE8-7AB6-4CBD-ACD4-B9EB52E75E91}" srcOrd="1" destOrd="0" presId="urn:microsoft.com/office/officeart/2008/layout/NameandTitleOrganizationalChart"/>
    <dgm:cxn modelId="{96BAF279-CF64-41DC-A69F-5C04EA9C2966}" type="presParOf" srcId="{4F90529A-70EA-43A8-A9B3-AFE0DDEECBC7}" destId="{818E86FF-57E5-4CE9-A1DC-E4C22AC21A55}" srcOrd="2" destOrd="0" presId="urn:microsoft.com/office/officeart/2008/layout/NameandTitleOrganizationalChart"/>
    <dgm:cxn modelId="{D0C03FE8-25D5-4E78-BFB7-40762E6CD1EA}" type="presParOf" srcId="{0AE62CF9-391B-4D28-8B05-E40B3F3B9EF9}" destId="{F35194DF-014C-419C-A57D-F4A34D778F51}" srcOrd="2" destOrd="0" presId="urn:microsoft.com/office/officeart/2008/layout/NameandTitleOrganizationalChart"/>
    <dgm:cxn modelId="{048331AB-21E5-4AE5-89CE-6DB088AD82DF}" type="presParOf" srcId="{F6177FED-AACC-4D1E-A485-33E489FE6B19}" destId="{4CAF582E-14F9-4173-9AE4-B80E4917346E}" srcOrd="2" destOrd="0" presId="urn:microsoft.com/office/officeart/2008/layout/NameandTitleOrganizationalChart"/>
    <dgm:cxn modelId="{9FF047EF-6749-414B-97CE-C2598C8311B0}" type="presParOf" srcId="{62CD21D5-159A-4EC9-9763-DC4290B7EFB1}" destId="{D38BA989-5BC9-4C6E-B9A4-55D2AA81C23E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BE6B79-25CF-475F-88E7-47383956AA03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CB68849-EC4A-4049-BFC6-A3C7470CCCAB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S</a:t>
          </a:r>
        </a:p>
      </dgm:t>
    </dgm:pt>
    <dgm:pt modelId="{6AD2D181-0DCD-4B28-87AC-80953ACEEC2F}" type="parTrans" cxnId="{8A5EBFA0-0346-459F-8841-27874CB32D02}">
      <dgm:prSet/>
      <dgm:spPr/>
      <dgm:t>
        <a:bodyPr/>
        <a:lstStyle/>
        <a:p>
          <a:endParaRPr lang="de-DE"/>
        </a:p>
      </dgm:t>
    </dgm:pt>
    <dgm:pt modelId="{B34D6DE6-5E82-4DC4-AFB9-E7BBF76BBD96}" type="sibTrans" cxnId="{8A5EBFA0-0346-459F-8841-27874CB32D02}">
      <dgm:prSet/>
      <dgm:spPr/>
      <dgm:t>
        <a:bodyPr/>
        <a:lstStyle/>
        <a:p>
          <a:endParaRPr lang="de-DE"/>
        </a:p>
      </dgm:t>
    </dgm:pt>
    <dgm:pt modelId="{F82B1D0C-C1D1-4E62-B664-AF305EEB1398}">
      <dgm:prSet phldrT="[Text]"/>
      <dgm:spPr/>
      <dgm:t>
        <a:bodyPr/>
        <a:lstStyle/>
        <a:p>
          <a:r>
            <a:rPr lang="de-DE" dirty="0" err="1"/>
            <a:t>nil</a:t>
          </a:r>
          <a:endParaRPr lang="de-DE" dirty="0"/>
        </a:p>
      </dgm:t>
    </dgm:pt>
    <dgm:pt modelId="{BC368B03-51CA-49AB-AFD3-22C2D5BEEFE4}" type="parTrans" cxnId="{8A9EFDAA-9566-470E-BC8B-342341564BF7}">
      <dgm:prSet/>
      <dgm:spPr/>
      <dgm:t>
        <a:bodyPr/>
        <a:lstStyle/>
        <a:p>
          <a:endParaRPr lang="de-DE"/>
        </a:p>
      </dgm:t>
    </dgm:pt>
    <dgm:pt modelId="{FB83D008-63C0-4BBD-AF79-CB1E081E13AD}" type="sibTrans" cxnId="{8A9EFDAA-9566-470E-BC8B-342341564BF7}">
      <dgm:prSet/>
      <dgm:spPr/>
      <dgm:t>
        <a:bodyPr/>
        <a:lstStyle/>
        <a:p>
          <a:endParaRPr lang="de-DE"/>
        </a:p>
      </dgm:t>
    </dgm:pt>
    <dgm:pt modelId="{806C519B-10E7-473E-AD54-EC0CE5E34C99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E</a:t>
          </a:r>
        </a:p>
      </dgm:t>
    </dgm:pt>
    <dgm:pt modelId="{6191F9DB-B795-46B8-A786-C91CAA66D5C8}" type="parTrans" cxnId="{B03C1C1F-55D2-457B-A0B9-A69AAEC5D898}">
      <dgm:prSet/>
      <dgm:spPr/>
      <dgm:t>
        <a:bodyPr/>
        <a:lstStyle/>
        <a:p>
          <a:endParaRPr lang="de-DE"/>
        </a:p>
      </dgm:t>
    </dgm:pt>
    <dgm:pt modelId="{44506E05-07FF-4582-9D18-15728F62C60E}" type="sibTrans" cxnId="{B03C1C1F-55D2-457B-A0B9-A69AAEC5D898}">
      <dgm:prSet/>
      <dgm:spPr/>
      <dgm:t>
        <a:bodyPr/>
        <a:lstStyle/>
        <a:p>
          <a:endParaRPr lang="de-DE"/>
        </a:p>
      </dgm:t>
    </dgm:pt>
    <dgm:pt modelId="{AAA51926-27EC-49EE-9907-FDD8CA783091}" type="pres">
      <dgm:prSet presAssocID="{B5BE6B79-25CF-475F-88E7-47383956AA0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38EAF60-A2C0-457F-9288-7D9209F18E61}" type="pres">
      <dgm:prSet presAssocID="{4CB68849-EC4A-4049-BFC6-A3C7470CCCAB}" presName="hierRoot1" presStyleCnt="0">
        <dgm:presLayoutVars>
          <dgm:hierBranch val="init"/>
        </dgm:presLayoutVars>
      </dgm:prSet>
      <dgm:spPr/>
    </dgm:pt>
    <dgm:pt modelId="{6D416B6F-784D-499C-AEB6-8599766DD7FC}" type="pres">
      <dgm:prSet presAssocID="{4CB68849-EC4A-4049-BFC6-A3C7470CCCAB}" presName="rootComposite1" presStyleCnt="0"/>
      <dgm:spPr/>
    </dgm:pt>
    <dgm:pt modelId="{D9723F26-3B0D-44B2-B4C5-55D207AC3210}" type="pres">
      <dgm:prSet presAssocID="{4CB68849-EC4A-4049-BFC6-A3C7470CCCAB}" presName="rootText1" presStyleLbl="node0" presStyleIdx="0" presStyleCnt="1">
        <dgm:presLayoutVars>
          <dgm:chMax/>
          <dgm:chPref val="3"/>
        </dgm:presLayoutVars>
      </dgm:prSet>
      <dgm:spPr/>
    </dgm:pt>
    <dgm:pt modelId="{393DF70B-E391-4593-A42B-FC529E58CF90}" type="pres">
      <dgm:prSet presAssocID="{4CB68849-EC4A-4049-BFC6-A3C7470CCCAB}" presName="titleText1" presStyleLbl="fgAcc0" presStyleIdx="0" presStyleCnt="1">
        <dgm:presLayoutVars>
          <dgm:chMax val="0"/>
          <dgm:chPref val="0"/>
        </dgm:presLayoutVars>
      </dgm:prSet>
      <dgm:spPr/>
    </dgm:pt>
    <dgm:pt modelId="{F7656A1D-8920-499E-AC40-6A5C8D15B2D3}" type="pres">
      <dgm:prSet presAssocID="{4CB68849-EC4A-4049-BFC6-A3C7470CCCAB}" presName="rootConnector1" presStyleLbl="node1" presStyleIdx="0" presStyleCnt="2"/>
      <dgm:spPr/>
    </dgm:pt>
    <dgm:pt modelId="{19252C9B-DD92-492B-AB19-4F6E140F9992}" type="pres">
      <dgm:prSet presAssocID="{4CB68849-EC4A-4049-BFC6-A3C7470CCCAB}" presName="hierChild2" presStyleCnt="0"/>
      <dgm:spPr/>
    </dgm:pt>
    <dgm:pt modelId="{8D9DE8D5-BA2C-494F-BF40-2DB32FCF1951}" type="pres">
      <dgm:prSet presAssocID="{6191F9DB-B795-46B8-A786-C91CAA66D5C8}" presName="Name37" presStyleLbl="parChTrans1D2" presStyleIdx="0" presStyleCnt="2"/>
      <dgm:spPr/>
    </dgm:pt>
    <dgm:pt modelId="{75997D7A-FCB4-4A83-B75E-DFD6309756AD}" type="pres">
      <dgm:prSet presAssocID="{806C519B-10E7-473E-AD54-EC0CE5E34C99}" presName="hierRoot2" presStyleCnt="0">
        <dgm:presLayoutVars>
          <dgm:hierBranch val="init"/>
        </dgm:presLayoutVars>
      </dgm:prSet>
      <dgm:spPr/>
    </dgm:pt>
    <dgm:pt modelId="{A8E5C6B7-25D4-4FC5-9A13-C916F1F5DBC5}" type="pres">
      <dgm:prSet presAssocID="{806C519B-10E7-473E-AD54-EC0CE5E34C99}" presName="rootComposite" presStyleCnt="0"/>
      <dgm:spPr/>
    </dgm:pt>
    <dgm:pt modelId="{AF319CD2-191F-4D55-8912-BD01EEC58DB4}" type="pres">
      <dgm:prSet presAssocID="{806C519B-10E7-473E-AD54-EC0CE5E34C99}" presName="rootText" presStyleLbl="node1" presStyleIdx="0" presStyleCnt="2">
        <dgm:presLayoutVars>
          <dgm:chMax/>
          <dgm:chPref val="3"/>
        </dgm:presLayoutVars>
      </dgm:prSet>
      <dgm:spPr/>
    </dgm:pt>
    <dgm:pt modelId="{19153AA8-7140-465A-B367-C9D8D0C6DBB2}" type="pres">
      <dgm:prSet presAssocID="{806C519B-10E7-473E-AD54-EC0CE5E34C99}" presName="titleText2" presStyleLbl="fgAcc1" presStyleIdx="0" presStyleCnt="2">
        <dgm:presLayoutVars>
          <dgm:chMax val="0"/>
          <dgm:chPref val="0"/>
        </dgm:presLayoutVars>
      </dgm:prSet>
      <dgm:spPr/>
    </dgm:pt>
    <dgm:pt modelId="{7A390095-8B43-417C-8800-3A303E7DE5AB}" type="pres">
      <dgm:prSet presAssocID="{806C519B-10E7-473E-AD54-EC0CE5E34C99}" presName="rootConnector" presStyleLbl="node2" presStyleIdx="0" presStyleCnt="0"/>
      <dgm:spPr/>
    </dgm:pt>
    <dgm:pt modelId="{DD35BF41-858F-4A21-BAFB-1FBC36463446}" type="pres">
      <dgm:prSet presAssocID="{806C519B-10E7-473E-AD54-EC0CE5E34C99}" presName="hierChild4" presStyleCnt="0"/>
      <dgm:spPr/>
    </dgm:pt>
    <dgm:pt modelId="{F144B88E-0679-4F17-AF17-2512BDEA5776}" type="pres">
      <dgm:prSet presAssocID="{806C519B-10E7-473E-AD54-EC0CE5E34C99}" presName="hierChild5" presStyleCnt="0"/>
      <dgm:spPr/>
    </dgm:pt>
    <dgm:pt modelId="{F0E58378-3216-40B1-8E56-339555C2C76F}" type="pres">
      <dgm:prSet presAssocID="{BC368B03-51CA-49AB-AFD3-22C2D5BEEFE4}" presName="Name37" presStyleLbl="parChTrans1D2" presStyleIdx="1" presStyleCnt="2"/>
      <dgm:spPr/>
    </dgm:pt>
    <dgm:pt modelId="{E1200B9B-406E-4BE6-9144-17638853C534}" type="pres">
      <dgm:prSet presAssocID="{F82B1D0C-C1D1-4E62-B664-AF305EEB1398}" presName="hierRoot2" presStyleCnt="0">
        <dgm:presLayoutVars>
          <dgm:hierBranch val="init"/>
        </dgm:presLayoutVars>
      </dgm:prSet>
      <dgm:spPr/>
    </dgm:pt>
    <dgm:pt modelId="{CB6E574C-5345-497A-B0B9-A2E66B27467D}" type="pres">
      <dgm:prSet presAssocID="{F82B1D0C-C1D1-4E62-B664-AF305EEB1398}" presName="rootComposite" presStyleCnt="0"/>
      <dgm:spPr/>
    </dgm:pt>
    <dgm:pt modelId="{8CA0801D-2575-4ECB-BAE5-08D18928A028}" type="pres">
      <dgm:prSet presAssocID="{F82B1D0C-C1D1-4E62-B664-AF305EEB1398}" presName="rootText" presStyleLbl="node1" presStyleIdx="1" presStyleCnt="2">
        <dgm:presLayoutVars>
          <dgm:chMax/>
          <dgm:chPref val="3"/>
        </dgm:presLayoutVars>
      </dgm:prSet>
      <dgm:spPr/>
    </dgm:pt>
    <dgm:pt modelId="{A298F6D6-897F-4F2C-A961-C25161F6F122}" type="pres">
      <dgm:prSet presAssocID="{F82B1D0C-C1D1-4E62-B664-AF305EEB1398}" presName="titleText2" presStyleLbl="fgAcc1" presStyleIdx="1" presStyleCnt="2">
        <dgm:presLayoutVars>
          <dgm:chMax val="0"/>
          <dgm:chPref val="0"/>
        </dgm:presLayoutVars>
      </dgm:prSet>
      <dgm:spPr/>
    </dgm:pt>
    <dgm:pt modelId="{3F165C13-E294-48C0-A7C5-55F98312A37E}" type="pres">
      <dgm:prSet presAssocID="{F82B1D0C-C1D1-4E62-B664-AF305EEB1398}" presName="rootConnector" presStyleLbl="node2" presStyleIdx="0" presStyleCnt="0"/>
      <dgm:spPr/>
    </dgm:pt>
    <dgm:pt modelId="{45D2EACE-3FAE-476C-BC99-B13E68829C61}" type="pres">
      <dgm:prSet presAssocID="{F82B1D0C-C1D1-4E62-B664-AF305EEB1398}" presName="hierChild4" presStyleCnt="0"/>
      <dgm:spPr/>
    </dgm:pt>
    <dgm:pt modelId="{352FF3B3-346B-43D3-9864-85840C67B7E0}" type="pres">
      <dgm:prSet presAssocID="{F82B1D0C-C1D1-4E62-B664-AF305EEB1398}" presName="hierChild5" presStyleCnt="0"/>
      <dgm:spPr/>
    </dgm:pt>
    <dgm:pt modelId="{4E16C18B-B9A9-4F05-9E24-426EC70734B0}" type="pres">
      <dgm:prSet presAssocID="{4CB68849-EC4A-4049-BFC6-A3C7470CCCAB}" presName="hierChild3" presStyleCnt="0"/>
      <dgm:spPr/>
    </dgm:pt>
  </dgm:ptLst>
  <dgm:cxnLst>
    <dgm:cxn modelId="{B03C1C1F-55D2-457B-A0B9-A69AAEC5D898}" srcId="{4CB68849-EC4A-4049-BFC6-A3C7470CCCAB}" destId="{806C519B-10E7-473E-AD54-EC0CE5E34C99}" srcOrd="0" destOrd="0" parTransId="{6191F9DB-B795-46B8-A786-C91CAA66D5C8}" sibTransId="{44506E05-07FF-4582-9D18-15728F62C60E}"/>
    <dgm:cxn modelId="{C2419431-1088-4FE5-99E8-EAB42D7C444D}" type="presOf" srcId="{B34D6DE6-5E82-4DC4-AFB9-E7BBF76BBD96}" destId="{393DF70B-E391-4593-A42B-FC529E58CF90}" srcOrd="0" destOrd="0" presId="urn:microsoft.com/office/officeart/2008/layout/NameandTitleOrganizationalChart"/>
    <dgm:cxn modelId="{4160D33B-3112-427C-9AED-1B59C69F898F}" type="presOf" srcId="{806C519B-10E7-473E-AD54-EC0CE5E34C99}" destId="{7A390095-8B43-417C-8800-3A303E7DE5AB}" srcOrd="1" destOrd="0" presId="urn:microsoft.com/office/officeart/2008/layout/NameandTitleOrganizationalChart"/>
    <dgm:cxn modelId="{2353B63F-579E-4300-B9C8-DAEA5381FC7C}" type="presOf" srcId="{F82B1D0C-C1D1-4E62-B664-AF305EEB1398}" destId="{8CA0801D-2575-4ECB-BAE5-08D18928A028}" srcOrd="0" destOrd="0" presId="urn:microsoft.com/office/officeart/2008/layout/NameandTitleOrganizationalChart"/>
    <dgm:cxn modelId="{CA7D5250-B004-45C3-A928-5845CA4D72E7}" type="presOf" srcId="{BC368B03-51CA-49AB-AFD3-22C2D5BEEFE4}" destId="{F0E58378-3216-40B1-8E56-339555C2C76F}" srcOrd="0" destOrd="0" presId="urn:microsoft.com/office/officeart/2008/layout/NameandTitleOrganizationalChart"/>
    <dgm:cxn modelId="{BD067571-599E-4ECD-BE59-2621081456E2}" type="presOf" srcId="{44506E05-07FF-4582-9D18-15728F62C60E}" destId="{19153AA8-7140-465A-B367-C9D8D0C6DBB2}" srcOrd="0" destOrd="0" presId="urn:microsoft.com/office/officeart/2008/layout/NameandTitleOrganizationalChart"/>
    <dgm:cxn modelId="{B002EF83-F68A-40B9-AA14-34EF9657E484}" type="presOf" srcId="{806C519B-10E7-473E-AD54-EC0CE5E34C99}" destId="{AF319CD2-191F-4D55-8912-BD01EEC58DB4}" srcOrd="0" destOrd="0" presId="urn:microsoft.com/office/officeart/2008/layout/NameandTitleOrganizationalChart"/>
    <dgm:cxn modelId="{1E2ADF8C-0AB0-449E-9F7D-0D947606F7A6}" type="presOf" srcId="{B5BE6B79-25CF-475F-88E7-47383956AA03}" destId="{AAA51926-27EC-49EE-9907-FDD8CA783091}" srcOrd="0" destOrd="0" presId="urn:microsoft.com/office/officeart/2008/layout/NameandTitleOrganizationalChart"/>
    <dgm:cxn modelId="{D680E497-FBA7-4C64-93C5-B5788EDFF280}" type="presOf" srcId="{FB83D008-63C0-4BBD-AF79-CB1E081E13AD}" destId="{A298F6D6-897F-4F2C-A961-C25161F6F122}" srcOrd="0" destOrd="0" presId="urn:microsoft.com/office/officeart/2008/layout/NameandTitleOrganizationalChart"/>
    <dgm:cxn modelId="{8A5EBFA0-0346-459F-8841-27874CB32D02}" srcId="{B5BE6B79-25CF-475F-88E7-47383956AA03}" destId="{4CB68849-EC4A-4049-BFC6-A3C7470CCCAB}" srcOrd="0" destOrd="0" parTransId="{6AD2D181-0DCD-4B28-87AC-80953ACEEC2F}" sibTransId="{B34D6DE6-5E82-4DC4-AFB9-E7BBF76BBD96}"/>
    <dgm:cxn modelId="{8A9EFDAA-9566-470E-BC8B-342341564BF7}" srcId="{4CB68849-EC4A-4049-BFC6-A3C7470CCCAB}" destId="{F82B1D0C-C1D1-4E62-B664-AF305EEB1398}" srcOrd="1" destOrd="0" parTransId="{BC368B03-51CA-49AB-AFD3-22C2D5BEEFE4}" sibTransId="{FB83D008-63C0-4BBD-AF79-CB1E081E13AD}"/>
    <dgm:cxn modelId="{1DD302D7-6084-4EFA-8409-308DDAEAC701}" type="presOf" srcId="{F82B1D0C-C1D1-4E62-B664-AF305EEB1398}" destId="{3F165C13-E294-48C0-A7C5-55F98312A37E}" srcOrd="1" destOrd="0" presId="urn:microsoft.com/office/officeart/2008/layout/NameandTitleOrganizationalChart"/>
    <dgm:cxn modelId="{4CD389D7-4C25-444E-B71F-98E0B9AB464C}" type="presOf" srcId="{4CB68849-EC4A-4049-BFC6-A3C7470CCCAB}" destId="{D9723F26-3B0D-44B2-B4C5-55D207AC3210}" srcOrd="0" destOrd="0" presId="urn:microsoft.com/office/officeart/2008/layout/NameandTitleOrganizationalChart"/>
    <dgm:cxn modelId="{AC01D9F0-358A-4D94-ABA3-031F1C6CB7BF}" type="presOf" srcId="{6191F9DB-B795-46B8-A786-C91CAA66D5C8}" destId="{8D9DE8D5-BA2C-494F-BF40-2DB32FCF1951}" srcOrd="0" destOrd="0" presId="urn:microsoft.com/office/officeart/2008/layout/NameandTitleOrganizationalChart"/>
    <dgm:cxn modelId="{F1F48CF3-CBA6-4CC4-A9F5-22D81DFDB662}" type="presOf" srcId="{4CB68849-EC4A-4049-BFC6-A3C7470CCCAB}" destId="{F7656A1D-8920-499E-AC40-6A5C8D15B2D3}" srcOrd="1" destOrd="0" presId="urn:microsoft.com/office/officeart/2008/layout/NameandTitleOrganizationalChart"/>
    <dgm:cxn modelId="{071F6334-C63A-4F24-9E98-6EE7891C3C9C}" type="presParOf" srcId="{AAA51926-27EC-49EE-9907-FDD8CA783091}" destId="{D38EAF60-A2C0-457F-9288-7D9209F18E61}" srcOrd="0" destOrd="0" presId="urn:microsoft.com/office/officeart/2008/layout/NameandTitleOrganizationalChart"/>
    <dgm:cxn modelId="{01A6063E-1697-40DA-BA17-899326A0D75A}" type="presParOf" srcId="{D38EAF60-A2C0-457F-9288-7D9209F18E61}" destId="{6D416B6F-784D-499C-AEB6-8599766DD7FC}" srcOrd="0" destOrd="0" presId="urn:microsoft.com/office/officeart/2008/layout/NameandTitleOrganizationalChart"/>
    <dgm:cxn modelId="{29983F35-0DD8-422C-A666-DB60E3A44327}" type="presParOf" srcId="{6D416B6F-784D-499C-AEB6-8599766DD7FC}" destId="{D9723F26-3B0D-44B2-B4C5-55D207AC3210}" srcOrd="0" destOrd="0" presId="urn:microsoft.com/office/officeart/2008/layout/NameandTitleOrganizationalChart"/>
    <dgm:cxn modelId="{F7DEFE21-560F-43A2-BE13-D743FB3402A9}" type="presParOf" srcId="{6D416B6F-784D-499C-AEB6-8599766DD7FC}" destId="{393DF70B-E391-4593-A42B-FC529E58CF90}" srcOrd="1" destOrd="0" presId="urn:microsoft.com/office/officeart/2008/layout/NameandTitleOrganizationalChart"/>
    <dgm:cxn modelId="{6A97A61B-604F-40E7-AFE3-373C7C37954C}" type="presParOf" srcId="{6D416B6F-784D-499C-AEB6-8599766DD7FC}" destId="{F7656A1D-8920-499E-AC40-6A5C8D15B2D3}" srcOrd="2" destOrd="0" presId="urn:microsoft.com/office/officeart/2008/layout/NameandTitleOrganizationalChart"/>
    <dgm:cxn modelId="{8CBC19A4-DE2B-4FBD-87FE-2FDEA70C8855}" type="presParOf" srcId="{D38EAF60-A2C0-457F-9288-7D9209F18E61}" destId="{19252C9B-DD92-492B-AB19-4F6E140F9992}" srcOrd="1" destOrd="0" presId="urn:microsoft.com/office/officeart/2008/layout/NameandTitleOrganizationalChart"/>
    <dgm:cxn modelId="{3E510A02-92C0-4677-9F1D-C3963E1329CC}" type="presParOf" srcId="{19252C9B-DD92-492B-AB19-4F6E140F9992}" destId="{8D9DE8D5-BA2C-494F-BF40-2DB32FCF1951}" srcOrd="0" destOrd="0" presId="urn:microsoft.com/office/officeart/2008/layout/NameandTitleOrganizationalChart"/>
    <dgm:cxn modelId="{BAB0471D-3013-401A-80AE-6442A8D3B8A4}" type="presParOf" srcId="{19252C9B-DD92-492B-AB19-4F6E140F9992}" destId="{75997D7A-FCB4-4A83-B75E-DFD6309756AD}" srcOrd="1" destOrd="0" presId="urn:microsoft.com/office/officeart/2008/layout/NameandTitleOrganizationalChart"/>
    <dgm:cxn modelId="{961097A2-0B7D-463C-843A-070363552153}" type="presParOf" srcId="{75997D7A-FCB4-4A83-B75E-DFD6309756AD}" destId="{A8E5C6B7-25D4-4FC5-9A13-C916F1F5DBC5}" srcOrd="0" destOrd="0" presId="urn:microsoft.com/office/officeart/2008/layout/NameandTitleOrganizationalChart"/>
    <dgm:cxn modelId="{B4BAD9AF-2645-4E90-A149-C35508C3018E}" type="presParOf" srcId="{A8E5C6B7-25D4-4FC5-9A13-C916F1F5DBC5}" destId="{AF319CD2-191F-4D55-8912-BD01EEC58DB4}" srcOrd="0" destOrd="0" presId="urn:microsoft.com/office/officeart/2008/layout/NameandTitleOrganizationalChart"/>
    <dgm:cxn modelId="{9229F444-3612-48B6-AAEC-CD050244BE68}" type="presParOf" srcId="{A8E5C6B7-25D4-4FC5-9A13-C916F1F5DBC5}" destId="{19153AA8-7140-465A-B367-C9D8D0C6DBB2}" srcOrd="1" destOrd="0" presId="urn:microsoft.com/office/officeart/2008/layout/NameandTitleOrganizationalChart"/>
    <dgm:cxn modelId="{D368C8B4-FED1-41E5-8144-7AB38CC3FA32}" type="presParOf" srcId="{A8E5C6B7-25D4-4FC5-9A13-C916F1F5DBC5}" destId="{7A390095-8B43-417C-8800-3A303E7DE5AB}" srcOrd="2" destOrd="0" presId="urn:microsoft.com/office/officeart/2008/layout/NameandTitleOrganizationalChart"/>
    <dgm:cxn modelId="{024A68C2-E133-4AA6-B9BB-18400FDFDBED}" type="presParOf" srcId="{75997D7A-FCB4-4A83-B75E-DFD6309756AD}" destId="{DD35BF41-858F-4A21-BAFB-1FBC36463446}" srcOrd="1" destOrd="0" presId="urn:microsoft.com/office/officeart/2008/layout/NameandTitleOrganizationalChart"/>
    <dgm:cxn modelId="{81CEF580-61A1-4BA3-87FC-AFD13AE97FDC}" type="presParOf" srcId="{75997D7A-FCB4-4A83-B75E-DFD6309756AD}" destId="{F144B88E-0679-4F17-AF17-2512BDEA5776}" srcOrd="2" destOrd="0" presId="urn:microsoft.com/office/officeart/2008/layout/NameandTitleOrganizationalChart"/>
    <dgm:cxn modelId="{1BF73AC7-6253-4D75-B962-0C87B000F763}" type="presParOf" srcId="{19252C9B-DD92-492B-AB19-4F6E140F9992}" destId="{F0E58378-3216-40B1-8E56-339555C2C76F}" srcOrd="2" destOrd="0" presId="urn:microsoft.com/office/officeart/2008/layout/NameandTitleOrganizationalChart"/>
    <dgm:cxn modelId="{254D3832-4428-4C86-A569-170B2B32B757}" type="presParOf" srcId="{19252C9B-DD92-492B-AB19-4F6E140F9992}" destId="{E1200B9B-406E-4BE6-9144-17638853C534}" srcOrd="3" destOrd="0" presId="urn:microsoft.com/office/officeart/2008/layout/NameandTitleOrganizationalChart"/>
    <dgm:cxn modelId="{D1A4A1E1-3E66-4BB0-9FCF-322BC7F5B3F1}" type="presParOf" srcId="{E1200B9B-406E-4BE6-9144-17638853C534}" destId="{CB6E574C-5345-497A-B0B9-A2E66B27467D}" srcOrd="0" destOrd="0" presId="urn:microsoft.com/office/officeart/2008/layout/NameandTitleOrganizationalChart"/>
    <dgm:cxn modelId="{8F04E0A5-7B98-48B5-BF78-8793107A0A52}" type="presParOf" srcId="{CB6E574C-5345-497A-B0B9-A2E66B27467D}" destId="{8CA0801D-2575-4ECB-BAE5-08D18928A028}" srcOrd="0" destOrd="0" presId="urn:microsoft.com/office/officeart/2008/layout/NameandTitleOrganizationalChart"/>
    <dgm:cxn modelId="{234597C6-F3CE-4ABD-8F62-E68683C87351}" type="presParOf" srcId="{CB6E574C-5345-497A-B0B9-A2E66B27467D}" destId="{A298F6D6-897F-4F2C-A961-C25161F6F122}" srcOrd="1" destOrd="0" presId="urn:microsoft.com/office/officeart/2008/layout/NameandTitleOrganizationalChart"/>
    <dgm:cxn modelId="{9745C30C-1C1B-4E6B-9E7A-B20C7F654F3C}" type="presParOf" srcId="{CB6E574C-5345-497A-B0B9-A2E66B27467D}" destId="{3F165C13-E294-48C0-A7C5-55F98312A37E}" srcOrd="2" destOrd="0" presId="urn:microsoft.com/office/officeart/2008/layout/NameandTitleOrganizationalChart"/>
    <dgm:cxn modelId="{52C41CFD-F1BF-4B45-82F1-19D58B08CE10}" type="presParOf" srcId="{E1200B9B-406E-4BE6-9144-17638853C534}" destId="{45D2EACE-3FAE-476C-BC99-B13E68829C61}" srcOrd="1" destOrd="0" presId="urn:microsoft.com/office/officeart/2008/layout/NameandTitleOrganizationalChart"/>
    <dgm:cxn modelId="{A27349D6-DB32-4244-9C66-404B4FC43741}" type="presParOf" srcId="{E1200B9B-406E-4BE6-9144-17638853C534}" destId="{352FF3B3-346B-43D3-9864-85840C67B7E0}" srcOrd="2" destOrd="0" presId="urn:microsoft.com/office/officeart/2008/layout/NameandTitleOrganizationalChart"/>
    <dgm:cxn modelId="{F7BB1556-FCDA-4027-88F5-9523DE1DFB3A}" type="presParOf" srcId="{D38EAF60-A2C0-457F-9288-7D9209F18E61}" destId="{4E16C18B-B9A9-4F05-9E24-426EC70734B0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5BE6B79-25CF-475F-88E7-47383956AA03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CB68849-EC4A-4049-BFC6-A3C7470CCCAB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S</a:t>
          </a:r>
        </a:p>
      </dgm:t>
    </dgm:pt>
    <dgm:pt modelId="{6AD2D181-0DCD-4B28-87AC-80953ACEEC2F}" type="parTrans" cxnId="{8A5EBFA0-0346-459F-8841-27874CB32D02}">
      <dgm:prSet/>
      <dgm:spPr/>
      <dgm:t>
        <a:bodyPr/>
        <a:lstStyle/>
        <a:p>
          <a:endParaRPr lang="de-DE"/>
        </a:p>
      </dgm:t>
    </dgm:pt>
    <dgm:pt modelId="{B34D6DE6-5E82-4DC4-AFB9-E7BBF76BBD96}" type="sibTrans" cxnId="{8A5EBFA0-0346-459F-8841-27874CB32D02}">
      <dgm:prSet/>
      <dgm:spPr/>
      <dgm:t>
        <a:bodyPr/>
        <a:lstStyle/>
        <a:p>
          <a:endParaRPr lang="de-DE"/>
        </a:p>
      </dgm:t>
    </dgm:pt>
    <dgm:pt modelId="{F82B1D0C-C1D1-4E62-B664-AF305EEB1398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 err="1"/>
            <a:t>nil</a:t>
          </a:r>
          <a:endParaRPr lang="de-DE" dirty="0"/>
        </a:p>
      </dgm:t>
    </dgm:pt>
    <dgm:pt modelId="{BC368B03-51CA-49AB-AFD3-22C2D5BEEFE4}" type="parTrans" cxnId="{8A9EFDAA-9566-470E-BC8B-342341564BF7}">
      <dgm:prSet/>
      <dgm:spPr/>
      <dgm:t>
        <a:bodyPr/>
        <a:lstStyle/>
        <a:p>
          <a:endParaRPr lang="de-DE"/>
        </a:p>
      </dgm:t>
    </dgm:pt>
    <dgm:pt modelId="{FB83D008-63C0-4BBD-AF79-CB1E081E13AD}" type="sibTrans" cxnId="{8A9EFDAA-9566-470E-BC8B-342341564BF7}">
      <dgm:prSet/>
      <dgm:spPr/>
      <dgm:t>
        <a:bodyPr/>
        <a:lstStyle/>
        <a:p>
          <a:endParaRPr lang="de-DE"/>
        </a:p>
      </dgm:t>
    </dgm:pt>
    <dgm:pt modelId="{806C519B-10E7-473E-AD54-EC0CE5E34C99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E</a:t>
          </a:r>
        </a:p>
      </dgm:t>
    </dgm:pt>
    <dgm:pt modelId="{6191F9DB-B795-46B8-A786-C91CAA66D5C8}" type="parTrans" cxnId="{B03C1C1F-55D2-457B-A0B9-A69AAEC5D898}">
      <dgm:prSet/>
      <dgm:spPr/>
      <dgm:t>
        <a:bodyPr/>
        <a:lstStyle/>
        <a:p>
          <a:endParaRPr lang="de-DE"/>
        </a:p>
      </dgm:t>
    </dgm:pt>
    <dgm:pt modelId="{44506E05-07FF-4582-9D18-15728F62C60E}" type="sibTrans" cxnId="{B03C1C1F-55D2-457B-A0B9-A69AAEC5D898}">
      <dgm:prSet/>
      <dgm:spPr/>
      <dgm:t>
        <a:bodyPr/>
        <a:lstStyle/>
        <a:p>
          <a:endParaRPr lang="de-DE"/>
        </a:p>
      </dgm:t>
    </dgm:pt>
    <dgm:pt modelId="{6B4EA95A-2A35-400A-9B8A-08DAFBB4F8BB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A</a:t>
          </a:r>
        </a:p>
      </dgm:t>
    </dgm:pt>
    <dgm:pt modelId="{184FD291-06DB-4C69-BC1B-E4ED2111A06E}" type="parTrans" cxnId="{A4BF3D26-03CB-4E5B-8817-E972342C5CD1}">
      <dgm:prSet/>
      <dgm:spPr/>
      <dgm:t>
        <a:bodyPr/>
        <a:lstStyle/>
        <a:p>
          <a:endParaRPr lang="de-DE"/>
        </a:p>
      </dgm:t>
    </dgm:pt>
    <dgm:pt modelId="{2A7DC9CA-9587-4034-8F7F-CF4015B276BC}" type="sibTrans" cxnId="{A4BF3D26-03CB-4E5B-8817-E972342C5CD1}">
      <dgm:prSet/>
      <dgm:spPr/>
      <dgm:t>
        <a:bodyPr/>
        <a:lstStyle/>
        <a:p>
          <a:endParaRPr lang="de-DE"/>
        </a:p>
      </dgm:t>
    </dgm:pt>
    <dgm:pt modelId="{143FADC8-39AC-4D71-84CD-37756DE01233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 err="1"/>
            <a:t>nil</a:t>
          </a:r>
          <a:endParaRPr lang="de-DE" dirty="0"/>
        </a:p>
      </dgm:t>
    </dgm:pt>
    <dgm:pt modelId="{74C7DB92-C4F8-47E3-BE38-60B859CDACEF}" type="parTrans" cxnId="{59E175A1-B067-4698-B48A-31A34D239510}">
      <dgm:prSet/>
      <dgm:spPr/>
      <dgm:t>
        <a:bodyPr/>
        <a:lstStyle/>
        <a:p>
          <a:endParaRPr lang="de-DE"/>
        </a:p>
      </dgm:t>
    </dgm:pt>
    <dgm:pt modelId="{D6CC5214-1EDA-4305-97AE-E04E68C6E441}" type="sibTrans" cxnId="{59E175A1-B067-4698-B48A-31A34D239510}">
      <dgm:prSet/>
      <dgm:spPr/>
      <dgm:t>
        <a:bodyPr/>
        <a:lstStyle/>
        <a:p>
          <a:endParaRPr lang="de-DE"/>
        </a:p>
      </dgm:t>
    </dgm:pt>
    <dgm:pt modelId="{3052D182-C3C2-4327-81BD-325885BF9D8A}" type="pres">
      <dgm:prSet presAssocID="{B5BE6B79-25CF-475F-88E7-47383956AA0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F2CBA1D-CBB0-40C1-9D13-2678B850902A}" type="pres">
      <dgm:prSet presAssocID="{4CB68849-EC4A-4049-BFC6-A3C7470CCCAB}" presName="hierRoot1" presStyleCnt="0">
        <dgm:presLayoutVars>
          <dgm:hierBranch val="init"/>
        </dgm:presLayoutVars>
      </dgm:prSet>
      <dgm:spPr/>
    </dgm:pt>
    <dgm:pt modelId="{09EB611B-53A3-4C8E-9348-46966069C499}" type="pres">
      <dgm:prSet presAssocID="{4CB68849-EC4A-4049-BFC6-A3C7470CCCAB}" presName="rootComposite1" presStyleCnt="0"/>
      <dgm:spPr/>
    </dgm:pt>
    <dgm:pt modelId="{643E73A0-AA1F-41CC-A137-37EE52E1DF62}" type="pres">
      <dgm:prSet presAssocID="{4CB68849-EC4A-4049-BFC6-A3C7470CCCAB}" presName="rootText1" presStyleLbl="node0" presStyleIdx="0" presStyleCnt="1">
        <dgm:presLayoutVars>
          <dgm:chMax/>
          <dgm:chPref val="3"/>
        </dgm:presLayoutVars>
      </dgm:prSet>
      <dgm:spPr/>
    </dgm:pt>
    <dgm:pt modelId="{91A21102-5491-4D5A-9573-2246CF483687}" type="pres">
      <dgm:prSet presAssocID="{4CB68849-EC4A-4049-BFC6-A3C7470CCCAB}" presName="titleText1" presStyleLbl="fgAcc0" presStyleIdx="0" presStyleCnt="1">
        <dgm:presLayoutVars>
          <dgm:chMax val="0"/>
          <dgm:chPref val="0"/>
        </dgm:presLayoutVars>
      </dgm:prSet>
      <dgm:spPr/>
    </dgm:pt>
    <dgm:pt modelId="{4FE7D432-FAD1-4538-B144-99B21FDB9121}" type="pres">
      <dgm:prSet presAssocID="{4CB68849-EC4A-4049-BFC6-A3C7470CCCAB}" presName="rootConnector1" presStyleLbl="node1" presStyleIdx="0" presStyleCnt="4"/>
      <dgm:spPr/>
    </dgm:pt>
    <dgm:pt modelId="{CED75465-DD37-4C9D-AC62-F3ED0569D484}" type="pres">
      <dgm:prSet presAssocID="{4CB68849-EC4A-4049-BFC6-A3C7470CCCAB}" presName="hierChild2" presStyleCnt="0"/>
      <dgm:spPr/>
    </dgm:pt>
    <dgm:pt modelId="{6571102F-8AF9-45F9-90A6-D47DC8FFC8B0}" type="pres">
      <dgm:prSet presAssocID="{6191F9DB-B795-46B8-A786-C91CAA66D5C8}" presName="Name37" presStyleLbl="parChTrans1D2" presStyleIdx="0" presStyleCnt="2"/>
      <dgm:spPr/>
    </dgm:pt>
    <dgm:pt modelId="{2CD0152A-7B4D-4568-AD06-3EA96CB8E52C}" type="pres">
      <dgm:prSet presAssocID="{806C519B-10E7-473E-AD54-EC0CE5E34C99}" presName="hierRoot2" presStyleCnt="0">
        <dgm:presLayoutVars>
          <dgm:hierBranch val="init"/>
        </dgm:presLayoutVars>
      </dgm:prSet>
      <dgm:spPr/>
    </dgm:pt>
    <dgm:pt modelId="{8CF2B92A-27BD-45E5-8635-BA72A1C09FE1}" type="pres">
      <dgm:prSet presAssocID="{806C519B-10E7-473E-AD54-EC0CE5E34C99}" presName="rootComposite" presStyleCnt="0"/>
      <dgm:spPr/>
    </dgm:pt>
    <dgm:pt modelId="{E75AE902-FF09-4E6C-89C5-0E6A0E273ACD}" type="pres">
      <dgm:prSet presAssocID="{806C519B-10E7-473E-AD54-EC0CE5E34C99}" presName="rootText" presStyleLbl="node1" presStyleIdx="0" presStyleCnt="4">
        <dgm:presLayoutVars>
          <dgm:chMax/>
          <dgm:chPref val="3"/>
        </dgm:presLayoutVars>
      </dgm:prSet>
      <dgm:spPr/>
    </dgm:pt>
    <dgm:pt modelId="{32F31CE5-7941-4E0D-A2C7-D73C4AB6F4CD}" type="pres">
      <dgm:prSet presAssocID="{806C519B-10E7-473E-AD54-EC0CE5E34C99}" presName="titleText2" presStyleLbl="fgAcc1" presStyleIdx="0" presStyleCnt="4">
        <dgm:presLayoutVars>
          <dgm:chMax val="0"/>
          <dgm:chPref val="0"/>
        </dgm:presLayoutVars>
      </dgm:prSet>
      <dgm:spPr/>
    </dgm:pt>
    <dgm:pt modelId="{2C7B702D-4AE8-47FB-8FDA-E19E174AFCC7}" type="pres">
      <dgm:prSet presAssocID="{806C519B-10E7-473E-AD54-EC0CE5E34C99}" presName="rootConnector" presStyleLbl="node2" presStyleIdx="0" presStyleCnt="0"/>
      <dgm:spPr/>
    </dgm:pt>
    <dgm:pt modelId="{AF5241F6-DC8D-4678-BD5C-DCA7B0E7CD49}" type="pres">
      <dgm:prSet presAssocID="{806C519B-10E7-473E-AD54-EC0CE5E34C99}" presName="hierChild4" presStyleCnt="0"/>
      <dgm:spPr/>
    </dgm:pt>
    <dgm:pt modelId="{28F82420-B2D7-43F1-8D42-6D0073016DA7}" type="pres">
      <dgm:prSet presAssocID="{184FD291-06DB-4C69-BC1B-E4ED2111A06E}" presName="Name37" presStyleLbl="parChTrans1D3" presStyleIdx="0" presStyleCnt="2"/>
      <dgm:spPr/>
    </dgm:pt>
    <dgm:pt modelId="{0891E7D7-940A-4AC6-B2DB-F0642B858C58}" type="pres">
      <dgm:prSet presAssocID="{6B4EA95A-2A35-400A-9B8A-08DAFBB4F8BB}" presName="hierRoot2" presStyleCnt="0">
        <dgm:presLayoutVars>
          <dgm:hierBranch val="init"/>
        </dgm:presLayoutVars>
      </dgm:prSet>
      <dgm:spPr/>
    </dgm:pt>
    <dgm:pt modelId="{DBDB9B35-BECF-460A-9BEA-71FE3DF374C1}" type="pres">
      <dgm:prSet presAssocID="{6B4EA95A-2A35-400A-9B8A-08DAFBB4F8BB}" presName="rootComposite" presStyleCnt="0"/>
      <dgm:spPr/>
    </dgm:pt>
    <dgm:pt modelId="{8F8424A5-DDFA-4EEA-95FF-3FF8C951957F}" type="pres">
      <dgm:prSet presAssocID="{6B4EA95A-2A35-400A-9B8A-08DAFBB4F8BB}" presName="rootText" presStyleLbl="node1" presStyleIdx="1" presStyleCnt="4">
        <dgm:presLayoutVars>
          <dgm:chMax/>
          <dgm:chPref val="3"/>
        </dgm:presLayoutVars>
      </dgm:prSet>
      <dgm:spPr/>
    </dgm:pt>
    <dgm:pt modelId="{BCDCF1FE-524C-4087-95AF-68891C59C4AE}" type="pres">
      <dgm:prSet presAssocID="{6B4EA95A-2A35-400A-9B8A-08DAFBB4F8BB}" presName="titleText2" presStyleLbl="fgAcc1" presStyleIdx="1" presStyleCnt="4">
        <dgm:presLayoutVars>
          <dgm:chMax val="0"/>
          <dgm:chPref val="0"/>
        </dgm:presLayoutVars>
      </dgm:prSet>
      <dgm:spPr/>
    </dgm:pt>
    <dgm:pt modelId="{69D04F5C-A5A8-44B3-A759-2C17571617FE}" type="pres">
      <dgm:prSet presAssocID="{6B4EA95A-2A35-400A-9B8A-08DAFBB4F8BB}" presName="rootConnector" presStyleLbl="node3" presStyleIdx="0" presStyleCnt="0"/>
      <dgm:spPr/>
    </dgm:pt>
    <dgm:pt modelId="{549F7573-2313-47C6-9AEE-255AC31EED7E}" type="pres">
      <dgm:prSet presAssocID="{6B4EA95A-2A35-400A-9B8A-08DAFBB4F8BB}" presName="hierChild4" presStyleCnt="0"/>
      <dgm:spPr/>
    </dgm:pt>
    <dgm:pt modelId="{D484FE00-DAB1-4924-A66D-63FDA01DB811}" type="pres">
      <dgm:prSet presAssocID="{6B4EA95A-2A35-400A-9B8A-08DAFBB4F8BB}" presName="hierChild5" presStyleCnt="0"/>
      <dgm:spPr/>
    </dgm:pt>
    <dgm:pt modelId="{C3DA210D-7CDE-43AA-8B3E-5B6F03489247}" type="pres">
      <dgm:prSet presAssocID="{74C7DB92-C4F8-47E3-BE38-60B859CDACEF}" presName="Name37" presStyleLbl="parChTrans1D3" presStyleIdx="1" presStyleCnt="2"/>
      <dgm:spPr/>
    </dgm:pt>
    <dgm:pt modelId="{D22FE2DC-4B1A-4517-84AE-66ADFB8A3E90}" type="pres">
      <dgm:prSet presAssocID="{143FADC8-39AC-4D71-84CD-37756DE01233}" presName="hierRoot2" presStyleCnt="0">
        <dgm:presLayoutVars>
          <dgm:hierBranch val="init"/>
        </dgm:presLayoutVars>
      </dgm:prSet>
      <dgm:spPr/>
    </dgm:pt>
    <dgm:pt modelId="{C21AA5F6-40E4-410F-88F6-5C6D2BB641A0}" type="pres">
      <dgm:prSet presAssocID="{143FADC8-39AC-4D71-84CD-37756DE01233}" presName="rootComposite" presStyleCnt="0"/>
      <dgm:spPr/>
    </dgm:pt>
    <dgm:pt modelId="{BAFDDE23-2E55-4CC1-BB61-446EF34B3C0D}" type="pres">
      <dgm:prSet presAssocID="{143FADC8-39AC-4D71-84CD-37756DE01233}" presName="rootText" presStyleLbl="node1" presStyleIdx="2" presStyleCnt="4">
        <dgm:presLayoutVars>
          <dgm:chMax/>
          <dgm:chPref val="3"/>
        </dgm:presLayoutVars>
      </dgm:prSet>
      <dgm:spPr/>
    </dgm:pt>
    <dgm:pt modelId="{8E38A844-C608-49E2-B0B3-70109CE5AF82}" type="pres">
      <dgm:prSet presAssocID="{143FADC8-39AC-4D71-84CD-37756DE01233}" presName="titleText2" presStyleLbl="fgAcc1" presStyleIdx="2" presStyleCnt="4">
        <dgm:presLayoutVars>
          <dgm:chMax val="0"/>
          <dgm:chPref val="0"/>
        </dgm:presLayoutVars>
      </dgm:prSet>
      <dgm:spPr/>
    </dgm:pt>
    <dgm:pt modelId="{AB534F5B-1453-4544-BCCE-32EE226604EC}" type="pres">
      <dgm:prSet presAssocID="{143FADC8-39AC-4D71-84CD-37756DE01233}" presName="rootConnector" presStyleLbl="node3" presStyleIdx="0" presStyleCnt="0"/>
      <dgm:spPr/>
    </dgm:pt>
    <dgm:pt modelId="{92A7DE4F-8D38-4B04-BD47-8A288976F2F4}" type="pres">
      <dgm:prSet presAssocID="{143FADC8-39AC-4D71-84CD-37756DE01233}" presName="hierChild4" presStyleCnt="0"/>
      <dgm:spPr/>
    </dgm:pt>
    <dgm:pt modelId="{631C3D4A-2330-4E87-92B9-30208EA81601}" type="pres">
      <dgm:prSet presAssocID="{143FADC8-39AC-4D71-84CD-37756DE01233}" presName="hierChild5" presStyleCnt="0"/>
      <dgm:spPr/>
    </dgm:pt>
    <dgm:pt modelId="{D87AE14A-56CD-4ABB-A962-FB44C8B42F45}" type="pres">
      <dgm:prSet presAssocID="{806C519B-10E7-473E-AD54-EC0CE5E34C99}" presName="hierChild5" presStyleCnt="0"/>
      <dgm:spPr/>
    </dgm:pt>
    <dgm:pt modelId="{4E34EB7F-619B-4C48-95AE-24A8029B22C4}" type="pres">
      <dgm:prSet presAssocID="{BC368B03-51CA-49AB-AFD3-22C2D5BEEFE4}" presName="Name37" presStyleLbl="parChTrans1D2" presStyleIdx="1" presStyleCnt="2"/>
      <dgm:spPr/>
    </dgm:pt>
    <dgm:pt modelId="{B6657763-C861-49A6-A3C4-0CCEDD604A10}" type="pres">
      <dgm:prSet presAssocID="{F82B1D0C-C1D1-4E62-B664-AF305EEB1398}" presName="hierRoot2" presStyleCnt="0">
        <dgm:presLayoutVars>
          <dgm:hierBranch val="init"/>
        </dgm:presLayoutVars>
      </dgm:prSet>
      <dgm:spPr/>
    </dgm:pt>
    <dgm:pt modelId="{98E957BF-3B1E-4C1E-9868-CFC45F5163FF}" type="pres">
      <dgm:prSet presAssocID="{F82B1D0C-C1D1-4E62-B664-AF305EEB1398}" presName="rootComposite" presStyleCnt="0"/>
      <dgm:spPr/>
    </dgm:pt>
    <dgm:pt modelId="{23F63C7B-1D8E-4DAE-ABBF-CA2F1EFE2B1E}" type="pres">
      <dgm:prSet presAssocID="{F82B1D0C-C1D1-4E62-B664-AF305EEB1398}" presName="rootText" presStyleLbl="node1" presStyleIdx="3" presStyleCnt="4">
        <dgm:presLayoutVars>
          <dgm:chMax/>
          <dgm:chPref val="3"/>
        </dgm:presLayoutVars>
      </dgm:prSet>
      <dgm:spPr/>
    </dgm:pt>
    <dgm:pt modelId="{84EE0DF4-5F2A-4E9C-AC09-97DFE42286A3}" type="pres">
      <dgm:prSet presAssocID="{F82B1D0C-C1D1-4E62-B664-AF305EEB1398}" presName="titleText2" presStyleLbl="fgAcc1" presStyleIdx="3" presStyleCnt="4">
        <dgm:presLayoutVars>
          <dgm:chMax val="0"/>
          <dgm:chPref val="0"/>
        </dgm:presLayoutVars>
      </dgm:prSet>
      <dgm:spPr/>
    </dgm:pt>
    <dgm:pt modelId="{D5A56A62-3352-4A9A-8300-35D506768584}" type="pres">
      <dgm:prSet presAssocID="{F82B1D0C-C1D1-4E62-B664-AF305EEB1398}" presName="rootConnector" presStyleLbl="node2" presStyleIdx="0" presStyleCnt="0"/>
      <dgm:spPr/>
    </dgm:pt>
    <dgm:pt modelId="{EA4D1148-BC26-43B4-AE70-47EC047D1BDD}" type="pres">
      <dgm:prSet presAssocID="{F82B1D0C-C1D1-4E62-B664-AF305EEB1398}" presName="hierChild4" presStyleCnt="0"/>
      <dgm:spPr/>
    </dgm:pt>
    <dgm:pt modelId="{865D23D2-00A7-4FED-BCBD-12D78B7C70C3}" type="pres">
      <dgm:prSet presAssocID="{F82B1D0C-C1D1-4E62-B664-AF305EEB1398}" presName="hierChild5" presStyleCnt="0"/>
      <dgm:spPr/>
    </dgm:pt>
    <dgm:pt modelId="{BD994A64-A9BF-4550-81E5-E67F42C6E913}" type="pres">
      <dgm:prSet presAssocID="{4CB68849-EC4A-4049-BFC6-A3C7470CCCAB}" presName="hierChild3" presStyleCnt="0"/>
      <dgm:spPr/>
    </dgm:pt>
  </dgm:ptLst>
  <dgm:cxnLst>
    <dgm:cxn modelId="{B31CFB00-B536-4222-9698-5E5852B87706}" type="presOf" srcId="{6191F9DB-B795-46B8-A786-C91CAA66D5C8}" destId="{6571102F-8AF9-45F9-90A6-D47DC8FFC8B0}" srcOrd="0" destOrd="0" presId="urn:microsoft.com/office/officeart/2008/layout/NameandTitleOrganizationalChart"/>
    <dgm:cxn modelId="{B03C1C1F-55D2-457B-A0B9-A69AAEC5D898}" srcId="{4CB68849-EC4A-4049-BFC6-A3C7470CCCAB}" destId="{806C519B-10E7-473E-AD54-EC0CE5E34C99}" srcOrd="0" destOrd="0" parTransId="{6191F9DB-B795-46B8-A786-C91CAA66D5C8}" sibTransId="{44506E05-07FF-4582-9D18-15728F62C60E}"/>
    <dgm:cxn modelId="{A4BF3D26-03CB-4E5B-8817-E972342C5CD1}" srcId="{806C519B-10E7-473E-AD54-EC0CE5E34C99}" destId="{6B4EA95A-2A35-400A-9B8A-08DAFBB4F8BB}" srcOrd="0" destOrd="0" parTransId="{184FD291-06DB-4C69-BC1B-E4ED2111A06E}" sibTransId="{2A7DC9CA-9587-4034-8F7F-CF4015B276BC}"/>
    <dgm:cxn modelId="{6DB7D428-D235-4F7B-9F08-D72D46EE752C}" type="presOf" srcId="{F82B1D0C-C1D1-4E62-B664-AF305EEB1398}" destId="{23F63C7B-1D8E-4DAE-ABBF-CA2F1EFE2B1E}" srcOrd="0" destOrd="0" presId="urn:microsoft.com/office/officeart/2008/layout/NameandTitleOrganizationalChart"/>
    <dgm:cxn modelId="{98B10238-6DA6-403E-A08F-19A3085E2221}" type="presOf" srcId="{4CB68849-EC4A-4049-BFC6-A3C7470CCCAB}" destId="{643E73A0-AA1F-41CC-A137-37EE52E1DF62}" srcOrd="0" destOrd="0" presId="urn:microsoft.com/office/officeart/2008/layout/NameandTitleOrganizationalChart"/>
    <dgm:cxn modelId="{0CFE2E38-EE1E-4BF6-9305-FE196D28FB7E}" type="presOf" srcId="{4CB68849-EC4A-4049-BFC6-A3C7470CCCAB}" destId="{4FE7D432-FAD1-4538-B144-99B21FDB9121}" srcOrd="1" destOrd="0" presId="urn:microsoft.com/office/officeart/2008/layout/NameandTitleOrganizationalChart"/>
    <dgm:cxn modelId="{5920143A-ED42-4158-BD27-18CDA65DB920}" type="presOf" srcId="{74C7DB92-C4F8-47E3-BE38-60B859CDACEF}" destId="{C3DA210D-7CDE-43AA-8B3E-5B6F03489247}" srcOrd="0" destOrd="0" presId="urn:microsoft.com/office/officeart/2008/layout/NameandTitleOrganizationalChart"/>
    <dgm:cxn modelId="{4DED3266-AA92-4055-AA5C-EB81401E5D0A}" type="presOf" srcId="{6B4EA95A-2A35-400A-9B8A-08DAFBB4F8BB}" destId="{8F8424A5-DDFA-4EEA-95FF-3FF8C951957F}" srcOrd="0" destOrd="0" presId="urn:microsoft.com/office/officeart/2008/layout/NameandTitleOrganizationalChart"/>
    <dgm:cxn modelId="{E545246B-EF6B-46BD-8A97-7FF63073751E}" type="presOf" srcId="{FB83D008-63C0-4BBD-AF79-CB1E081E13AD}" destId="{84EE0DF4-5F2A-4E9C-AC09-97DFE42286A3}" srcOrd="0" destOrd="0" presId="urn:microsoft.com/office/officeart/2008/layout/NameandTitleOrganizationalChart"/>
    <dgm:cxn modelId="{2FF50E4D-79A7-4B13-9D1C-E6B3D8BA46FB}" type="presOf" srcId="{BC368B03-51CA-49AB-AFD3-22C2D5BEEFE4}" destId="{4E34EB7F-619B-4C48-95AE-24A8029B22C4}" srcOrd="0" destOrd="0" presId="urn:microsoft.com/office/officeart/2008/layout/NameandTitleOrganizationalChart"/>
    <dgm:cxn modelId="{01C32A6D-3AC0-43C8-A324-8BA5DF6B9499}" type="presOf" srcId="{6B4EA95A-2A35-400A-9B8A-08DAFBB4F8BB}" destId="{69D04F5C-A5A8-44B3-A759-2C17571617FE}" srcOrd="1" destOrd="0" presId="urn:microsoft.com/office/officeart/2008/layout/NameandTitleOrganizationalChart"/>
    <dgm:cxn modelId="{77D1016F-DD55-4EBD-A224-A73ECAA5F371}" type="presOf" srcId="{44506E05-07FF-4582-9D18-15728F62C60E}" destId="{32F31CE5-7941-4E0D-A2C7-D73C4AB6F4CD}" srcOrd="0" destOrd="0" presId="urn:microsoft.com/office/officeart/2008/layout/NameandTitleOrganizationalChart"/>
    <dgm:cxn modelId="{7A9D3E71-B024-4E02-97FA-18C3E8D35149}" type="presOf" srcId="{2A7DC9CA-9587-4034-8F7F-CF4015B276BC}" destId="{BCDCF1FE-524C-4087-95AF-68891C59C4AE}" srcOrd="0" destOrd="0" presId="urn:microsoft.com/office/officeart/2008/layout/NameandTitleOrganizationalChart"/>
    <dgm:cxn modelId="{58516A7A-BEE1-4AE3-BF25-167890AD884A}" type="presOf" srcId="{184FD291-06DB-4C69-BC1B-E4ED2111A06E}" destId="{28F82420-B2D7-43F1-8D42-6D0073016DA7}" srcOrd="0" destOrd="0" presId="urn:microsoft.com/office/officeart/2008/layout/NameandTitleOrganizationalChart"/>
    <dgm:cxn modelId="{7C8B5B91-858C-4195-9519-EFC6D2FA0D25}" type="presOf" srcId="{806C519B-10E7-473E-AD54-EC0CE5E34C99}" destId="{2C7B702D-4AE8-47FB-8FDA-E19E174AFCC7}" srcOrd="1" destOrd="0" presId="urn:microsoft.com/office/officeart/2008/layout/NameandTitleOrganizationalChart"/>
    <dgm:cxn modelId="{DEB6EA95-3284-42C7-9AF9-178125CCF274}" type="presOf" srcId="{F82B1D0C-C1D1-4E62-B664-AF305EEB1398}" destId="{D5A56A62-3352-4A9A-8300-35D506768584}" srcOrd="1" destOrd="0" presId="urn:microsoft.com/office/officeart/2008/layout/NameandTitleOrganizationalChart"/>
    <dgm:cxn modelId="{8A5EBFA0-0346-459F-8841-27874CB32D02}" srcId="{B5BE6B79-25CF-475F-88E7-47383956AA03}" destId="{4CB68849-EC4A-4049-BFC6-A3C7470CCCAB}" srcOrd="0" destOrd="0" parTransId="{6AD2D181-0DCD-4B28-87AC-80953ACEEC2F}" sibTransId="{B34D6DE6-5E82-4DC4-AFB9-E7BBF76BBD96}"/>
    <dgm:cxn modelId="{59E175A1-B067-4698-B48A-31A34D239510}" srcId="{806C519B-10E7-473E-AD54-EC0CE5E34C99}" destId="{143FADC8-39AC-4D71-84CD-37756DE01233}" srcOrd="1" destOrd="0" parTransId="{74C7DB92-C4F8-47E3-BE38-60B859CDACEF}" sibTransId="{D6CC5214-1EDA-4305-97AE-E04E68C6E441}"/>
    <dgm:cxn modelId="{10740EA3-AD7A-48FF-8CA9-106FA2B3D40E}" type="presOf" srcId="{143FADC8-39AC-4D71-84CD-37756DE01233}" destId="{BAFDDE23-2E55-4CC1-BB61-446EF34B3C0D}" srcOrd="0" destOrd="0" presId="urn:microsoft.com/office/officeart/2008/layout/NameandTitleOrganizationalChart"/>
    <dgm:cxn modelId="{8A9EFDAA-9566-470E-BC8B-342341564BF7}" srcId="{4CB68849-EC4A-4049-BFC6-A3C7470CCCAB}" destId="{F82B1D0C-C1D1-4E62-B664-AF305EEB1398}" srcOrd="1" destOrd="0" parTransId="{BC368B03-51CA-49AB-AFD3-22C2D5BEEFE4}" sibTransId="{FB83D008-63C0-4BBD-AF79-CB1E081E13AD}"/>
    <dgm:cxn modelId="{F26015AE-C29D-4FED-BF6B-FBCAE1D10730}" type="presOf" srcId="{B5BE6B79-25CF-475F-88E7-47383956AA03}" destId="{3052D182-C3C2-4327-81BD-325885BF9D8A}" srcOrd="0" destOrd="0" presId="urn:microsoft.com/office/officeart/2008/layout/NameandTitleOrganizationalChart"/>
    <dgm:cxn modelId="{954D83B5-7C8D-47CD-B39F-2137D9237AB6}" type="presOf" srcId="{B34D6DE6-5E82-4DC4-AFB9-E7BBF76BBD96}" destId="{91A21102-5491-4D5A-9573-2246CF483687}" srcOrd="0" destOrd="0" presId="urn:microsoft.com/office/officeart/2008/layout/NameandTitleOrganizationalChart"/>
    <dgm:cxn modelId="{D3C2C1BD-A6D3-4378-9FED-097FA0815184}" type="presOf" srcId="{806C519B-10E7-473E-AD54-EC0CE5E34C99}" destId="{E75AE902-FF09-4E6C-89C5-0E6A0E273ACD}" srcOrd="0" destOrd="0" presId="urn:microsoft.com/office/officeart/2008/layout/NameandTitleOrganizationalChart"/>
    <dgm:cxn modelId="{4AD081BF-4998-4156-8098-530A70430601}" type="presOf" srcId="{D6CC5214-1EDA-4305-97AE-E04E68C6E441}" destId="{8E38A844-C608-49E2-B0B3-70109CE5AF82}" srcOrd="0" destOrd="0" presId="urn:microsoft.com/office/officeart/2008/layout/NameandTitleOrganizationalChart"/>
    <dgm:cxn modelId="{355539C5-0B9D-4A16-A5C5-83618FC54F4C}" type="presOf" srcId="{143FADC8-39AC-4D71-84CD-37756DE01233}" destId="{AB534F5B-1453-4544-BCCE-32EE226604EC}" srcOrd="1" destOrd="0" presId="urn:microsoft.com/office/officeart/2008/layout/NameandTitleOrganizationalChart"/>
    <dgm:cxn modelId="{E07AB60F-09F5-4414-B32C-ED4F4D536AB6}" type="presParOf" srcId="{3052D182-C3C2-4327-81BD-325885BF9D8A}" destId="{9F2CBA1D-CBB0-40C1-9D13-2678B850902A}" srcOrd="0" destOrd="0" presId="urn:microsoft.com/office/officeart/2008/layout/NameandTitleOrganizationalChart"/>
    <dgm:cxn modelId="{83B24706-429D-4262-9DF5-7790AE863341}" type="presParOf" srcId="{9F2CBA1D-CBB0-40C1-9D13-2678B850902A}" destId="{09EB611B-53A3-4C8E-9348-46966069C499}" srcOrd="0" destOrd="0" presId="urn:microsoft.com/office/officeart/2008/layout/NameandTitleOrganizationalChart"/>
    <dgm:cxn modelId="{36475AA5-E3B4-4912-BE91-0315EF11C2EB}" type="presParOf" srcId="{09EB611B-53A3-4C8E-9348-46966069C499}" destId="{643E73A0-AA1F-41CC-A137-37EE52E1DF62}" srcOrd="0" destOrd="0" presId="urn:microsoft.com/office/officeart/2008/layout/NameandTitleOrganizationalChart"/>
    <dgm:cxn modelId="{476A64E6-F65E-4B4D-840F-3F10DDC0B320}" type="presParOf" srcId="{09EB611B-53A3-4C8E-9348-46966069C499}" destId="{91A21102-5491-4D5A-9573-2246CF483687}" srcOrd="1" destOrd="0" presId="urn:microsoft.com/office/officeart/2008/layout/NameandTitleOrganizationalChart"/>
    <dgm:cxn modelId="{6F4CEF70-4201-497C-B504-0C1EC6953CF7}" type="presParOf" srcId="{09EB611B-53A3-4C8E-9348-46966069C499}" destId="{4FE7D432-FAD1-4538-B144-99B21FDB9121}" srcOrd="2" destOrd="0" presId="urn:microsoft.com/office/officeart/2008/layout/NameandTitleOrganizationalChart"/>
    <dgm:cxn modelId="{D3EDE0F9-3A23-4DA9-9EA5-884D8AE1F247}" type="presParOf" srcId="{9F2CBA1D-CBB0-40C1-9D13-2678B850902A}" destId="{CED75465-DD37-4C9D-AC62-F3ED0569D484}" srcOrd="1" destOrd="0" presId="urn:microsoft.com/office/officeart/2008/layout/NameandTitleOrganizationalChart"/>
    <dgm:cxn modelId="{86994DFC-5B2E-4BA2-8643-FB025E7FB68B}" type="presParOf" srcId="{CED75465-DD37-4C9D-AC62-F3ED0569D484}" destId="{6571102F-8AF9-45F9-90A6-D47DC8FFC8B0}" srcOrd="0" destOrd="0" presId="urn:microsoft.com/office/officeart/2008/layout/NameandTitleOrganizationalChart"/>
    <dgm:cxn modelId="{8F762173-5AC9-4711-8EC2-D96798A35BB4}" type="presParOf" srcId="{CED75465-DD37-4C9D-AC62-F3ED0569D484}" destId="{2CD0152A-7B4D-4568-AD06-3EA96CB8E52C}" srcOrd="1" destOrd="0" presId="urn:microsoft.com/office/officeart/2008/layout/NameandTitleOrganizationalChart"/>
    <dgm:cxn modelId="{2E0CA7F5-3014-4E78-A9C4-8A8547F73C30}" type="presParOf" srcId="{2CD0152A-7B4D-4568-AD06-3EA96CB8E52C}" destId="{8CF2B92A-27BD-45E5-8635-BA72A1C09FE1}" srcOrd="0" destOrd="0" presId="urn:microsoft.com/office/officeart/2008/layout/NameandTitleOrganizationalChart"/>
    <dgm:cxn modelId="{98DC931D-F2F1-4AE1-BFD2-FA2CFEDBAB1A}" type="presParOf" srcId="{8CF2B92A-27BD-45E5-8635-BA72A1C09FE1}" destId="{E75AE902-FF09-4E6C-89C5-0E6A0E273ACD}" srcOrd="0" destOrd="0" presId="urn:microsoft.com/office/officeart/2008/layout/NameandTitleOrganizationalChart"/>
    <dgm:cxn modelId="{0611288E-A5A4-4798-A3DA-E39551A6BF9D}" type="presParOf" srcId="{8CF2B92A-27BD-45E5-8635-BA72A1C09FE1}" destId="{32F31CE5-7941-4E0D-A2C7-D73C4AB6F4CD}" srcOrd="1" destOrd="0" presId="urn:microsoft.com/office/officeart/2008/layout/NameandTitleOrganizationalChart"/>
    <dgm:cxn modelId="{996C75BD-B96F-48BB-9404-13B6BA395F79}" type="presParOf" srcId="{8CF2B92A-27BD-45E5-8635-BA72A1C09FE1}" destId="{2C7B702D-4AE8-47FB-8FDA-E19E174AFCC7}" srcOrd="2" destOrd="0" presId="urn:microsoft.com/office/officeart/2008/layout/NameandTitleOrganizationalChart"/>
    <dgm:cxn modelId="{B77F09C2-0C1D-4E02-B593-4336F8B539B6}" type="presParOf" srcId="{2CD0152A-7B4D-4568-AD06-3EA96CB8E52C}" destId="{AF5241F6-DC8D-4678-BD5C-DCA7B0E7CD49}" srcOrd="1" destOrd="0" presId="urn:microsoft.com/office/officeart/2008/layout/NameandTitleOrganizationalChart"/>
    <dgm:cxn modelId="{B1C9C1BA-9418-4324-8E1F-627ED9203A3A}" type="presParOf" srcId="{AF5241F6-DC8D-4678-BD5C-DCA7B0E7CD49}" destId="{28F82420-B2D7-43F1-8D42-6D0073016DA7}" srcOrd="0" destOrd="0" presId="urn:microsoft.com/office/officeart/2008/layout/NameandTitleOrganizationalChart"/>
    <dgm:cxn modelId="{1A90269C-98ED-4BBE-A107-9C1784571DEF}" type="presParOf" srcId="{AF5241F6-DC8D-4678-BD5C-DCA7B0E7CD49}" destId="{0891E7D7-940A-4AC6-B2DB-F0642B858C58}" srcOrd="1" destOrd="0" presId="urn:microsoft.com/office/officeart/2008/layout/NameandTitleOrganizationalChart"/>
    <dgm:cxn modelId="{B2F45B89-A5BE-48C5-B418-170A7D8CBC59}" type="presParOf" srcId="{0891E7D7-940A-4AC6-B2DB-F0642B858C58}" destId="{DBDB9B35-BECF-460A-9BEA-71FE3DF374C1}" srcOrd="0" destOrd="0" presId="urn:microsoft.com/office/officeart/2008/layout/NameandTitleOrganizationalChart"/>
    <dgm:cxn modelId="{22D188E3-E149-483C-981C-6C1FF609BA4E}" type="presParOf" srcId="{DBDB9B35-BECF-460A-9BEA-71FE3DF374C1}" destId="{8F8424A5-DDFA-4EEA-95FF-3FF8C951957F}" srcOrd="0" destOrd="0" presId="urn:microsoft.com/office/officeart/2008/layout/NameandTitleOrganizationalChart"/>
    <dgm:cxn modelId="{576FB30A-0DB5-47F4-9DA1-12DDA9CAC860}" type="presParOf" srcId="{DBDB9B35-BECF-460A-9BEA-71FE3DF374C1}" destId="{BCDCF1FE-524C-4087-95AF-68891C59C4AE}" srcOrd="1" destOrd="0" presId="urn:microsoft.com/office/officeart/2008/layout/NameandTitleOrganizationalChart"/>
    <dgm:cxn modelId="{E0C8503D-BE5B-47D0-8DE4-D405B224D2D3}" type="presParOf" srcId="{DBDB9B35-BECF-460A-9BEA-71FE3DF374C1}" destId="{69D04F5C-A5A8-44B3-A759-2C17571617FE}" srcOrd="2" destOrd="0" presId="urn:microsoft.com/office/officeart/2008/layout/NameandTitleOrganizationalChart"/>
    <dgm:cxn modelId="{81B3AD50-F15B-40E2-97E0-4551E9309F34}" type="presParOf" srcId="{0891E7D7-940A-4AC6-B2DB-F0642B858C58}" destId="{549F7573-2313-47C6-9AEE-255AC31EED7E}" srcOrd="1" destOrd="0" presId="urn:microsoft.com/office/officeart/2008/layout/NameandTitleOrganizationalChart"/>
    <dgm:cxn modelId="{98B37271-4423-46B7-913B-299DFDC500C7}" type="presParOf" srcId="{0891E7D7-940A-4AC6-B2DB-F0642B858C58}" destId="{D484FE00-DAB1-4924-A66D-63FDA01DB811}" srcOrd="2" destOrd="0" presId="urn:microsoft.com/office/officeart/2008/layout/NameandTitleOrganizationalChart"/>
    <dgm:cxn modelId="{22555813-7327-4ACD-8A19-F1D7D1B72F29}" type="presParOf" srcId="{AF5241F6-DC8D-4678-BD5C-DCA7B0E7CD49}" destId="{C3DA210D-7CDE-43AA-8B3E-5B6F03489247}" srcOrd="2" destOrd="0" presId="urn:microsoft.com/office/officeart/2008/layout/NameandTitleOrganizationalChart"/>
    <dgm:cxn modelId="{5F122408-8290-4294-AB0E-8DE46ABD2F48}" type="presParOf" srcId="{AF5241F6-DC8D-4678-BD5C-DCA7B0E7CD49}" destId="{D22FE2DC-4B1A-4517-84AE-66ADFB8A3E90}" srcOrd="3" destOrd="0" presId="urn:microsoft.com/office/officeart/2008/layout/NameandTitleOrganizationalChart"/>
    <dgm:cxn modelId="{48823F9B-1D56-4FB9-A861-D96212F08564}" type="presParOf" srcId="{D22FE2DC-4B1A-4517-84AE-66ADFB8A3E90}" destId="{C21AA5F6-40E4-410F-88F6-5C6D2BB641A0}" srcOrd="0" destOrd="0" presId="urn:microsoft.com/office/officeart/2008/layout/NameandTitleOrganizationalChart"/>
    <dgm:cxn modelId="{C41F8190-928B-40DE-9EC1-FEF7984252E8}" type="presParOf" srcId="{C21AA5F6-40E4-410F-88F6-5C6D2BB641A0}" destId="{BAFDDE23-2E55-4CC1-BB61-446EF34B3C0D}" srcOrd="0" destOrd="0" presId="urn:microsoft.com/office/officeart/2008/layout/NameandTitleOrganizationalChart"/>
    <dgm:cxn modelId="{4F9760FB-1D46-4D54-99F7-8A8869704F0B}" type="presParOf" srcId="{C21AA5F6-40E4-410F-88F6-5C6D2BB641A0}" destId="{8E38A844-C608-49E2-B0B3-70109CE5AF82}" srcOrd="1" destOrd="0" presId="urn:microsoft.com/office/officeart/2008/layout/NameandTitleOrganizationalChart"/>
    <dgm:cxn modelId="{9BA66149-A62D-422A-887A-5A772D6022F4}" type="presParOf" srcId="{C21AA5F6-40E4-410F-88F6-5C6D2BB641A0}" destId="{AB534F5B-1453-4544-BCCE-32EE226604EC}" srcOrd="2" destOrd="0" presId="urn:microsoft.com/office/officeart/2008/layout/NameandTitleOrganizationalChart"/>
    <dgm:cxn modelId="{B3B0C220-6947-431E-B9E7-758689CF9D8C}" type="presParOf" srcId="{D22FE2DC-4B1A-4517-84AE-66ADFB8A3E90}" destId="{92A7DE4F-8D38-4B04-BD47-8A288976F2F4}" srcOrd="1" destOrd="0" presId="urn:microsoft.com/office/officeart/2008/layout/NameandTitleOrganizationalChart"/>
    <dgm:cxn modelId="{60514F29-4695-4AFC-A8EB-283C58EF9468}" type="presParOf" srcId="{D22FE2DC-4B1A-4517-84AE-66ADFB8A3E90}" destId="{631C3D4A-2330-4E87-92B9-30208EA81601}" srcOrd="2" destOrd="0" presId="urn:microsoft.com/office/officeart/2008/layout/NameandTitleOrganizationalChart"/>
    <dgm:cxn modelId="{3B5617FC-FE06-4CC5-A513-24CBFEA05FAC}" type="presParOf" srcId="{2CD0152A-7B4D-4568-AD06-3EA96CB8E52C}" destId="{D87AE14A-56CD-4ABB-A962-FB44C8B42F45}" srcOrd="2" destOrd="0" presId="urn:microsoft.com/office/officeart/2008/layout/NameandTitleOrganizationalChart"/>
    <dgm:cxn modelId="{98DDD8E2-0D7D-4349-B0B8-17DD62084DBA}" type="presParOf" srcId="{CED75465-DD37-4C9D-AC62-F3ED0569D484}" destId="{4E34EB7F-619B-4C48-95AE-24A8029B22C4}" srcOrd="2" destOrd="0" presId="urn:microsoft.com/office/officeart/2008/layout/NameandTitleOrganizationalChart"/>
    <dgm:cxn modelId="{D186908E-D80B-498F-B0D5-5EF27982B6D7}" type="presParOf" srcId="{CED75465-DD37-4C9D-AC62-F3ED0569D484}" destId="{B6657763-C861-49A6-A3C4-0CCEDD604A10}" srcOrd="3" destOrd="0" presId="urn:microsoft.com/office/officeart/2008/layout/NameandTitleOrganizationalChart"/>
    <dgm:cxn modelId="{83D4EFCA-6ACB-4479-A6B4-E3FFA87272AD}" type="presParOf" srcId="{B6657763-C861-49A6-A3C4-0CCEDD604A10}" destId="{98E957BF-3B1E-4C1E-9868-CFC45F5163FF}" srcOrd="0" destOrd="0" presId="urn:microsoft.com/office/officeart/2008/layout/NameandTitleOrganizationalChart"/>
    <dgm:cxn modelId="{868A6754-07DF-4865-9705-3AA457D1FACF}" type="presParOf" srcId="{98E957BF-3B1E-4C1E-9868-CFC45F5163FF}" destId="{23F63C7B-1D8E-4DAE-ABBF-CA2F1EFE2B1E}" srcOrd="0" destOrd="0" presId="urn:microsoft.com/office/officeart/2008/layout/NameandTitleOrganizationalChart"/>
    <dgm:cxn modelId="{A1EB0361-884C-4741-853C-BAA8C6313945}" type="presParOf" srcId="{98E957BF-3B1E-4C1E-9868-CFC45F5163FF}" destId="{84EE0DF4-5F2A-4E9C-AC09-97DFE42286A3}" srcOrd="1" destOrd="0" presId="urn:microsoft.com/office/officeart/2008/layout/NameandTitleOrganizationalChart"/>
    <dgm:cxn modelId="{CA1D736B-73F5-4B8F-AAFE-E3D7DDA7B176}" type="presParOf" srcId="{98E957BF-3B1E-4C1E-9868-CFC45F5163FF}" destId="{D5A56A62-3352-4A9A-8300-35D506768584}" srcOrd="2" destOrd="0" presId="urn:microsoft.com/office/officeart/2008/layout/NameandTitleOrganizationalChart"/>
    <dgm:cxn modelId="{D6128C96-B2A2-43BF-88B0-D1450B5DB16E}" type="presParOf" srcId="{B6657763-C861-49A6-A3C4-0CCEDD604A10}" destId="{EA4D1148-BC26-43B4-AE70-47EC047D1BDD}" srcOrd="1" destOrd="0" presId="urn:microsoft.com/office/officeart/2008/layout/NameandTitleOrganizationalChart"/>
    <dgm:cxn modelId="{EE9FF413-E18C-4128-9E56-6683D0EA69AD}" type="presParOf" srcId="{B6657763-C861-49A6-A3C4-0CCEDD604A10}" destId="{865D23D2-00A7-4FED-BCBD-12D78B7C70C3}" srcOrd="2" destOrd="0" presId="urn:microsoft.com/office/officeart/2008/layout/NameandTitleOrganizationalChart"/>
    <dgm:cxn modelId="{D4C0FC96-7F55-4E6A-A607-15ACD887FC83}" type="presParOf" srcId="{9F2CBA1D-CBB0-40C1-9D13-2678B850902A}" destId="{BD994A64-A9BF-4550-81E5-E67F42C6E913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5BE6B79-25CF-475F-88E7-47383956AA03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CB68849-EC4A-4049-BFC6-A3C7470CCCAB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E</a:t>
          </a:r>
        </a:p>
      </dgm:t>
    </dgm:pt>
    <dgm:pt modelId="{6AD2D181-0DCD-4B28-87AC-80953ACEEC2F}" type="parTrans" cxnId="{8A5EBFA0-0346-459F-8841-27874CB32D02}">
      <dgm:prSet/>
      <dgm:spPr/>
      <dgm:t>
        <a:bodyPr/>
        <a:lstStyle/>
        <a:p>
          <a:endParaRPr lang="de-DE"/>
        </a:p>
      </dgm:t>
    </dgm:pt>
    <dgm:pt modelId="{B34D6DE6-5E82-4DC4-AFB9-E7BBF76BBD96}" type="sibTrans" cxnId="{8A5EBFA0-0346-459F-8841-27874CB32D02}">
      <dgm:prSet/>
      <dgm:spPr/>
      <dgm:t>
        <a:bodyPr/>
        <a:lstStyle/>
        <a:p>
          <a:endParaRPr lang="de-DE"/>
        </a:p>
      </dgm:t>
    </dgm:pt>
    <dgm:pt modelId="{F82B1D0C-C1D1-4E62-B664-AF305EEB1398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S</a:t>
          </a:r>
        </a:p>
      </dgm:t>
    </dgm:pt>
    <dgm:pt modelId="{BC368B03-51CA-49AB-AFD3-22C2D5BEEFE4}" type="parTrans" cxnId="{8A9EFDAA-9566-470E-BC8B-342341564BF7}">
      <dgm:prSet/>
      <dgm:spPr/>
      <dgm:t>
        <a:bodyPr/>
        <a:lstStyle/>
        <a:p>
          <a:endParaRPr lang="de-DE"/>
        </a:p>
      </dgm:t>
    </dgm:pt>
    <dgm:pt modelId="{FB83D008-63C0-4BBD-AF79-CB1E081E13AD}" type="sibTrans" cxnId="{8A9EFDAA-9566-470E-BC8B-342341564BF7}">
      <dgm:prSet/>
      <dgm:spPr/>
      <dgm:t>
        <a:bodyPr/>
        <a:lstStyle/>
        <a:p>
          <a:endParaRPr lang="de-DE"/>
        </a:p>
      </dgm:t>
    </dgm:pt>
    <dgm:pt modelId="{806C519B-10E7-473E-AD54-EC0CE5E34C99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A</a:t>
          </a:r>
        </a:p>
      </dgm:t>
    </dgm:pt>
    <dgm:pt modelId="{6191F9DB-B795-46B8-A786-C91CAA66D5C8}" type="parTrans" cxnId="{B03C1C1F-55D2-457B-A0B9-A69AAEC5D898}">
      <dgm:prSet/>
      <dgm:spPr/>
      <dgm:t>
        <a:bodyPr/>
        <a:lstStyle/>
        <a:p>
          <a:endParaRPr lang="de-DE"/>
        </a:p>
      </dgm:t>
    </dgm:pt>
    <dgm:pt modelId="{44506E05-07FF-4582-9D18-15728F62C60E}" type="sibTrans" cxnId="{B03C1C1F-55D2-457B-A0B9-A69AAEC5D898}">
      <dgm:prSet/>
      <dgm:spPr/>
      <dgm:t>
        <a:bodyPr/>
        <a:lstStyle/>
        <a:p>
          <a:endParaRPr lang="de-DE"/>
        </a:p>
      </dgm:t>
    </dgm:pt>
    <dgm:pt modelId="{3052D182-C3C2-4327-81BD-325885BF9D8A}" type="pres">
      <dgm:prSet presAssocID="{B5BE6B79-25CF-475F-88E7-47383956AA0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F2CBA1D-CBB0-40C1-9D13-2678B850902A}" type="pres">
      <dgm:prSet presAssocID="{4CB68849-EC4A-4049-BFC6-A3C7470CCCAB}" presName="hierRoot1" presStyleCnt="0">
        <dgm:presLayoutVars>
          <dgm:hierBranch val="init"/>
        </dgm:presLayoutVars>
      </dgm:prSet>
      <dgm:spPr/>
    </dgm:pt>
    <dgm:pt modelId="{09EB611B-53A3-4C8E-9348-46966069C499}" type="pres">
      <dgm:prSet presAssocID="{4CB68849-EC4A-4049-BFC6-A3C7470CCCAB}" presName="rootComposite1" presStyleCnt="0"/>
      <dgm:spPr/>
    </dgm:pt>
    <dgm:pt modelId="{643E73A0-AA1F-41CC-A137-37EE52E1DF62}" type="pres">
      <dgm:prSet presAssocID="{4CB68849-EC4A-4049-BFC6-A3C7470CCCAB}" presName="rootText1" presStyleLbl="node0" presStyleIdx="0" presStyleCnt="1">
        <dgm:presLayoutVars>
          <dgm:chMax/>
          <dgm:chPref val="3"/>
        </dgm:presLayoutVars>
      </dgm:prSet>
      <dgm:spPr/>
    </dgm:pt>
    <dgm:pt modelId="{91A21102-5491-4D5A-9573-2246CF483687}" type="pres">
      <dgm:prSet presAssocID="{4CB68849-EC4A-4049-BFC6-A3C7470CCCAB}" presName="titleText1" presStyleLbl="fgAcc0" presStyleIdx="0" presStyleCnt="1">
        <dgm:presLayoutVars>
          <dgm:chMax val="0"/>
          <dgm:chPref val="0"/>
        </dgm:presLayoutVars>
      </dgm:prSet>
      <dgm:spPr/>
    </dgm:pt>
    <dgm:pt modelId="{4FE7D432-FAD1-4538-B144-99B21FDB9121}" type="pres">
      <dgm:prSet presAssocID="{4CB68849-EC4A-4049-BFC6-A3C7470CCCAB}" presName="rootConnector1" presStyleLbl="node1" presStyleIdx="0" presStyleCnt="2"/>
      <dgm:spPr/>
    </dgm:pt>
    <dgm:pt modelId="{CED75465-DD37-4C9D-AC62-F3ED0569D484}" type="pres">
      <dgm:prSet presAssocID="{4CB68849-EC4A-4049-BFC6-A3C7470CCCAB}" presName="hierChild2" presStyleCnt="0"/>
      <dgm:spPr/>
    </dgm:pt>
    <dgm:pt modelId="{6571102F-8AF9-45F9-90A6-D47DC8FFC8B0}" type="pres">
      <dgm:prSet presAssocID="{6191F9DB-B795-46B8-A786-C91CAA66D5C8}" presName="Name37" presStyleLbl="parChTrans1D2" presStyleIdx="0" presStyleCnt="2"/>
      <dgm:spPr/>
    </dgm:pt>
    <dgm:pt modelId="{2CD0152A-7B4D-4568-AD06-3EA96CB8E52C}" type="pres">
      <dgm:prSet presAssocID="{806C519B-10E7-473E-AD54-EC0CE5E34C99}" presName="hierRoot2" presStyleCnt="0">
        <dgm:presLayoutVars>
          <dgm:hierBranch val="init"/>
        </dgm:presLayoutVars>
      </dgm:prSet>
      <dgm:spPr/>
    </dgm:pt>
    <dgm:pt modelId="{8CF2B92A-27BD-45E5-8635-BA72A1C09FE1}" type="pres">
      <dgm:prSet presAssocID="{806C519B-10E7-473E-AD54-EC0CE5E34C99}" presName="rootComposite" presStyleCnt="0"/>
      <dgm:spPr/>
    </dgm:pt>
    <dgm:pt modelId="{E75AE902-FF09-4E6C-89C5-0E6A0E273ACD}" type="pres">
      <dgm:prSet presAssocID="{806C519B-10E7-473E-AD54-EC0CE5E34C99}" presName="rootText" presStyleLbl="node1" presStyleIdx="0" presStyleCnt="2">
        <dgm:presLayoutVars>
          <dgm:chMax/>
          <dgm:chPref val="3"/>
        </dgm:presLayoutVars>
      </dgm:prSet>
      <dgm:spPr/>
    </dgm:pt>
    <dgm:pt modelId="{32F31CE5-7941-4E0D-A2C7-D73C4AB6F4CD}" type="pres">
      <dgm:prSet presAssocID="{806C519B-10E7-473E-AD54-EC0CE5E34C99}" presName="titleText2" presStyleLbl="fgAcc1" presStyleIdx="0" presStyleCnt="2">
        <dgm:presLayoutVars>
          <dgm:chMax val="0"/>
          <dgm:chPref val="0"/>
        </dgm:presLayoutVars>
      </dgm:prSet>
      <dgm:spPr/>
    </dgm:pt>
    <dgm:pt modelId="{2C7B702D-4AE8-47FB-8FDA-E19E174AFCC7}" type="pres">
      <dgm:prSet presAssocID="{806C519B-10E7-473E-AD54-EC0CE5E34C99}" presName="rootConnector" presStyleLbl="node2" presStyleIdx="0" presStyleCnt="0"/>
      <dgm:spPr/>
    </dgm:pt>
    <dgm:pt modelId="{AF5241F6-DC8D-4678-BD5C-DCA7B0E7CD49}" type="pres">
      <dgm:prSet presAssocID="{806C519B-10E7-473E-AD54-EC0CE5E34C99}" presName="hierChild4" presStyleCnt="0"/>
      <dgm:spPr/>
    </dgm:pt>
    <dgm:pt modelId="{D87AE14A-56CD-4ABB-A962-FB44C8B42F45}" type="pres">
      <dgm:prSet presAssocID="{806C519B-10E7-473E-AD54-EC0CE5E34C99}" presName="hierChild5" presStyleCnt="0"/>
      <dgm:spPr/>
    </dgm:pt>
    <dgm:pt modelId="{4E34EB7F-619B-4C48-95AE-24A8029B22C4}" type="pres">
      <dgm:prSet presAssocID="{BC368B03-51CA-49AB-AFD3-22C2D5BEEFE4}" presName="Name37" presStyleLbl="parChTrans1D2" presStyleIdx="1" presStyleCnt="2"/>
      <dgm:spPr/>
    </dgm:pt>
    <dgm:pt modelId="{B6657763-C861-49A6-A3C4-0CCEDD604A10}" type="pres">
      <dgm:prSet presAssocID="{F82B1D0C-C1D1-4E62-B664-AF305EEB1398}" presName="hierRoot2" presStyleCnt="0">
        <dgm:presLayoutVars>
          <dgm:hierBranch val="init"/>
        </dgm:presLayoutVars>
      </dgm:prSet>
      <dgm:spPr/>
    </dgm:pt>
    <dgm:pt modelId="{98E957BF-3B1E-4C1E-9868-CFC45F5163FF}" type="pres">
      <dgm:prSet presAssocID="{F82B1D0C-C1D1-4E62-B664-AF305EEB1398}" presName="rootComposite" presStyleCnt="0"/>
      <dgm:spPr/>
    </dgm:pt>
    <dgm:pt modelId="{23F63C7B-1D8E-4DAE-ABBF-CA2F1EFE2B1E}" type="pres">
      <dgm:prSet presAssocID="{F82B1D0C-C1D1-4E62-B664-AF305EEB1398}" presName="rootText" presStyleLbl="node1" presStyleIdx="1" presStyleCnt="2">
        <dgm:presLayoutVars>
          <dgm:chMax/>
          <dgm:chPref val="3"/>
        </dgm:presLayoutVars>
      </dgm:prSet>
      <dgm:spPr/>
    </dgm:pt>
    <dgm:pt modelId="{84EE0DF4-5F2A-4E9C-AC09-97DFE42286A3}" type="pres">
      <dgm:prSet presAssocID="{F82B1D0C-C1D1-4E62-B664-AF305EEB1398}" presName="titleText2" presStyleLbl="fgAcc1" presStyleIdx="1" presStyleCnt="2">
        <dgm:presLayoutVars>
          <dgm:chMax val="0"/>
          <dgm:chPref val="0"/>
        </dgm:presLayoutVars>
      </dgm:prSet>
      <dgm:spPr/>
    </dgm:pt>
    <dgm:pt modelId="{D5A56A62-3352-4A9A-8300-35D506768584}" type="pres">
      <dgm:prSet presAssocID="{F82B1D0C-C1D1-4E62-B664-AF305EEB1398}" presName="rootConnector" presStyleLbl="node2" presStyleIdx="0" presStyleCnt="0"/>
      <dgm:spPr/>
    </dgm:pt>
    <dgm:pt modelId="{EA4D1148-BC26-43B4-AE70-47EC047D1BDD}" type="pres">
      <dgm:prSet presAssocID="{F82B1D0C-C1D1-4E62-B664-AF305EEB1398}" presName="hierChild4" presStyleCnt="0"/>
      <dgm:spPr/>
    </dgm:pt>
    <dgm:pt modelId="{865D23D2-00A7-4FED-BCBD-12D78B7C70C3}" type="pres">
      <dgm:prSet presAssocID="{F82B1D0C-C1D1-4E62-B664-AF305EEB1398}" presName="hierChild5" presStyleCnt="0"/>
      <dgm:spPr/>
    </dgm:pt>
    <dgm:pt modelId="{BD994A64-A9BF-4550-81E5-E67F42C6E913}" type="pres">
      <dgm:prSet presAssocID="{4CB68849-EC4A-4049-BFC6-A3C7470CCCAB}" presName="hierChild3" presStyleCnt="0"/>
      <dgm:spPr/>
    </dgm:pt>
  </dgm:ptLst>
  <dgm:cxnLst>
    <dgm:cxn modelId="{B31CFB00-B536-4222-9698-5E5852B87706}" type="presOf" srcId="{6191F9DB-B795-46B8-A786-C91CAA66D5C8}" destId="{6571102F-8AF9-45F9-90A6-D47DC8FFC8B0}" srcOrd="0" destOrd="0" presId="urn:microsoft.com/office/officeart/2008/layout/NameandTitleOrganizationalChart"/>
    <dgm:cxn modelId="{B03C1C1F-55D2-457B-A0B9-A69AAEC5D898}" srcId="{4CB68849-EC4A-4049-BFC6-A3C7470CCCAB}" destId="{806C519B-10E7-473E-AD54-EC0CE5E34C99}" srcOrd="0" destOrd="0" parTransId="{6191F9DB-B795-46B8-A786-C91CAA66D5C8}" sibTransId="{44506E05-07FF-4582-9D18-15728F62C60E}"/>
    <dgm:cxn modelId="{6DB7D428-D235-4F7B-9F08-D72D46EE752C}" type="presOf" srcId="{F82B1D0C-C1D1-4E62-B664-AF305EEB1398}" destId="{23F63C7B-1D8E-4DAE-ABBF-CA2F1EFE2B1E}" srcOrd="0" destOrd="0" presId="urn:microsoft.com/office/officeart/2008/layout/NameandTitleOrganizationalChart"/>
    <dgm:cxn modelId="{98B10238-6DA6-403E-A08F-19A3085E2221}" type="presOf" srcId="{4CB68849-EC4A-4049-BFC6-A3C7470CCCAB}" destId="{643E73A0-AA1F-41CC-A137-37EE52E1DF62}" srcOrd="0" destOrd="0" presId="urn:microsoft.com/office/officeart/2008/layout/NameandTitleOrganizationalChart"/>
    <dgm:cxn modelId="{0CFE2E38-EE1E-4BF6-9305-FE196D28FB7E}" type="presOf" srcId="{4CB68849-EC4A-4049-BFC6-A3C7470CCCAB}" destId="{4FE7D432-FAD1-4538-B144-99B21FDB9121}" srcOrd="1" destOrd="0" presId="urn:microsoft.com/office/officeart/2008/layout/NameandTitleOrganizationalChart"/>
    <dgm:cxn modelId="{E545246B-EF6B-46BD-8A97-7FF63073751E}" type="presOf" srcId="{FB83D008-63C0-4BBD-AF79-CB1E081E13AD}" destId="{84EE0DF4-5F2A-4E9C-AC09-97DFE42286A3}" srcOrd="0" destOrd="0" presId="urn:microsoft.com/office/officeart/2008/layout/NameandTitleOrganizationalChart"/>
    <dgm:cxn modelId="{2FF50E4D-79A7-4B13-9D1C-E6B3D8BA46FB}" type="presOf" srcId="{BC368B03-51CA-49AB-AFD3-22C2D5BEEFE4}" destId="{4E34EB7F-619B-4C48-95AE-24A8029B22C4}" srcOrd="0" destOrd="0" presId="urn:microsoft.com/office/officeart/2008/layout/NameandTitleOrganizationalChart"/>
    <dgm:cxn modelId="{77D1016F-DD55-4EBD-A224-A73ECAA5F371}" type="presOf" srcId="{44506E05-07FF-4582-9D18-15728F62C60E}" destId="{32F31CE5-7941-4E0D-A2C7-D73C4AB6F4CD}" srcOrd="0" destOrd="0" presId="urn:microsoft.com/office/officeart/2008/layout/NameandTitleOrganizationalChart"/>
    <dgm:cxn modelId="{7C8B5B91-858C-4195-9519-EFC6D2FA0D25}" type="presOf" srcId="{806C519B-10E7-473E-AD54-EC0CE5E34C99}" destId="{2C7B702D-4AE8-47FB-8FDA-E19E174AFCC7}" srcOrd="1" destOrd="0" presId="urn:microsoft.com/office/officeart/2008/layout/NameandTitleOrganizationalChart"/>
    <dgm:cxn modelId="{DEB6EA95-3284-42C7-9AF9-178125CCF274}" type="presOf" srcId="{F82B1D0C-C1D1-4E62-B664-AF305EEB1398}" destId="{D5A56A62-3352-4A9A-8300-35D506768584}" srcOrd="1" destOrd="0" presId="urn:microsoft.com/office/officeart/2008/layout/NameandTitleOrganizationalChart"/>
    <dgm:cxn modelId="{8A5EBFA0-0346-459F-8841-27874CB32D02}" srcId="{B5BE6B79-25CF-475F-88E7-47383956AA03}" destId="{4CB68849-EC4A-4049-BFC6-A3C7470CCCAB}" srcOrd="0" destOrd="0" parTransId="{6AD2D181-0DCD-4B28-87AC-80953ACEEC2F}" sibTransId="{B34D6DE6-5E82-4DC4-AFB9-E7BBF76BBD96}"/>
    <dgm:cxn modelId="{8A9EFDAA-9566-470E-BC8B-342341564BF7}" srcId="{4CB68849-EC4A-4049-BFC6-A3C7470CCCAB}" destId="{F82B1D0C-C1D1-4E62-B664-AF305EEB1398}" srcOrd="1" destOrd="0" parTransId="{BC368B03-51CA-49AB-AFD3-22C2D5BEEFE4}" sibTransId="{FB83D008-63C0-4BBD-AF79-CB1E081E13AD}"/>
    <dgm:cxn modelId="{F26015AE-C29D-4FED-BF6B-FBCAE1D10730}" type="presOf" srcId="{B5BE6B79-25CF-475F-88E7-47383956AA03}" destId="{3052D182-C3C2-4327-81BD-325885BF9D8A}" srcOrd="0" destOrd="0" presId="urn:microsoft.com/office/officeart/2008/layout/NameandTitleOrganizationalChart"/>
    <dgm:cxn modelId="{954D83B5-7C8D-47CD-B39F-2137D9237AB6}" type="presOf" srcId="{B34D6DE6-5E82-4DC4-AFB9-E7BBF76BBD96}" destId="{91A21102-5491-4D5A-9573-2246CF483687}" srcOrd="0" destOrd="0" presId="urn:microsoft.com/office/officeart/2008/layout/NameandTitleOrganizationalChart"/>
    <dgm:cxn modelId="{D3C2C1BD-A6D3-4378-9FED-097FA0815184}" type="presOf" srcId="{806C519B-10E7-473E-AD54-EC0CE5E34C99}" destId="{E75AE902-FF09-4E6C-89C5-0E6A0E273ACD}" srcOrd="0" destOrd="0" presId="urn:microsoft.com/office/officeart/2008/layout/NameandTitleOrganizationalChart"/>
    <dgm:cxn modelId="{E07AB60F-09F5-4414-B32C-ED4F4D536AB6}" type="presParOf" srcId="{3052D182-C3C2-4327-81BD-325885BF9D8A}" destId="{9F2CBA1D-CBB0-40C1-9D13-2678B850902A}" srcOrd="0" destOrd="0" presId="urn:microsoft.com/office/officeart/2008/layout/NameandTitleOrganizationalChart"/>
    <dgm:cxn modelId="{83B24706-429D-4262-9DF5-7790AE863341}" type="presParOf" srcId="{9F2CBA1D-CBB0-40C1-9D13-2678B850902A}" destId="{09EB611B-53A3-4C8E-9348-46966069C499}" srcOrd="0" destOrd="0" presId="urn:microsoft.com/office/officeart/2008/layout/NameandTitleOrganizationalChart"/>
    <dgm:cxn modelId="{36475AA5-E3B4-4912-BE91-0315EF11C2EB}" type="presParOf" srcId="{09EB611B-53A3-4C8E-9348-46966069C499}" destId="{643E73A0-AA1F-41CC-A137-37EE52E1DF62}" srcOrd="0" destOrd="0" presId="urn:microsoft.com/office/officeart/2008/layout/NameandTitleOrganizationalChart"/>
    <dgm:cxn modelId="{476A64E6-F65E-4B4D-840F-3F10DDC0B320}" type="presParOf" srcId="{09EB611B-53A3-4C8E-9348-46966069C499}" destId="{91A21102-5491-4D5A-9573-2246CF483687}" srcOrd="1" destOrd="0" presId="urn:microsoft.com/office/officeart/2008/layout/NameandTitleOrganizationalChart"/>
    <dgm:cxn modelId="{6F4CEF70-4201-497C-B504-0C1EC6953CF7}" type="presParOf" srcId="{09EB611B-53A3-4C8E-9348-46966069C499}" destId="{4FE7D432-FAD1-4538-B144-99B21FDB9121}" srcOrd="2" destOrd="0" presId="urn:microsoft.com/office/officeart/2008/layout/NameandTitleOrganizationalChart"/>
    <dgm:cxn modelId="{D3EDE0F9-3A23-4DA9-9EA5-884D8AE1F247}" type="presParOf" srcId="{9F2CBA1D-CBB0-40C1-9D13-2678B850902A}" destId="{CED75465-DD37-4C9D-AC62-F3ED0569D484}" srcOrd="1" destOrd="0" presId="urn:microsoft.com/office/officeart/2008/layout/NameandTitleOrganizationalChart"/>
    <dgm:cxn modelId="{86994DFC-5B2E-4BA2-8643-FB025E7FB68B}" type="presParOf" srcId="{CED75465-DD37-4C9D-AC62-F3ED0569D484}" destId="{6571102F-8AF9-45F9-90A6-D47DC8FFC8B0}" srcOrd="0" destOrd="0" presId="urn:microsoft.com/office/officeart/2008/layout/NameandTitleOrganizationalChart"/>
    <dgm:cxn modelId="{8F762173-5AC9-4711-8EC2-D96798A35BB4}" type="presParOf" srcId="{CED75465-DD37-4C9D-AC62-F3ED0569D484}" destId="{2CD0152A-7B4D-4568-AD06-3EA96CB8E52C}" srcOrd="1" destOrd="0" presId="urn:microsoft.com/office/officeart/2008/layout/NameandTitleOrganizationalChart"/>
    <dgm:cxn modelId="{2E0CA7F5-3014-4E78-A9C4-8A8547F73C30}" type="presParOf" srcId="{2CD0152A-7B4D-4568-AD06-3EA96CB8E52C}" destId="{8CF2B92A-27BD-45E5-8635-BA72A1C09FE1}" srcOrd="0" destOrd="0" presId="urn:microsoft.com/office/officeart/2008/layout/NameandTitleOrganizationalChart"/>
    <dgm:cxn modelId="{98DC931D-F2F1-4AE1-BFD2-FA2CFEDBAB1A}" type="presParOf" srcId="{8CF2B92A-27BD-45E5-8635-BA72A1C09FE1}" destId="{E75AE902-FF09-4E6C-89C5-0E6A0E273ACD}" srcOrd="0" destOrd="0" presId="urn:microsoft.com/office/officeart/2008/layout/NameandTitleOrganizationalChart"/>
    <dgm:cxn modelId="{0611288E-A5A4-4798-A3DA-E39551A6BF9D}" type="presParOf" srcId="{8CF2B92A-27BD-45E5-8635-BA72A1C09FE1}" destId="{32F31CE5-7941-4E0D-A2C7-D73C4AB6F4CD}" srcOrd="1" destOrd="0" presId="urn:microsoft.com/office/officeart/2008/layout/NameandTitleOrganizationalChart"/>
    <dgm:cxn modelId="{996C75BD-B96F-48BB-9404-13B6BA395F79}" type="presParOf" srcId="{8CF2B92A-27BD-45E5-8635-BA72A1C09FE1}" destId="{2C7B702D-4AE8-47FB-8FDA-E19E174AFCC7}" srcOrd="2" destOrd="0" presId="urn:microsoft.com/office/officeart/2008/layout/NameandTitleOrganizationalChart"/>
    <dgm:cxn modelId="{B77F09C2-0C1D-4E02-B593-4336F8B539B6}" type="presParOf" srcId="{2CD0152A-7B4D-4568-AD06-3EA96CB8E52C}" destId="{AF5241F6-DC8D-4678-BD5C-DCA7B0E7CD49}" srcOrd="1" destOrd="0" presId="urn:microsoft.com/office/officeart/2008/layout/NameandTitleOrganizationalChart"/>
    <dgm:cxn modelId="{3B5617FC-FE06-4CC5-A513-24CBFEA05FAC}" type="presParOf" srcId="{2CD0152A-7B4D-4568-AD06-3EA96CB8E52C}" destId="{D87AE14A-56CD-4ABB-A962-FB44C8B42F45}" srcOrd="2" destOrd="0" presId="urn:microsoft.com/office/officeart/2008/layout/NameandTitleOrganizationalChart"/>
    <dgm:cxn modelId="{98DDD8E2-0D7D-4349-B0B8-17DD62084DBA}" type="presParOf" srcId="{CED75465-DD37-4C9D-AC62-F3ED0569D484}" destId="{4E34EB7F-619B-4C48-95AE-24A8029B22C4}" srcOrd="2" destOrd="0" presId="urn:microsoft.com/office/officeart/2008/layout/NameandTitleOrganizationalChart"/>
    <dgm:cxn modelId="{D186908E-D80B-498F-B0D5-5EF27982B6D7}" type="presParOf" srcId="{CED75465-DD37-4C9D-AC62-F3ED0569D484}" destId="{B6657763-C861-49A6-A3C4-0CCEDD604A10}" srcOrd="3" destOrd="0" presId="urn:microsoft.com/office/officeart/2008/layout/NameandTitleOrganizationalChart"/>
    <dgm:cxn modelId="{83D4EFCA-6ACB-4479-A6B4-E3FFA87272AD}" type="presParOf" srcId="{B6657763-C861-49A6-A3C4-0CCEDD604A10}" destId="{98E957BF-3B1E-4C1E-9868-CFC45F5163FF}" srcOrd="0" destOrd="0" presId="urn:microsoft.com/office/officeart/2008/layout/NameandTitleOrganizationalChart"/>
    <dgm:cxn modelId="{868A6754-07DF-4865-9705-3AA457D1FACF}" type="presParOf" srcId="{98E957BF-3B1E-4C1E-9868-CFC45F5163FF}" destId="{23F63C7B-1D8E-4DAE-ABBF-CA2F1EFE2B1E}" srcOrd="0" destOrd="0" presId="urn:microsoft.com/office/officeart/2008/layout/NameandTitleOrganizationalChart"/>
    <dgm:cxn modelId="{A1EB0361-884C-4741-853C-BAA8C6313945}" type="presParOf" srcId="{98E957BF-3B1E-4C1E-9868-CFC45F5163FF}" destId="{84EE0DF4-5F2A-4E9C-AC09-97DFE42286A3}" srcOrd="1" destOrd="0" presId="urn:microsoft.com/office/officeart/2008/layout/NameandTitleOrganizationalChart"/>
    <dgm:cxn modelId="{CA1D736B-73F5-4B8F-AAFE-E3D7DDA7B176}" type="presParOf" srcId="{98E957BF-3B1E-4C1E-9868-CFC45F5163FF}" destId="{D5A56A62-3352-4A9A-8300-35D506768584}" srcOrd="2" destOrd="0" presId="urn:microsoft.com/office/officeart/2008/layout/NameandTitleOrganizationalChart"/>
    <dgm:cxn modelId="{D6128C96-B2A2-43BF-88B0-D1450B5DB16E}" type="presParOf" srcId="{B6657763-C861-49A6-A3C4-0CCEDD604A10}" destId="{EA4D1148-BC26-43B4-AE70-47EC047D1BDD}" srcOrd="1" destOrd="0" presId="urn:microsoft.com/office/officeart/2008/layout/NameandTitleOrganizationalChart"/>
    <dgm:cxn modelId="{EE9FF413-E18C-4128-9E56-6683D0EA69AD}" type="presParOf" srcId="{B6657763-C861-49A6-A3C4-0CCEDD604A10}" destId="{865D23D2-00A7-4FED-BCBD-12D78B7C70C3}" srcOrd="2" destOrd="0" presId="urn:microsoft.com/office/officeart/2008/layout/NameandTitleOrganizationalChart"/>
    <dgm:cxn modelId="{D4C0FC96-7F55-4E6A-A607-15ACD887FC83}" type="presParOf" srcId="{9F2CBA1D-CBB0-40C1-9D13-2678B850902A}" destId="{BD994A64-A9BF-4550-81E5-E67F42C6E913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5BE6B79-25CF-475F-88E7-47383956AA03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CB68849-EC4A-4049-BFC6-A3C7470CCCAB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E</a:t>
          </a:r>
        </a:p>
      </dgm:t>
    </dgm:pt>
    <dgm:pt modelId="{6AD2D181-0DCD-4B28-87AC-80953ACEEC2F}" type="parTrans" cxnId="{8A5EBFA0-0346-459F-8841-27874CB32D02}">
      <dgm:prSet/>
      <dgm:spPr/>
      <dgm:t>
        <a:bodyPr/>
        <a:lstStyle/>
        <a:p>
          <a:endParaRPr lang="de-DE"/>
        </a:p>
      </dgm:t>
    </dgm:pt>
    <dgm:pt modelId="{B34D6DE6-5E82-4DC4-AFB9-E7BBF76BBD96}" type="sibTrans" cxnId="{8A5EBFA0-0346-459F-8841-27874CB32D02}">
      <dgm:prSet/>
      <dgm:spPr/>
      <dgm:t>
        <a:bodyPr/>
        <a:lstStyle/>
        <a:p>
          <a:endParaRPr lang="de-DE"/>
        </a:p>
      </dgm:t>
    </dgm:pt>
    <dgm:pt modelId="{F82B1D0C-C1D1-4E62-B664-AF305EEB1398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S</a:t>
          </a:r>
        </a:p>
      </dgm:t>
    </dgm:pt>
    <dgm:pt modelId="{BC368B03-51CA-49AB-AFD3-22C2D5BEEFE4}" type="parTrans" cxnId="{8A9EFDAA-9566-470E-BC8B-342341564BF7}">
      <dgm:prSet/>
      <dgm:spPr/>
      <dgm:t>
        <a:bodyPr/>
        <a:lstStyle/>
        <a:p>
          <a:endParaRPr lang="de-DE"/>
        </a:p>
      </dgm:t>
    </dgm:pt>
    <dgm:pt modelId="{FB83D008-63C0-4BBD-AF79-CB1E081E13AD}" type="sibTrans" cxnId="{8A9EFDAA-9566-470E-BC8B-342341564BF7}">
      <dgm:prSet/>
      <dgm:spPr/>
      <dgm:t>
        <a:bodyPr/>
        <a:lstStyle/>
        <a:p>
          <a:endParaRPr lang="de-DE"/>
        </a:p>
      </dgm:t>
    </dgm:pt>
    <dgm:pt modelId="{806C519B-10E7-473E-AD54-EC0CE5E34C99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A</a:t>
          </a:r>
        </a:p>
      </dgm:t>
    </dgm:pt>
    <dgm:pt modelId="{6191F9DB-B795-46B8-A786-C91CAA66D5C8}" type="parTrans" cxnId="{B03C1C1F-55D2-457B-A0B9-A69AAEC5D898}">
      <dgm:prSet/>
      <dgm:spPr/>
      <dgm:t>
        <a:bodyPr/>
        <a:lstStyle/>
        <a:p>
          <a:endParaRPr lang="de-DE"/>
        </a:p>
      </dgm:t>
    </dgm:pt>
    <dgm:pt modelId="{44506E05-07FF-4582-9D18-15728F62C60E}" type="sibTrans" cxnId="{B03C1C1F-55D2-457B-A0B9-A69AAEC5D898}">
      <dgm:prSet/>
      <dgm:spPr/>
      <dgm:t>
        <a:bodyPr/>
        <a:lstStyle/>
        <a:p>
          <a:endParaRPr lang="de-DE"/>
        </a:p>
      </dgm:t>
    </dgm:pt>
    <dgm:pt modelId="{3052D182-C3C2-4327-81BD-325885BF9D8A}" type="pres">
      <dgm:prSet presAssocID="{B5BE6B79-25CF-475F-88E7-47383956AA0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F2CBA1D-CBB0-40C1-9D13-2678B850902A}" type="pres">
      <dgm:prSet presAssocID="{4CB68849-EC4A-4049-BFC6-A3C7470CCCAB}" presName="hierRoot1" presStyleCnt="0">
        <dgm:presLayoutVars>
          <dgm:hierBranch val="init"/>
        </dgm:presLayoutVars>
      </dgm:prSet>
      <dgm:spPr/>
    </dgm:pt>
    <dgm:pt modelId="{09EB611B-53A3-4C8E-9348-46966069C499}" type="pres">
      <dgm:prSet presAssocID="{4CB68849-EC4A-4049-BFC6-A3C7470CCCAB}" presName="rootComposite1" presStyleCnt="0"/>
      <dgm:spPr/>
    </dgm:pt>
    <dgm:pt modelId="{643E73A0-AA1F-41CC-A137-37EE52E1DF62}" type="pres">
      <dgm:prSet presAssocID="{4CB68849-EC4A-4049-BFC6-A3C7470CCCAB}" presName="rootText1" presStyleLbl="node0" presStyleIdx="0" presStyleCnt="1">
        <dgm:presLayoutVars>
          <dgm:chMax/>
          <dgm:chPref val="3"/>
        </dgm:presLayoutVars>
      </dgm:prSet>
      <dgm:spPr/>
    </dgm:pt>
    <dgm:pt modelId="{91A21102-5491-4D5A-9573-2246CF483687}" type="pres">
      <dgm:prSet presAssocID="{4CB68849-EC4A-4049-BFC6-A3C7470CCCAB}" presName="titleText1" presStyleLbl="fgAcc0" presStyleIdx="0" presStyleCnt="1">
        <dgm:presLayoutVars>
          <dgm:chMax val="0"/>
          <dgm:chPref val="0"/>
        </dgm:presLayoutVars>
      </dgm:prSet>
      <dgm:spPr/>
    </dgm:pt>
    <dgm:pt modelId="{4FE7D432-FAD1-4538-B144-99B21FDB9121}" type="pres">
      <dgm:prSet presAssocID="{4CB68849-EC4A-4049-BFC6-A3C7470CCCAB}" presName="rootConnector1" presStyleLbl="node1" presStyleIdx="0" presStyleCnt="2"/>
      <dgm:spPr/>
    </dgm:pt>
    <dgm:pt modelId="{CED75465-DD37-4C9D-AC62-F3ED0569D484}" type="pres">
      <dgm:prSet presAssocID="{4CB68849-EC4A-4049-BFC6-A3C7470CCCAB}" presName="hierChild2" presStyleCnt="0"/>
      <dgm:spPr/>
    </dgm:pt>
    <dgm:pt modelId="{6571102F-8AF9-45F9-90A6-D47DC8FFC8B0}" type="pres">
      <dgm:prSet presAssocID="{6191F9DB-B795-46B8-A786-C91CAA66D5C8}" presName="Name37" presStyleLbl="parChTrans1D2" presStyleIdx="0" presStyleCnt="2"/>
      <dgm:spPr/>
    </dgm:pt>
    <dgm:pt modelId="{2CD0152A-7B4D-4568-AD06-3EA96CB8E52C}" type="pres">
      <dgm:prSet presAssocID="{806C519B-10E7-473E-AD54-EC0CE5E34C99}" presName="hierRoot2" presStyleCnt="0">
        <dgm:presLayoutVars>
          <dgm:hierBranch val="init"/>
        </dgm:presLayoutVars>
      </dgm:prSet>
      <dgm:spPr/>
    </dgm:pt>
    <dgm:pt modelId="{8CF2B92A-27BD-45E5-8635-BA72A1C09FE1}" type="pres">
      <dgm:prSet presAssocID="{806C519B-10E7-473E-AD54-EC0CE5E34C99}" presName="rootComposite" presStyleCnt="0"/>
      <dgm:spPr/>
    </dgm:pt>
    <dgm:pt modelId="{E75AE902-FF09-4E6C-89C5-0E6A0E273ACD}" type="pres">
      <dgm:prSet presAssocID="{806C519B-10E7-473E-AD54-EC0CE5E34C99}" presName="rootText" presStyleLbl="node1" presStyleIdx="0" presStyleCnt="2">
        <dgm:presLayoutVars>
          <dgm:chMax/>
          <dgm:chPref val="3"/>
        </dgm:presLayoutVars>
      </dgm:prSet>
      <dgm:spPr/>
    </dgm:pt>
    <dgm:pt modelId="{32F31CE5-7941-4E0D-A2C7-D73C4AB6F4CD}" type="pres">
      <dgm:prSet presAssocID="{806C519B-10E7-473E-AD54-EC0CE5E34C99}" presName="titleText2" presStyleLbl="fgAcc1" presStyleIdx="0" presStyleCnt="2">
        <dgm:presLayoutVars>
          <dgm:chMax val="0"/>
          <dgm:chPref val="0"/>
        </dgm:presLayoutVars>
      </dgm:prSet>
      <dgm:spPr/>
    </dgm:pt>
    <dgm:pt modelId="{2C7B702D-4AE8-47FB-8FDA-E19E174AFCC7}" type="pres">
      <dgm:prSet presAssocID="{806C519B-10E7-473E-AD54-EC0CE5E34C99}" presName="rootConnector" presStyleLbl="node2" presStyleIdx="0" presStyleCnt="0"/>
      <dgm:spPr/>
    </dgm:pt>
    <dgm:pt modelId="{AF5241F6-DC8D-4678-BD5C-DCA7B0E7CD49}" type="pres">
      <dgm:prSet presAssocID="{806C519B-10E7-473E-AD54-EC0CE5E34C99}" presName="hierChild4" presStyleCnt="0"/>
      <dgm:spPr/>
    </dgm:pt>
    <dgm:pt modelId="{D87AE14A-56CD-4ABB-A962-FB44C8B42F45}" type="pres">
      <dgm:prSet presAssocID="{806C519B-10E7-473E-AD54-EC0CE5E34C99}" presName="hierChild5" presStyleCnt="0"/>
      <dgm:spPr/>
    </dgm:pt>
    <dgm:pt modelId="{4E34EB7F-619B-4C48-95AE-24A8029B22C4}" type="pres">
      <dgm:prSet presAssocID="{BC368B03-51CA-49AB-AFD3-22C2D5BEEFE4}" presName="Name37" presStyleLbl="parChTrans1D2" presStyleIdx="1" presStyleCnt="2"/>
      <dgm:spPr/>
    </dgm:pt>
    <dgm:pt modelId="{B6657763-C861-49A6-A3C4-0CCEDD604A10}" type="pres">
      <dgm:prSet presAssocID="{F82B1D0C-C1D1-4E62-B664-AF305EEB1398}" presName="hierRoot2" presStyleCnt="0">
        <dgm:presLayoutVars>
          <dgm:hierBranch val="init"/>
        </dgm:presLayoutVars>
      </dgm:prSet>
      <dgm:spPr/>
    </dgm:pt>
    <dgm:pt modelId="{98E957BF-3B1E-4C1E-9868-CFC45F5163FF}" type="pres">
      <dgm:prSet presAssocID="{F82B1D0C-C1D1-4E62-B664-AF305EEB1398}" presName="rootComposite" presStyleCnt="0"/>
      <dgm:spPr/>
    </dgm:pt>
    <dgm:pt modelId="{23F63C7B-1D8E-4DAE-ABBF-CA2F1EFE2B1E}" type="pres">
      <dgm:prSet presAssocID="{F82B1D0C-C1D1-4E62-B664-AF305EEB1398}" presName="rootText" presStyleLbl="node1" presStyleIdx="1" presStyleCnt="2">
        <dgm:presLayoutVars>
          <dgm:chMax/>
          <dgm:chPref val="3"/>
        </dgm:presLayoutVars>
      </dgm:prSet>
      <dgm:spPr/>
    </dgm:pt>
    <dgm:pt modelId="{84EE0DF4-5F2A-4E9C-AC09-97DFE42286A3}" type="pres">
      <dgm:prSet presAssocID="{F82B1D0C-C1D1-4E62-B664-AF305EEB1398}" presName="titleText2" presStyleLbl="fgAcc1" presStyleIdx="1" presStyleCnt="2">
        <dgm:presLayoutVars>
          <dgm:chMax val="0"/>
          <dgm:chPref val="0"/>
        </dgm:presLayoutVars>
      </dgm:prSet>
      <dgm:spPr/>
    </dgm:pt>
    <dgm:pt modelId="{D5A56A62-3352-4A9A-8300-35D506768584}" type="pres">
      <dgm:prSet presAssocID="{F82B1D0C-C1D1-4E62-B664-AF305EEB1398}" presName="rootConnector" presStyleLbl="node2" presStyleIdx="0" presStyleCnt="0"/>
      <dgm:spPr/>
    </dgm:pt>
    <dgm:pt modelId="{EA4D1148-BC26-43B4-AE70-47EC047D1BDD}" type="pres">
      <dgm:prSet presAssocID="{F82B1D0C-C1D1-4E62-B664-AF305EEB1398}" presName="hierChild4" presStyleCnt="0"/>
      <dgm:spPr/>
    </dgm:pt>
    <dgm:pt modelId="{865D23D2-00A7-4FED-BCBD-12D78B7C70C3}" type="pres">
      <dgm:prSet presAssocID="{F82B1D0C-C1D1-4E62-B664-AF305EEB1398}" presName="hierChild5" presStyleCnt="0"/>
      <dgm:spPr/>
    </dgm:pt>
    <dgm:pt modelId="{BD994A64-A9BF-4550-81E5-E67F42C6E913}" type="pres">
      <dgm:prSet presAssocID="{4CB68849-EC4A-4049-BFC6-A3C7470CCCAB}" presName="hierChild3" presStyleCnt="0"/>
      <dgm:spPr/>
    </dgm:pt>
  </dgm:ptLst>
  <dgm:cxnLst>
    <dgm:cxn modelId="{B31CFB00-B536-4222-9698-5E5852B87706}" type="presOf" srcId="{6191F9DB-B795-46B8-A786-C91CAA66D5C8}" destId="{6571102F-8AF9-45F9-90A6-D47DC8FFC8B0}" srcOrd="0" destOrd="0" presId="urn:microsoft.com/office/officeart/2008/layout/NameandTitleOrganizationalChart"/>
    <dgm:cxn modelId="{B03C1C1F-55D2-457B-A0B9-A69AAEC5D898}" srcId="{4CB68849-EC4A-4049-BFC6-A3C7470CCCAB}" destId="{806C519B-10E7-473E-AD54-EC0CE5E34C99}" srcOrd="0" destOrd="0" parTransId="{6191F9DB-B795-46B8-A786-C91CAA66D5C8}" sibTransId="{44506E05-07FF-4582-9D18-15728F62C60E}"/>
    <dgm:cxn modelId="{6DB7D428-D235-4F7B-9F08-D72D46EE752C}" type="presOf" srcId="{F82B1D0C-C1D1-4E62-B664-AF305EEB1398}" destId="{23F63C7B-1D8E-4DAE-ABBF-CA2F1EFE2B1E}" srcOrd="0" destOrd="0" presId="urn:microsoft.com/office/officeart/2008/layout/NameandTitleOrganizationalChart"/>
    <dgm:cxn modelId="{98B10238-6DA6-403E-A08F-19A3085E2221}" type="presOf" srcId="{4CB68849-EC4A-4049-BFC6-A3C7470CCCAB}" destId="{643E73A0-AA1F-41CC-A137-37EE52E1DF62}" srcOrd="0" destOrd="0" presId="urn:microsoft.com/office/officeart/2008/layout/NameandTitleOrganizationalChart"/>
    <dgm:cxn modelId="{0CFE2E38-EE1E-4BF6-9305-FE196D28FB7E}" type="presOf" srcId="{4CB68849-EC4A-4049-BFC6-A3C7470CCCAB}" destId="{4FE7D432-FAD1-4538-B144-99B21FDB9121}" srcOrd="1" destOrd="0" presId="urn:microsoft.com/office/officeart/2008/layout/NameandTitleOrganizationalChart"/>
    <dgm:cxn modelId="{E545246B-EF6B-46BD-8A97-7FF63073751E}" type="presOf" srcId="{FB83D008-63C0-4BBD-AF79-CB1E081E13AD}" destId="{84EE0DF4-5F2A-4E9C-AC09-97DFE42286A3}" srcOrd="0" destOrd="0" presId="urn:microsoft.com/office/officeart/2008/layout/NameandTitleOrganizationalChart"/>
    <dgm:cxn modelId="{2FF50E4D-79A7-4B13-9D1C-E6B3D8BA46FB}" type="presOf" srcId="{BC368B03-51CA-49AB-AFD3-22C2D5BEEFE4}" destId="{4E34EB7F-619B-4C48-95AE-24A8029B22C4}" srcOrd="0" destOrd="0" presId="urn:microsoft.com/office/officeart/2008/layout/NameandTitleOrganizationalChart"/>
    <dgm:cxn modelId="{77D1016F-DD55-4EBD-A224-A73ECAA5F371}" type="presOf" srcId="{44506E05-07FF-4582-9D18-15728F62C60E}" destId="{32F31CE5-7941-4E0D-A2C7-D73C4AB6F4CD}" srcOrd="0" destOrd="0" presId="urn:microsoft.com/office/officeart/2008/layout/NameandTitleOrganizationalChart"/>
    <dgm:cxn modelId="{7C8B5B91-858C-4195-9519-EFC6D2FA0D25}" type="presOf" srcId="{806C519B-10E7-473E-AD54-EC0CE5E34C99}" destId="{2C7B702D-4AE8-47FB-8FDA-E19E174AFCC7}" srcOrd="1" destOrd="0" presId="urn:microsoft.com/office/officeart/2008/layout/NameandTitleOrganizationalChart"/>
    <dgm:cxn modelId="{DEB6EA95-3284-42C7-9AF9-178125CCF274}" type="presOf" srcId="{F82B1D0C-C1D1-4E62-B664-AF305EEB1398}" destId="{D5A56A62-3352-4A9A-8300-35D506768584}" srcOrd="1" destOrd="0" presId="urn:microsoft.com/office/officeart/2008/layout/NameandTitleOrganizationalChart"/>
    <dgm:cxn modelId="{8A5EBFA0-0346-459F-8841-27874CB32D02}" srcId="{B5BE6B79-25CF-475F-88E7-47383956AA03}" destId="{4CB68849-EC4A-4049-BFC6-A3C7470CCCAB}" srcOrd="0" destOrd="0" parTransId="{6AD2D181-0DCD-4B28-87AC-80953ACEEC2F}" sibTransId="{B34D6DE6-5E82-4DC4-AFB9-E7BBF76BBD96}"/>
    <dgm:cxn modelId="{8A9EFDAA-9566-470E-BC8B-342341564BF7}" srcId="{4CB68849-EC4A-4049-BFC6-A3C7470CCCAB}" destId="{F82B1D0C-C1D1-4E62-B664-AF305EEB1398}" srcOrd="1" destOrd="0" parTransId="{BC368B03-51CA-49AB-AFD3-22C2D5BEEFE4}" sibTransId="{FB83D008-63C0-4BBD-AF79-CB1E081E13AD}"/>
    <dgm:cxn modelId="{F26015AE-C29D-4FED-BF6B-FBCAE1D10730}" type="presOf" srcId="{B5BE6B79-25CF-475F-88E7-47383956AA03}" destId="{3052D182-C3C2-4327-81BD-325885BF9D8A}" srcOrd="0" destOrd="0" presId="urn:microsoft.com/office/officeart/2008/layout/NameandTitleOrganizationalChart"/>
    <dgm:cxn modelId="{954D83B5-7C8D-47CD-B39F-2137D9237AB6}" type="presOf" srcId="{B34D6DE6-5E82-4DC4-AFB9-E7BBF76BBD96}" destId="{91A21102-5491-4D5A-9573-2246CF483687}" srcOrd="0" destOrd="0" presId="urn:microsoft.com/office/officeart/2008/layout/NameandTitleOrganizationalChart"/>
    <dgm:cxn modelId="{D3C2C1BD-A6D3-4378-9FED-097FA0815184}" type="presOf" srcId="{806C519B-10E7-473E-AD54-EC0CE5E34C99}" destId="{E75AE902-FF09-4E6C-89C5-0E6A0E273ACD}" srcOrd="0" destOrd="0" presId="urn:microsoft.com/office/officeart/2008/layout/NameandTitleOrganizationalChart"/>
    <dgm:cxn modelId="{E07AB60F-09F5-4414-B32C-ED4F4D536AB6}" type="presParOf" srcId="{3052D182-C3C2-4327-81BD-325885BF9D8A}" destId="{9F2CBA1D-CBB0-40C1-9D13-2678B850902A}" srcOrd="0" destOrd="0" presId="urn:microsoft.com/office/officeart/2008/layout/NameandTitleOrganizationalChart"/>
    <dgm:cxn modelId="{83B24706-429D-4262-9DF5-7790AE863341}" type="presParOf" srcId="{9F2CBA1D-CBB0-40C1-9D13-2678B850902A}" destId="{09EB611B-53A3-4C8E-9348-46966069C499}" srcOrd="0" destOrd="0" presId="urn:microsoft.com/office/officeart/2008/layout/NameandTitleOrganizationalChart"/>
    <dgm:cxn modelId="{36475AA5-E3B4-4912-BE91-0315EF11C2EB}" type="presParOf" srcId="{09EB611B-53A3-4C8E-9348-46966069C499}" destId="{643E73A0-AA1F-41CC-A137-37EE52E1DF62}" srcOrd="0" destOrd="0" presId="urn:microsoft.com/office/officeart/2008/layout/NameandTitleOrganizationalChart"/>
    <dgm:cxn modelId="{476A64E6-F65E-4B4D-840F-3F10DDC0B320}" type="presParOf" srcId="{09EB611B-53A3-4C8E-9348-46966069C499}" destId="{91A21102-5491-4D5A-9573-2246CF483687}" srcOrd="1" destOrd="0" presId="urn:microsoft.com/office/officeart/2008/layout/NameandTitleOrganizationalChart"/>
    <dgm:cxn modelId="{6F4CEF70-4201-497C-B504-0C1EC6953CF7}" type="presParOf" srcId="{09EB611B-53A3-4C8E-9348-46966069C499}" destId="{4FE7D432-FAD1-4538-B144-99B21FDB9121}" srcOrd="2" destOrd="0" presId="urn:microsoft.com/office/officeart/2008/layout/NameandTitleOrganizationalChart"/>
    <dgm:cxn modelId="{D3EDE0F9-3A23-4DA9-9EA5-884D8AE1F247}" type="presParOf" srcId="{9F2CBA1D-CBB0-40C1-9D13-2678B850902A}" destId="{CED75465-DD37-4C9D-AC62-F3ED0569D484}" srcOrd="1" destOrd="0" presId="urn:microsoft.com/office/officeart/2008/layout/NameandTitleOrganizationalChart"/>
    <dgm:cxn modelId="{86994DFC-5B2E-4BA2-8643-FB025E7FB68B}" type="presParOf" srcId="{CED75465-DD37-4C9D-AC62-F3ED0569D484}" destId="{6571102F-8AF9-45F9-90A6-D47DC8FFC8B0}" srcOrd="0" destOrd="0" presId="urn:microsoft.com/office/officeart/2008/layout/NameandTitleOrganizationalChart"/>
    <dgm:cxn modelId="{8F762173-5AC9-4711-8EC2-D96798A35BB4}" type="presParOf" srcId="{CED75465-DD37-4C9D-AC62-F3ED0569D484}" destId="{2CD0152A-7B4D-4568-AD06-3EA96CB8E52C}" srcOrd="1" destOrd="0" presId="urn:microsoft.com/office/officeart/2008/layout/NameandTitleOrganizationalChart"/>
    <dgm:cxn modelId="{2E0CA7F5-3014-4E78-A9C4-8A8547F73C30}" type="presParOf" srcId="{2CD0152A-7B4D-4568-AD06-3EA96CB8E52C}" destId="{8CF2B92A-27BD-45E5-8635-BA72A1C09FE1}" srcOrd="0" destOrd="0" presId="urn:microsoft.com/office/officeart/2008/layout/NameandTitleOrganizationalChart"/>
    <dgm:cxn modelId="{98DC931D-F2F1-4AE1-BFD2-FA2CFEDBAB1A}" type="presParOf" srcId="{8CF2B92A-27BD-45E5-8635-BA72A1C09FE1}" destId="{E75AE902-FF09-4E6C-89C5-0E6A0E273ACD}" srcOrd="0" destOrd="0" presId="urn:microsoft.com/office/officeart/2008/layout/NameandTitleOrganizationalChart"/>
    <dgm:cxn modelId="{0611288E-A5A4-4798-A3DA-E39551A6BF9D}" type="presParOf" srcId="{8CF2B92A-27BD-45E5-8635-BA72A1C09FE1}" destId="{32F31CE5-7941-4E0D-A2C7-D73C4AB6F4CD}" srcOrd="1" destOrd="0" presId="urn:microsoft.com/office/officeart/2008/layout/NameandTitleOrganizationalChart"/>
    <dgm:cxn modelId="{996C75BD-B96F-48BB-9404-13B6BA395F79}" type="presParOf" srcId="{8CF2B92A-27BD-45E5-8635-BA72A1C09FE1}" destId="{2C7B702D-4AE8-47FB-8FDA-E19E174AFCC7}" srcOrd="2" destOrd="0" presId="urn:microsoft.com/office/officeart/2008/layout/NameandTitleOrganizationalChart"/>
    <dgm:cxn modelId="{B77F09C2-0C1D-4E02-B593-4336F8B539B6}" type="presParOf" srcId="{2CD0152A-7B4D-4568-AD06-3EA96CB8E52C}" destId="{AF5241F6-DC8D-4678-BD5C-DCA7B0E7CD49}" srcOrd="1" destOrd="0" presId="urn:microsoft.com/office/officeart/2008/layout/NameandTitleOrganizationalChart"/>
    <dgm:cxn modelId="{3B5617FC-FE06-4CC5-A513-24CBFEA05FAC}" type="presParOf" srcId="{2CD0152A-7B4D-4568-AD06-3EA96CB8E52C}" destId="{D87AE14A-56CD-4ABB-A962-FB44C8B42F45}" srcOrd="2" destOrd="0" presId="urn:microsoft.com/office/officeart/2008/layout/NameandTitleOrganizationalChart"/>
    <dgm:cxn modelId="{98DDD8E2-0D7D-4349-B0B8-17DD62084DBA}" type="presParOf" srcId="{CED75465-DD37-4C9D-AC62-F3ED0569D484}" destId="{4E34EB7F-619B-4C48-95AE-24A8029B22C4}" srcOrd="2" destOrd="0" presId="urn:microsoft.com/office/officeart/2008/layout/NameandTitleOrganizationalChart"/>
    <dgm:cxn modelId="{D186908E-D80B-498F-B0D5-5EF27982B6D7}" type="presParOf" srcId="{CED75465-DD37-4C9D-AC62-F3ED0569D484}" destId="{B6657763-C861-49A6-A3C4-0CCEDD604A10}" srcOrd="3" destOrd="0" presId="urn:microsoft.com/office/officeart/2008/layout/NameandTitleOrganizationalChart"/>
    <dgm:cxn modelId="{83D4EFCA-6ACB-4479-A6B4-E3FFA87272AD}" type="presParOf" srcId="{B6657763-C861-49A6-A3C4-0CCEDD604A10}" destId="{98E957BF-3B1E-4C1E-9868-CFC45F5163FF}" srcOrd="0" destOrd="0" presId="urn:microsoft.com/office/officeart/2008/layout/NameandTitleOrganizationalChart"/>
    <dgm:cxn modelId="{868A6754-07DF-4865-9705-3AA457D1FACF}" type="presParOf" srcId="{98E957BF-3B1E-4C1E-9868-CFC45F5163FF}" destId="{23F63C7B-1D8E-4DAE-ABBF-CA2F1EFE2B1E}" srcOrd="0" destOrd="0" presId="urn:microsoft.com/office/officeart/2008/layout/NameandTitleOrganizationalChart"/>
    <dgm:cxn modelId="{A1EB0361-884C-4741-853C-BAA8C6313945}" type="presParOf" srcId="{98E957BF-3B1E-4C1E-9868-CFC45F5163FF}" destId="{84EE0DF4-5F2A-4E9C-AC09-97DFE42286A3}" srcOrd="1" destOrd="0" presId="urn:microsoft.com/office/officeart/2008/layout/NameandTitleOrganizationalChart"/>
    <dgm:cxn modelId="{CA1D736B-73F5-4B8F-AAFE-E3D7DDA7B176}" type="presParOf" srcId="{98E957BF-3B1E-4C1E-9868-CFC45F5163FF}" destId="{D5A56A62-3352-4A9A-8300-35D506768584}" srcOrd="2" destOrd="0" presId="urn:microsoft.com/office/officeart/2008/layout/NameandTitleOrganizationalChart"/>
    <dgm:cxn modelId="{D6128C96-B2A2-43BF-88B0-D1450B5DB16E}" type="presParOf" srcId="{B6657763-C861-49A6-A3C4-0CCEDD604A10}" destId="{EA4D1148-BC26-43B4-AE70-47EC047D1BDD}" srcOrd="1" destOrd="0" presId="urn:microsoft.com/office/officeart/2008/layout/NameandTitleOrganizationalChart"/>
    <dgm:cxn modelId="{EE9FF413-E18C-4128-9E56-6683D0EA69AD}" type="presParOf" srcId="{B6657763-C861-49A6-A3C4-0CCEDD604A10}" destId="{865D23D2-00A7-4FED-BCBD-12D78B7C70C3}" srcOrd="2" destOrd="0" presId="urn:microsoft.com/office/officeart/2008/layout/NameandTitleOrganizationalChart"/>
    <dgm:cxn modelId="{D4C0FC96-7F55-4E6A-A607-15ACD887FC83}" type="presParOf" srcId="{9F2CBA1D-CBB0-40C1-9D13-2678B850902A}" destId="{BD994A64-A9BF-4550-81E5-E67F42C6E913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5BE6B79-25CF-475F-88E7-47383956AA03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CB68849-EC4A-4049-BFC6-A3C7470CCCAB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E</a:t>
          </a:r>
        </a:p>
      </dgm:t>
    </dgm:pt>
    <dgm:pt modelId="{6AD2D181-0DCD-4B28-87AC-80953ACEEC2F}" type="parTrans" cxnId="{8A5EBFA0-0346-459F-8841-27874CB32D02}">
      <dgm:prSet/>
      <dgm:spPr/>
      <dgm:t>
        <a:bodyPr/>
        <a:lstStyle/>
        <a:p>
          <a:endParaRPr lang="de-DE"/>
        </a:p>
      </dgm:t>
    </dgm:pt>
    <dgm:pt modelId="{B34D6DE6-5E82-4DC4-AFB9-E7BBF76BBD96}" type="sibTrans" cxnId="{8A5EBFA0-0346-459F-8841-27874CB32D02}">
      <dgm:prSet/>
      <dgm:spPr/>
      <dgm:t>
        <a:bodyPr/>
        <a:lstStyle/>
        <a:p>
          <a:endParaRPr lang="de-DE"/>
        </a:p>
      </dgm:t>
    </dgm:pt>
    <dgm:pt modelId="{F82B1D0C-C1D1-4E62-B664-AF305EEB1398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S</a:t>
          </a:r>
        </a:p>
      </dgm:t>
    </dgm:pt>
    <dgm:pt modelId="{BC368B03-51CA-49AB-AFD3-22C2D5BEEFE4}" type="parTrans" cxnId="{8A9EFDAA-9566-470E-BC8B-342341564BF7}">
      <dgm:prSet/>
      <dgm:spPr/>
      <dgm:t>
        <a:bodyPr/>
        <a:lstStyle/>
        <a:p>
          <a:endParaRPr lang="de-DE"/>
        </a:p>
      </dgm:t>
    </dgm:pt>
    <dgm:pt modelId="{FB83D008-63C0-4BBD-AF79-CB1E081E13AD}" type="sibTrans" cxnId="{8A9EFDAA-9566-470E-BC8B-342341564BF7}">
      <dgm:prSet/>
      <dgm:spPr/>
      <dgm:t>
        <a:bodyPr/>
        <a:lstStyle/>
        <a:p>
          <a:endParaRPr lang="de-DE"/>
        </a:p>
      </dgm:t>
    </dgm:pt>
    <dgm:pt modelId="{806C519B-10E7-473E-AD54-EC0CE5E34C99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A</a:t>
          </a:r>
        </a:p>
      </dgm:t>
    </dgm:pt>
    <dgm:pt modelId="{6191F9DB-B795-46B8-A786-C91CAA66D5C8}" type="parTrans" cxnId="{B03C1C1F-55D2-457B-A0B9-A69AAEC5D898}">
      <dgm:prSet/>
      <dgm:spPr/>
      <dgm:t>
        <a:bodyPr/>
        <a:lstStyle/>
        <a:p>
          <a:endParaRPr lang="de-DE"/>
        </a:p>
      </dgm:t>
    </dgm:pt>
    <dgm:pt modelId="{44506E05-07FF-4582-9D18-15728F62C60E}" type="sibTrans" cxnId="{B03C1C1F-55D2-457B-A0B9-A69AAEC5D898}">
      <dgm:prSet/>
      <dgm:spPr/>
      <dgm:t>
        <a:bodyPr/>
        <a:lstStyle/>
        <a:p>
          <a:endParaRPr lang="de-DE"/>
        </a:p>
      </dgm:t>
    </dgm:pt>
    <dgm:pt modelId="{F5C547EA-C286-4DEF-A1FC-461CD8C6AC6E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H</a:t>
          </a:r>
        </a:p>
      </dgm:t>
    </dgm:pt>
    <dgm:pt modelId="{ADF416E6-1330-4EBB-9CFC-31338808EB3F}" type="parTrans" cxnId="{B0F31D50-298F-4F87-9766-9A48756C3BAA}">
      <dgm:prSet/>
      <dgm:spPr/>
      <dgm:t>
        <a:bodyPr/>
        <a:lstStyle/>
        <a:p>
          <a:endParaRPr lang="de-DE"/>
        </a:p>
      </dgm:t>
    </dgm:pt>
    <dgm:pt modelId="{71465CC8-9979-431F-97ED-696F73FACD7A}" type="sibTrans" cxnId="{B0F31D50-298F-4F87-9766-9A48756C3BAA}">
      <dgm:prSet/>
      <dgm:spPr/>
      <dgm:t>
        <a:bodyPr/>
        <a:lstStyle/>
        <a:p>
          <a:endParaRPr lang="de-DE"/>
        </a:p>
      </dgm:t>
    </dgm:pt>
    <dgm:pt modelId="{430B4BE6-1D84-410E-9C26-8FD0D1F8FE5A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 err="1"/>
            <a:t>nil</a:t>
          </a:r>
          <a:endParaRPr lang="de-DE" dirty="0"/>
        </a:p>
      </dgm:t>
    </dgm:pt>
    <dgm:pt modelId="{D3C7D01D-FAAF-4BB3-A4FB-F67238B93D33}" type="parTrans" cxnId="{DE684797-D8CD-4512-AE37-EB1D204D0C56}">
      <dgm:prSet/>
      <dgm:spPr/>
      <dgm:t>
        <a:bodyPr/>
        <a:lstStyle/>
        <a:p>
          <a:endParaRPr lang="de-DE"/>
        </a:p>
      </dgm:t>
    </dgm:pt>
    <dgm:pt modelId="{AA57B0BC-59A6-48FD-A26E-10A3EB71C5EA}" type="sibTrans" cxnId="{DE684797-D8CD-4512-AE37-EB1D204D0C56}">
      <dgm:prSet/>
      <dgm:spPr/>
      <dgm:t>
        <a:bodyPr/>
        <a:lstStyle/>
        <a:p>
          <a:endParaRPr lang="de-DE"/>
        </a:p>
      </dgm:t>
    </dgm:pt>
    <dgm:pt modelId="{3052D182-C3C2-4327-81BD-325885BF9D8A}" type="pres">
      <dgm:prSet presAssocID="{B5BE6B79-25CF-475F-88E7-47383956AA0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F2CBA1D-CBB0-40C1-9D13-2678B850902A}" type="pres">
      <dgm:prSet presAssocID="{4CB68849-EC4A-4049-BFC6-A3C7470CCCAB}" presName="hierRoot1" presStyleCnt="0">
        <dgm:presLayoutVars>
          <dgm:hierBranch val="init"/>
        </dgm:presLayoutVars>
      </dgm:prSet>
      <dgm:spPr/>
    </dgm:pt>
    <dgm:pt modelId="{09EB611B-53A3-4C8E-9348-46966069C499}" type="pres">
      <dgm:prSet presAssocID="{4CB68849-EC4A-4049-BFC6-A3C7470CCCAB}" presName="rootComposite1" presStyleCnt="0"/>
      <dgm:spPr/>
    </dgm:pt>
    <dgm:pt modelId="{643E73A0-AA1F-41CC-A137-37EE52E1DF62}" type="pres">
      <dgm:prSet presAssocID="{4CB68849-EC4A-4049-BFC6-A3C7470CCCAB}" presName="rootText1" presStyleLbl="node0" presStyleIdx="0" presStyleCnt="1">
        <dgm:presLayoutVars>
          <dgm:chMax/>
          <dgm:chPref val="3"/>
        </dgm:presLayoutVars>
      </dgm:prSet>
      <dgm:spPr/>
    </dgm:pt>
    <dgm:pt modelId="{91A21102-5491-4D5A-9573-2246CF483687}" type="pres">
      <dgm:prSet presAssocID="{4CB68849-EC4A-4049-BFC6-A3C7470CCCAB}" presName="titleText1" presStyleLbl="fgAcc0" presStyleIdx="0" presStyleCnt="1">
        <dgm:presLayoutVars>
          <dgm:chMax val="0"/>
          <dgm:chPref val="0"/>
        </dgm:presLayoutVars>
      </dgm:prSet>
      <dgm:spPr/>
    </dgm:pt>
    <dgm:pt modelId="{4FE7D432-FAD1-4538-B144-99B21FDB9121}" type="pres">
      <dgm:prSet presAssocID="{4CB68849-EC4A-4049-BFC6-A3C7470CCCAB}" presName="rootConnector1" presStyleLbl="node1" presStyleIdx="0" presStyleCnt="4"/>
      <dgm:spPr/>
    </dgm:pt>
    <dgm:pt modelId="{CED75465-DD37-4C9D-AC62-F3ED0569D484}" type="pres">
      <dgm:prSet presAssocID="{4CB68849-EC4A-4049-BFC6-A3C7470CCCAB}" presName="hierChild2" presStyleCnt="0"/>
      <dgm:spPr/>
    </dgm:pt>
    <dgm:pt modelId="{6571102F-8AF9-45F9-90A6-D47DC8FFC8B0}" type="pres">
      <dgm:prSet presAssocID="{6191F9DB-B795-46B8-A786-C91CAA66D5C8}" presName="Name37" presStyleLbl="parChTrans1D2" presStyleIdx="0" presStyleCnt="2"/>
      <dgm:spPr/>
    </dgm:pt>
    <dgm:pt modelId="{2CD0152A-7B4D-4568-AD06-3EA96CB8E52C}" type="pres">
      <dgm:prSet presAssocID="{806C519B-10E7-473E-AD54-EC0CE5E34C99}" presName="hierRoot2" presStyleCnt="0">
        <dgm:presLayoutVars>
          <dgm:hierBranch val="init"/>
        </dgm:presLayoutVars>
      </dgm:prSet>
      <dgm:spPr/>
    </dgm:pt>
    <dgm:pt modelId="{8CF2B92A-27BD-45E5-8635-BA72A1C09FE1}" type="pres">
      <dgm:prSet presAssocID="{806C519B-10E7-473E-AD54-EC0CE5E34C99}" presName="rootComposite" presStyleCnt="0"/>
      <dgm:spPr/>
    </dgm:pt>
    <dgm:pt modelId="{E75AE902-FF09-4E6C-89C5-0E6A0E273ACD}" type="pres">
      <dgm:prSet presAssocID="{806C519B-10E7-473E-AD54-EC0CE5E34C99}" presName="rootText" presStyleLbl="node1" presStyleIdx="0" presStyleCnt="4">
        <dgm:presLayoutVars>
          <dgm:chMax/>
          <dgm:chPref val="3"/>
        </dgm:presLayoutVars>
      </dgm:prSet>
      <dgm:spPr/>
    </dgm:pt>
    <dgm:pt modelId="{32F31CE5-7941-4E0D-A2C7-D73C4AB6F4CD}" type="pres">
      <dgm:prSet presAssocID="{806C519B-10E7-473E-AD54-EC0CE5E34C99}" presName="titleText2" presStyleLbl="fgAcc1" presStyleIdx="0" presStyleCnt="4">
        <dgm:presLayoutVars>
          <dgm:chMax val="0"/>
          <dgm:chPref val="0"/>
        </dgm:presLayoutVars>
      </dgm:prSet>
      <dgm:spPr/>
    </dgm:pt>
    <dgm:pt modelId="{2C7B702D-4AE8-47FB-8FDA-E19E174AFCC7}" type="pres">
      <dgm:prSet presAssocID="{806C519B-10E7-473E-AD54-EC0CE5E34C99}" presName="rootConnector" presStyleLbl="node2" presStyleIdx="0" presStyleCnt="0"/>
      <dgm:spPr/>
    </dgm:pt>
    <dgm:pt modelId="{AF5241F6-DC8D-4678-BD5C-DCA7B0E7CD49}" type="pres">
      <dgm:prSet presAssocID="{806C519B-10E7-473E-AD54-EC0CE5E34C99}" presName="hierChild4" presStyleCnt="0"/>
      <dgm:spPr/>
    </dgm:pt>
    <dgm:pt modelId="{D87AE14A-56CD-4ABB-A962-FB44C8B42F45}" type="pres">
      <dgm:prSet presAssocID="{806C519B-10E7-473E-AD54-EC0CE5E34C99}" presName="hierChild5" presStyleCnt="0"/>
      <dgm:spPr/>
    </dgm:pt>
    <dgm:pt modelId="{4E34EB7F-619B-4C48-95AE-24A8029B22C4}" type="pres">
      <dgm:prSet presAssocID="{BC368B03-51CA-49AB-AFD3-22C2D5BEEFE4}" presName="Name37" presStyleLbl="parChTrans1D2" presStyleIdx="1" presStyleCnt="2"/>
      <dgm:spPr/>
    </dgm:pt>
    <dgm:pt modelId="{B6657763-C861-49A6-A3C4-0CCEDD604A10}" type="pres">
      <dgm:prSet presAssocID="{F82B1D0C-C1D1-4E62-B664-AF305EEB1398}" presName="hierRoot2" presStyleCnt="0">
        <dgm:presLayoutVars>
          <dgm:hierBranch val="init"/>
        </dgm:presLayoutVars>
      </dgm:prSet>
      <dgm:spPr/>
    </dgm:pt>
    <dgm:pt modelId="{98E957BF-3B1E-4C1E-9868-CFC45F5163FF}" type="pres">
      <dgm:prSet presAssocID="{F82B1D0C-C1D1-4E62-B664-AF305EEB1398}" presName="rootComposite" presStyleCnt="0"/>
      <dgm:spPr/>
    </dgm:pt>
    <dgm:pt modelId="{23F63C7B-1D8E-4DAE-ABBF-CA2F1EFE2B1E}" type="pres">
      <dgm:prSet presAssocID="{F82B1D0C-C1D1-4E62-B664-AF305EEB1398}" presName="rootText" presStyleLbl="node1" presStyleIdx="1" presStyleCnt="4">
        <dgm:presLayoutVars>
          <dgm:chMax/>
          <dgm:chPref val="3"/>
        </dgm:presLayoutVars>
      </dgm:prSet>
      <dgm:spPr/>
    </dgm:pt>
    <dgm:pt modelId="{84EE0DF4-5F2A-4E9C-AC09-97DFE42286A3}" type="pres">
      <dgm:prSet presAssocID="{F82B1D0C-C1D1-4E62-B664-AF305EEB1398}" presName="titleText2" presStyleLbl="fgAcc1" presStyleIdx="1" presStyleCnt="4">
        <dgm:presLayoutVars>
          <dgm:chMax val="0"/>
          <dgm:chPref val="0"/>
        </dgm:presLayoutVars>
      </dgm:prSet>
      <dgm:spPr/>
    </dgm:pt>
    <dgm:pt modelId="{D5A56A62-3352-4A9A-8300-35D506768584}" type="pres">
      <dgm:prSet presAssocID="{F82B1D0C-C1D1-4E62-B664-AF305EEB1398}" presName="rootConnector" presStyleLbl="node2" presStyleIdx="0" presStyleCnt="0"/>
      <dgm:spPr/>
    </dgm:pt>
    <dgm:pt modelId="{EA4D1148-BC26-43B4-AE70-47EC047D1BDD}" type="pres">
      <dgm:prSet presAssocID="{F82B1D0C-C1D1-4E62-B664-AF305EEB1398}" presName="hierChild4" presStyleCnt="0"/>
      <dgm:spPr/>
    </dgm:pt>
    <dgm:pt modelId="{E6B15AE5-BA1B-4B1B-8766-98D805D0E1DC}" type="pres">
      <dgm:prSet presAssocID="{ADF416E6-1330-4EBB-9CFC-31338808EB3F}" presName="Name37" presStyleLbl="parChTrans1D3" presStyleIdx="0" presStyleCnt="2"/>
      <dgm:spPr/>
    </dgm:pt>
    <dgm:pt modelId="{844B7777-A803-449B-B34A-7FAE306E292B}" type="pres">
      <dgm:prSet presAssocID="{F5C547EA-C286-4DEF-A1FC-461CD8C6AC6E}" presName="hierRoot2" presStyleCnt="0">
        <dgm:presLayoutVars>
          <dgm:hierBranch val="init"/>
        </dgm:presLayoutVars>
      </dgm:prSet>
      <dgm:spPr/>
    </dgm:pt>
    <dgm:pt modelId="{5760CAA9-9BA7-4712-8EA6-3B94E460B99A}" type="pres">
      <dgm:prSet presAssocID="{F5C547EA-C286-4DEF-A1FC-461CD8C6AC6E}" presName="rootComposite" presStyleCnt="0"/>
      <dgm:spPr/>
    </dgm:pt>
    <dgm:pt modelId="{8DB475E3-3673-4D04-9971-8742762FE50C}" type="pres">
      <dgm:prSet presAssocID="{F5C547EA-C286-4DEF-A1FC-461CD8C6AC6E}" presName="rootText" presStyleLbl="node1" presStyleIdx="2" presStyleCnt="4">
        <dgm:presLayoutVars>
          <dgm:chMax/>
          <dgm:chPref val="3"/>
        </dgm:presLayoutVars>
      </dgm:prSet>
      <dgm:spPr/>
    </dgm:pt>
    <dgm:pt modelId="{EC2C9559-C6CF-4275-8EAD-BF7E6085D64A}" type="pres">
      <dgm:prSet presAssocID="{F5C547EA-C286-4DEF-A1FC-461CD8C6AC6E}" presName="titleText2" presStyleLbl="fgAcc1" presStyleIdx="2" presStyleCnt="4">
        <dgm:presLayoutVars>
          <dgm:chMax val="0"/>
          <dgm:chPref val="0"/>
        </dgm:presLayoutVars>
      </dgm:prSet>
      <dgm:spPr/>
    </dgm:pt>
    <dgm:pt modelId="{FC7CE5E3-5287-43EB-AE8E-7C94DE7DB432}" type="pres">
      <dgm:prSet presAssocID="{F5C547EA-C286-4DEF-A1FC-461CD8C6AC6E}" presName="rootConnector" presStyleLbl="node3" presStyleIdx="0" presStyleCnt="0"/>
      <dgm:spPr/>
    </dgm:pt>
    <dgm:pt modelId="{1ECA1056-AC91-4754-8BD2-AF493E23EE03}" type="pres">
      <dgm:prSet presAssocID="{F5C547EA-C286-4DEF-A1FC-461CD8C6AC6E}" presName="hierChild4" presStyleCnt="0"/>
      <dgm:spPr/>
    </dgm:pt>
    <dgm:pt modelId="{EBEC9966-AF6C-46AD-9028-BF56C4C30F97}" type="pres">
      <dgm:prSet presAssocID="{F5C547EA-C286-4DEF-A1FC-461CD8C6AC6E}" presName="hierChild5" presStyleCnt="0"/>
      <dgm:spPr/>
    </dgm:pt>
    <dgm:pt modelId="{D50E02AC-6FC5-4069-BADA-009626AC9057}" type="pres">
      <dgm:prSet presAssocID="{D3C7D01D-FAAF-4BB3-A4FB-F67238B93D33}" presName="Name37" presStyleLbl="parChTrans1D3" presStyleIdx="1" presStyleCnt="2"/>
      <dgm:spPr/>
    </dgm:pt>
    <dgm:pt modelId="{68EFD43B-8374-486E-9604-DB4FE6D0E26C}" type="pres">
      <dgm:prSet presAssocID="{430B4BE6-1D84-410E-9C26-8FD0D1F8FE5A}" presName="hierRoot2" presStyleCnt="0">
        <dgm:presLayoutVars>
          <dgm:hierBranch val="init"/>
        </dgm:presLayoutVars>
      </dgm:prSet>
      <dgm:spPr/>
    </dgm:pt>
    <dgm:pt modelId="{43B5143B-A41F-47C5-A538-8FAAD6C7441D}" type="pres">
      <dgm:prSet presAssocID="{430B4BE6-1D84-410E-9C26-8FD0D1F8FE5A}" presName="rootComposite" presStyleCnt="0"/>
      <dgm:spPr/>
    </dgm:pt>
    <dgm:pt modelId="{1422CF60-FFFF-44B9-86C7-D95EACEED1C3}" type="pres">
      <dgm:prSet presAssocID="{430B4BE6-1D84-410E-9C26-8FD0D1F8FE5A}" presName="rootText" presStyleLbl="node1" presStyleIdx="3" presStyleCnt="4">
        <dgm:presLayoutVars>
          <dgm:chMax/>
          <dgm:chPref val="3"/>
        </dgm:presLayoutVars>
      </dgm:prSet>
      <dgm:spPr/>
    </dgm:pt>
    <dgm:pt modelId="{C0D484DA-082D-4D17-A124-6006C9A2782F}" type="pres">
      <dgm:prSet presAssocID="{430B4BE6-1D84-410E-9C26-8FD0D1F8FE5A}" presName="titleText2" presStyleLbl="fgAcc1" presStyleIdx="3" presStyleCnt="4">
        <dgm:presLayoutVars>
          <dgm:chMax val="0"/>
          <dgm:chPref val="0"/>
        </dgm:presLayoutVars>
      </dgm:prSet>
      <dgm:spPr/>
    </dgm:pt>
    <dgm:pt modelId="{AA82B924-8147-4226-8AC1-0D0D35BA7739}" type="pres">
      <dgm:prSet presAssocID="{430B4BE6-1D84-410E-9C26-8FD0D1F8FE5A}" presName="rootConnector" presStyleLbl="node3" presStyleIdx="0" presStyleCnt="0"/>
      <dgm:spPr/>
    </dgm:pt>
    <dgm:pt modelId="{E3D06DCD-2528-4AFE-AD44-F49B01FFBAC6}" type="pres">
      <dgm:prSet presAssocID="{430B4BE6-1D84-410E-9C26-8FD0D1F8FE5A}" presName="hierChild4" presStyleCnt="0"/>
      <dgm:spPr/>
    </dgm:pt>
    <dgm:pt modelId="{E40F65E9-E96C-4E7D-9775-C273AC7F8936}" type="pres">
      <dgm:prSet presAssocID="{430B4BE6-1D84-410E-9C26-8FD0D1F8FE5A}" presName="hierChild5" presStyleCnt="0"/>
      <dgm:spPr/>
    </dgm:pt>
    <dgm:pt modelId="{865D23D2-00A7-4FED-BCBD-12D78B7C70C3}" type="pres">
      <dgm:prSet presAssocID="{F82B1D0C-C1D1-4E62-B664-AF305EEB1398}" presName="hierChild5" presStyleCnt="0"/>
      <dgm:spPr/>
    </dgm:pt>
    <dgm:pt modelId="{BD994A64-A9BF-4550-81E5-E67F42C6E913}" type="pres">
      <dgm:prSet presAssocID="{4CB68849-EC4A-4049-BFC6-A3C7470CCCAB}" presName="hierChild3" presStyleCnt="0"/>
      <dgm:spPr/>
    </dgm:pt>
  </dgm:ptLst>
  <dgm:cxnLst>
    <dgm:cxn modelId="{B31CFB00-B536-4222-9698-5E5852B87706}" type="presOf" srcId="{6191F9DB-B795-46B8-A786-C91CAA66D5C8}" destId="{6571102F-8AF9-45F9-90A6-D47DC8FFC8B0}" srcOrd="0" destOrd="0" presId="urn:microsoft.com/office/officeart/2008/layout/NameandTitleOrganizationalChart"/>
    <dgm:cxn modelId="{B03C1C1F-55D2-457B-A0B9-A69AAEC5D898}" srcId="{4CB68849-EC4A-4049-BFC6-A3C7470CCCAB}" destId="{806C519B-10E7-473E-AD54-EC0CE5E34C99}" srcOrd="0" destOrd="0" parTransId="{6191F9DB-B795-46B8-A786-C91CAA66D5C8}" sibTransId="{44506E05-07FF-4582-9D18-15728F62C60E}"/>
    <dgm:cxn modelId="{6DB7D428-D235-4F7B-9F08-D72D46EE752C}" type="presOf" srcId="{F82B1D0C-C1D1-4E62-B664-AF305EEB1398}" destId="{23F63C7B-1D8E-4DAE-ABBF-CA2F1EFE2B1E}" srcOrd="0" destOrd="0" presId="urn:microsoft.com/office/officeart/2008/layout/NameandTitleOrganizationalChart"/>
    <dgm:cxn modelId="{98B10238-6DA6-403E-A08F-19A3085E2221}" type="presOf" srcId="{4CB68849-EC4A-4049-BFC6-A3C7470CCCAB}" destId="{643E73A0-AA1F-41CC-A137-37EE52E1DF62}" srcOrd="0" destOrd="0" presId="urn:microsoft.com/office/officeart/2008/layout/NameandTitleOrganizationalChart"/>
    <dgm:cxn modelId="{0CFE2E38-EE1E-4BF6-9305-FE196D28FB7E}" type="presOf" srcId="{4CB68849-EC4A-4049-BFC6-A3C7470CCCAB}" destId="{4FE7D432-FAD1-4538-B144-99B21FDB9121}" srcOrd="1" destOrd="0" presId="urn:microsoft.com/office/officeart/2008/layout/NameandTitleOrganizationalChart"/>
    <dgm:cxn modelId="{427EEC3A-4AB6-49DE-86CC-8CE22D3A5D63}" type="presOf" srcId="{430B4BE6-1D84-410E-9C26-8FD0D1F8FE5A}" destId="{1422CF60-FFFF-44B9-86C7-D95EACEED1C3}" srcOrd="0" destOrd="0" presId="urn:microsoft.com/office/officeart/2008/layout/NameandTitleOrganizationalChart"/>
    <dgm:cxn modelId="{96525968-07A3-407E-B50E-553E11D595C1}" type="presOf" srcId="{ADF416E6-1330-4EBB-9CFC-31338808EB3F}" destId="{E6B15AE5-BA1B-4B1B-8766-98D805D0E1DC}" srcOrd="0" destOrd="0" presId="urn:microsoft.com/office/officeart/2008/layout/NameandTitleOrganizationalChart"/>
    <dgm:cxn modelId="{E545246B-EF6B-46BD-8A97-7FF63073751E}" type="presOf" srcId="{FB83D008-63C0-4BBD-AF79-CB1E081E13AD}" destId="{84EE0DF4-5F2A-4E9C-AC09-97DFE42286A3}" srcOrd="0" destOrd="0" presId="urn:microsoft.com/office/officeart/2008/layout/NameandTitleOrganizationalChart"/>
    <dgm:cxn modelId="{2FF50E4D-79A7-4B13-9D1C-E6B3D8BA46FB}" type="presOf" srcId="{BC368B03-51CA-49AB-AFD3-22C2D5BEEFE4}" destId="{4E34EB7F-619B-4C48-95AE-24A8029B22C4}" srcOrd="0" destOrd="0" presId="urn:microsoft.com/office/officeart/2008/layout/NameandTitleOrganizationalChart"/>
    <dgm:cxn modelId="{77D1016F-DD55-4EBD-A224-A73ECAA5F371}" type="presOf" srcId="{44506E05-07FF-4582-9D18-15728F62C60E}" destId="{32F31CE5-7941-4E0D-A2C7-D73C4AB6F4CD}" srcOrd="0" destOrd="0" presId="urn:microsoft.com/office/officeart/2008/layout/NameandTitleOrganizationalChart"/>
    <dgm:cxn modelId="{B0F31D50-298F-4F87-9766-9A48756C3BAA}" srcId="{F82B1D0C-C1D1-4E62-B664-AF305EEB1398}" destId="{F5C547EA-C286-4DEF-A1FC-461CD8C6AC6E}" srcOrd="0" destOrd="0" parTransId="{ADF416E6-1330-4EBB-9CFC-31338808EB3F}" sibTransId="{71465CC8-9979-431F-97ED-696F73FACD7A}"/>
    <dgm:cxn modelId="{B320E172-5FE3-4A12-8026-DDDEF6AF0E04}" type="presOf" srcId="{71465CC8-9979-431F-97ED-696F73FACD7A}" destId="{EC2C9559-C6CF-4275-8EAD-BF7E6085D64A}" srcOrd="0" destOrd="0" presId="urn:microsoft.com/office/officeart/2008/layout/NameandTitleOrganizationalChart"/>
    <dgm:cxn modelId="{9D5BE484-823D-4695-9369-529BE0EC4B2E}" type="presOf" srcId="{F5C547EA-C286-4DEF-A1FC-461CD8C6AC6E}" destId="{8DB475E3-3673-4D04-9971-8742762FE50C}" srcOrd="0" destOrd="0" presId="urn:microsoft.com/office/officeart/2008/layout/NameandTitleOrganizationalChart"/>
    <dgm:cxn modelId="{7B85F78A-45A2-4431-9BB7-D902218BC1E4}" type="presOf" srcId="{F5C547EA-C286-4DEF-A1FC-461CD8C6AC6E}" destId="{FC7CE5E3-5287-43EB-AE8E-7C94DE7DB432}" srcOrd="1" destOrd="0" presId="urn:microsoft.com/office/officeart/2008/layout/NameandTitleOrganizationalChart"/>
    <dgm:cxn modelId="{7C8B5B91-858C-4195-9519-EFC6D2FA0D25}" type="presOf" srcId="{806C519B-10E7-473E-AD54-EC0CE5E34C99}" destId="{2C7B702D-4AE8-47FB-8FDA-E19E174AFCC7}" srcOrd="1" destOrd="0" presId="urn:microsoft.com/office/officeart/2008/layout/NameandTitleOrganizationalChart"/>
    <dgm:cxn modelId="{DEB6EA95-3284-42C7-9AF9-178125CCF274}" type="presOf" srcId="{F82B1D0C-C1D1-4E62-B664-AF305EEB1398}" destId="{D5A56A62-3352-4A9A-8300-35D506768584}" srcOrd="1" destOrd="0" presId="urn:microsoft.com/office/officeart/2008/layout/NameandTitleOrganizationalChart"/>
    <dgm:cxn modelId="{DE684797-D8CD-4512-AE37-EB1D204D0C56}" srcId="{F82B1D0C-C1D1-4E62-B664-AF305EEB1398}" destId="{430B4BE6-1D84-410E-9C26-8FD0D1F8FE5A}" srcOrd="1" destOrd="0" parTransId="{D3C7D01D-FAAF-4BB3-A4FB-F67238B93D33}" sibTransId="{AA57B0BC-59A6-48FD-A26E-10A3EB71C5EA}"/>
    <dgm:cxn modelId="{8A5EBFA0-0346-459F-8841-27874CB32D02}" srcId="{B5BE6B79-25CF-475F-88E7-47383956AA03}" destId="{4CB68849-EC4A-4049-BFC6-A3C7470CCCAB}" srcOrd="0" destOrd="0" parTransId="{6AD2D181-0DCD-4B28-87AC-80953ACEEC2F}" sibTransId="{B34D6DE6-5E82-4DC4-AFB9-E7BBF76BBD96}"/>
    <dgm:cxn modelId="{8A9EFDAA-9566-470E-BC8B-342341564BF7}" srcId="{4CB68849-EC4A-4049-BFC6-A3C7470CCCAB}" destId="{F82B1D0C-C1D1-4E62-B664-AF305EEB1398}" srcOrd="1" destOrd="0" parTransId="{BC368B03-51CA-49AB-AFD3-22C2D5BEEFE4}" sibTransId="{FB83D008-63C0-4BBD-AF79-CB1E081E13AD}"/>
    <dgm:cxn modelId="{F26015AE-C29D-4FED-BF6B-FBCAE1D10730}" type="presOf" srcId="{B5BE6B79-25CF-475F-88E7-47383956AA03}" destId="{3052D182-C3C2-4327-81BD-325885BF9D8A}" srcOrd="0" destOrd="0" presId="urn:microsoft.com/office/officeart/2008/layout/NameandTitleOrganizationalChart"/>
    <dgm:cxn modelId="{954D83B5-7C8D-47CD-B39F-2137D9237AB6}" type="presOf" srcId="{B34D6DE6-5E82-4DC4-AFB9-E7BBF76BBD96}" destId="{91A21102-5491-4D5A-9573-2246CF483687}" srcOrd="0" destOrd="0" presId="urn:microsoft.com/office/officeart/2008/layout/NameandTitleOrganizationalChart"/>
    <dgm:cxn modelId="{D3C2C1BD-A6D3-4378-9FED-097FA0815184}" type="presOf" srcId="{806C519B-10E7-473E-AD54-EC0CE5E34C99}" destId="{E75AE902-FF09-4E6C-89C5-0E6A0E273ACD}" srcOrd="0" destOrd="0" presId="urn:microsoft.com/office/officeart/2008/layout/NameandTitleOrganizationalChart"/>
    <dgm:cxn modelId="{A6091BF2-6D1C-4B87-BD01-617F1BCFE434}" type="presOf" srcId="{AA57B0BC-59A6-48FD-A26E-10A3EB71C5EA}" destId="{C0D484DA-082D-4D17-A124-6006C9A2782F}" srcOrd="0" destOrd="0" presId="urn:microsoft.com/office/officeart/2008/layout/NameandTitleOrganizationalChart"/>
    <dgm:cxn modelId="{FFAC5BF4-3E01-477A-B023-A446B1253E67}" type="presOf" srcId="{D3C7D01D-FAAF-4BB3-A4FB-F67238B93D33}" destId="{D50E02AC-6FC5-4069-BADA-009626AC9057}" srcOrd="0" destOrd="0" presId="urn:microsoft.com/office/officeart/2008/layout/NameandTitleOrganizationalChart"/>
    <dgm:cxn modelId="{3920D9FC-F3BA-47E1-BCDF-D62249064C59}" type="presOf" srcId="{430B4BE6-1D84-410E-9C26-8FD0D1F8FE5A}" destId="{AA82B924-8147-4226-8AC1-0D0D35BA7739}" srcOrd="1" destOrd="0" presId="urn:microsoft.com/office/officeart/2008/layout/NameandTitleOrganizationalChart"/>
    <dgm:cxn modelId="{E07AB60F-09F5-4414-B32C-ED4F4D536AB6}" type="presParOf" srcId="{3052D182-C3C2-4327-81BD-325885BF9D8A}" destId="{9F2CBA1D-CBB0-40C1-9D13-2678B850902A}" srcOrd="0" destOrd="0" presId="urn:microsoft.com/office/officeart/2008/layout/NameandTitleOrganizationalChart"/>
    <dgm:cxn modelId="{83B24706-429D-4262-9DF5-7790AE863341}" type="presParOf" srcId="{9F2CBA1D-CBB0-40C1-9D13-2678B850902A}" destId="{09EB611B-53A3-4C8E-9348-46966069C499}" srcOrd="0" destOrd="0" presId="urn:microsoft.com/office/officeart/2008/layout/NameandTitleOrganizationalChart"/>
    <dgm:cxn modelId="{36475AA5-E3B4-4912-BE91-0315EF11C2EB}" type="presParOf" srcId="{09EB611B-53A3-4C8E-9348-46966069C499}" destId="{643E73A0-AA1F-41CC-A137-37EE52E1DF62}" srcOrd="0" destOrd="0" presId="urn:microsoft.com/office/officeart/2008/layout/NameandTitleOrganizationalChart"/>
    <dgm:cxn modelId="{476A64E6-F65E-4B4D-840F-3F10DDC0B320}" type="presParOf" srcId="{09EB611B-53A3-4C8E-9348-46966069C499}" destId="{91A21102-5491-4D5A-9573-2246CF483687}" srcOrd="1" destOrd="0" presId="urn:microsoft.com/office/officeart/2008/layout/NameandTitleOrganizationalChart"/>
    <dgm:cxn modelId="{6F4CEF70-4201-497C-B504-0C1EC6953CF7}" type="presParOf" srcId="{09EB611B-53A3-4C8E-9348-46966069C499}" destId="{4FE7D432-FAD1-4538-B144-99B21FDB9121}" srcOrd="2" destOrd="0" presId="urn:microsoft.com/office/officeart/2008/layout/NameandTitleOrganizationalChart"/>
    <dgm:cxn modelId="{D3EDE0F9-3A23-4DA9-9EA5-884D8AE1F247}" type="presParOf" srcId="{9F2CBA1D-CBB0-40C1-9D13-2678B850902A}" destId="{CED75465-DD37-4C9D-AC62-F3ED0569D484}" srcOrd="1" destOrd="0" presId="urn:microsoft.com/office/officeart/2008/layout/NameandTitleOrganizationalChart"/>
    <dgm:cxn modelId="{86994DFC-5B2E-4BA2-8643-FB025E7FB68B}" type="presParOf" srcId="{CED75465-DD37-4C9D-AC62-F3ED0569D484}" destId="{6571102F-8AF9-45F9-90A6-D47DC8FFC8B0}" srcOrd="0" destOrd="0" presId="urn:microsoft.com/office/officeart/2008/layout/NameandTitleOrganizationalChart"/>
    <dgm:cxn modelId="{8F762173-5AC9-4711-8EC2-D96798A35BB4}" type="presParOf" srcId="{CED75465-DD37-4C9D-AC62-F3ED0569D484}" destId="{2CD0152A-7B4D-4568-AD06-3EA96CB8E52C}" srcOrd="1" destOrd="0" presId="urn:microsoft.com/office/officeart/2008/layout/NameandTitleOrganizationalChart"/>
    <dgm:cxn modelId="{2E0CA7F5-3014-4E78-A9C4-8A8547F73C30}" type="presParOf" srcId="{2CD0152A-7B4D-4568-AD06-3EA96CB8E52C}" destId="{8CF2B92A-27BD-45E5-8635-BA72A1C09FE1}" srcOrd="0" destOrd="0" presId="urn:microsoft.com/office/officeart/2008/layout/NameandTitleOrganizationalChart"/>
    <dgm:cxn modelId="{98DC931D-F2F1-4AE1-BFD2-FA2CFEDBAB1A}" type="presParOf" srcId="{8CF2B92A-27BD-45E5-8635-BA72A1C09FE1}" destId="{E75AE902-FF09-4E6C-89C5-0E6A0E273ACD}" srcOrd="0" destOrd="0" presId="urn:microsoft.com/office/officeart/2008/layout/NameandTitleOrganizationalChart"/>
    <dgm:cxn modelId="{0611288E-A5A4-4798-A3DA-E39551A6BF9D}" type="presParOf" srcId="{8CF2B92A-27BD-45E5-8635-BA72A1C09FE1}" destId="{32F31CE5-7941-4E0D-A2C7-D73C4AB6F4CD}" srcOrd="1" destOrd="0" presId="urn:microsoft.com/office/officeart/2008/layout/NameandTitleOrganizationalChart"/>
    <dgm:cxn modelId="{996C75BD-B96F-48BB-9404-13B6BA395F79}" type="presParOf" srcId="{8CF2B92A-27BD-45E5-8635-BA72A1C09FE1}" destId="{2C7B702D-4AE8-47FB-8FDA-E19E174AFCC7}" srcOrd="2" destOrd="0" presId="urn:microsoft.com/office/officeart/2008/layout/NameandTitleOrganizationalChart"/>
    <dgm:cxn modelId="{B77F09C2-0C1D-4E02-B593-4336F8B539B6}" type="presParOf" srcId="{2CD0152A-7B4D-4568-AD06-3EA96CB8E52C}" destId="{AF5241F6-DC8D-4678-BD5C-DCA7B0E7CD49}" srcOrd="1" destOrd="0" presId="urn:microsoft.com/office/officeart/2008/layout/NameandTitleOrganizationalChart"/>
    <dgm:cxn modelId="{3B5617FC-FE06-4CC5-A513-24CBFEA05FAC}" type="presParOf" srcId="{2CD0152A-7B4D-4568-AD06-3EA96CB8E52C}" destId="{D87AE14A-56CD-4ABB-A962-FB44C8B42F45}" srcOrd="2" destOrd="0" presId="urn:microsoft.com/office/officeart/2008/layout/NameandTitleOrganizationalChart"/>
    <dgm:cxn modelId="{98DDD8E2-0D7D-4349-B0B8-17DD62084DBA}" type="presParOf" srcId="{CED75465-DD37-4C9D-AC62-F3ED0569D484}" destId="{4E34EB7F-619B-4C48-95AE-24A8029B22C4}" srcOrd="2" destOrd="0" presId="urn:microsoft.com/office/officeart/2008/layout/NameandTitleOrganizationalChart"/>
    <dgm:cxn modelId="{D186908E-D80B-498F-B0D5-5EF27982B6D7}" type="presParOf" srcId="{CED75465-DD37-4C9D-AC62-F3ED0569D484}" destId="{B6657763-C861-49A6-A3C4-0CCEDD604A10}" srcOrd="3" destOrd="0" presId="urn:microsoft.com/office/officeart/2008/layout/NameandTitleOrganizationalChart"/>
    <dgm:cxn modelId="{83D4EFCA-6ACB-4479-A6B4-E3FFA87272AD}" type="presParOf" srcId="{B6657763-C861-49A6-A3C4-0CCEDD604A10}" destId="{98E957BF-3B1E-4C1E-9868-CFC45F5163FF}" srcOrd="0" destOrd="0" presId="urn:microsoft.com/office/officeart/2008/layout/NameandTitleOrganizationalChart"/>
    <dgm:cxn modelId="{868A6754-07DF-4865-9705-3AA457D1FACF}" type="presParOf" srcId="{98E957BF-3B1E-4C1E-9868-CFC45F5163FF}" destId="{23F63C7B-1D8E-4DAE-ABBF-CA2F1EFE2B1E}" srcOrd="0" destOrd="0" presId="urn:microsoft.com/office/officeart/2008/layout/NameandTitleOrganizationalChart"/>
    <dgm:cxn modelId="{A1EB0361-884C-4741-853C-BAA8C6313945}" type="presParOf" srcId="{98E957BF-3B1E-4C1E-9868-CFC45F5163FF}" destId="{84EE0DF4-5F2A-4E9C-AC09-97DFE42286A3}" srcOrd="1" destOrd="0" presId="urn:microsoft.com/office/officeart/2008/layout/NameandTitleOrganizationalChart"/>
    <dgm:cxn modelId="{CA1D736B-73F5-4B8F-AAFE-E3D7DDA7B176}" type="presParOf" srcId="{98E957BF-3B1E-4C1E-9868-CFC45F5163FF}" destId="{D5A56A62-3352-4A9A-8300-35D506768584}" srcOrd="2" destOrd="0" presId="urn:microsoft.com/office/officeart/2008/layout/NameandTitleOrganizationalChart"/>
    <dgm:cxn modelId="{D6128C96-B2A2-43BF-88B0-D1450B5DB16E}" type="presParOf" srcId="{B6657763-C861-49A6-A3C4-0CCEDD604A10}" destId="{EA4D1148-BC26-43B4-AE70-47EC047D1BDD}" srcOrd="1" destOrd="0" presId="urn:microsoft.com/office/officeart/2008/layout/NameandTitleOrganizationalChart"/>
    <dgm:cxn modelId="{E1CD5438-FCAD-48C2-AB67-E25B9BCE196A}" type="presParOf" srcId="{EA4D1148-BC26-43B4-AE70-47EC047D1BDD}" destId="{E6B15AE5-BA1B-4B1B-8766-98D805D0E1DC}" srcOrd="0" destOrd="0" presId="urn:microsoft.com/office/officeart/2008/layout/NameandTitleOrganizationalChart"/>
    <dgm:cxn modelId="{4A0779E6-B775-45FA-ACBC-6EB7882781F1}" type="presParOf" srcId="{EA4D1148-BC26-43B4-AE70-47EC047D1BDD}" destId="{844B7777-A803-449B-B34A-7FAE306E292B}" srcOrd="1" destOrd="0" presId="urn:microsoft.com/office/officeart/2008/layout/NameandTitleOrganizationalChart"/>
    <dgm:cxn modelId="{4A5CDFD2-66C7-43D4-A4F9-64EC5E64ACFE}" type="presParOf" srcId="{844B7777-A803-449B-B34A-7FAE306E292B}" destId="{5760CAA9-9BA7-4712-8EA6-3B94E460B99A}" srcOrd="0" destOrd="0" presId="urn:microsoft.com/office/officeart/2008/layout/NameandTitleOrganizationalChart"/>
    <dgm:cxn modelId="{F209740B-C200-40B3-827A-0AF095AE6788}" type="presParOf" srcId="{5760CAA9-9BA7-4712-8EA6-3B94E460B99A}" destId="{8DB475E3-3673-4D04-9971-8742762FE50C}" srcOrd="0" destOrd="0" presId="urn:microsoft.com/office/officeart/2008/layout/NameandTitleOrganizationalChart"/>
    <dgm:cxn modelId="{0346BD92-D911-4A93-A8D5-0FB8BE2BEEF1}" type="presParOf" srcId="{5760CAA9-9BA7-4712-8EA6-3B94E460B99A}" destId="{EC2C9559-C6CF-4275-8EAD-BF7E6085D64A}" srcOrd="1" destOrd="0" presId="urn:microsoft.com/office/officeart/2008/layout/NameandTitleOrganizationalChart"/>
    <dgm:cxn modelId="{FA4635C9-BF75-4C7A-9592-B4714D32B61B}" type="presParOf" srcId="{5760CAA9-9BA7-4712-8EA6-3B94E460B99A}" destId="{FC7CE5E3-5287-43EB-AE8E-7C94DE7DB432}" srcOrd="2" destOrd="0" presId="urn:microsoft.com/office/officeart/2008/layout/NameandTitleOrganizationalChart"/>
    <dgm:cxn modelId="{84814725-A4C4-4124-B787-776121202CF7}" type="presParOf" srcId="{844B7777-A803-449B-B34A-7FAE306E292B}" destId="{1ECA1056-AC91-4754-8BD2-AF493E23EE03}" srcOrd="1" destOrd="0" presId="urn:microsoft.com/office/officeart/2008/layout/NameandTitleOrganizationalChart"/>
    <dgm:cxn modelId="{19974821-B738-48FB-8FA5-AB321E92760C}" type="presParOf" srcId="{844B7777-A803-449B-B34A-7FAE306E292B}" destId="{EBEC9966-AF6C-46AD-9028-BF56C4C30F97}" srcOrd="2" destOrd="0" presId="urn:microsoft.com/office/officeart/2008/layout/NameandTitleOrganizationalChart"/>
    <dgm:cxn modelId="{8F8E1901-AA6B-40CE-962A-7F013DD6BD14}" type="presParOf" srcId="{EA4D1148-BC26-43B4-AE70-47EC047D1BDD}" destId="{D50E02AC-6FC5-4069-BADA-009626AC9057}" srcOrd="2" destOrd="0" presId="urn:microsoft.com/office/officeart/2008/layout/NameandTitleOrganizationalChart"/>
    <dgm:cxn modelId="{FCF8C549-716B-4593-8ADF-6848CDCFA13E}" type="presParOf" srcId="{EA4D1148-BC26-43B4-AE70-47EC047D1BDD}" destId="{68EFD43B-8374-486E-9604-DB4FE6D0E26C}" srcOrd="3" destOrd="0" presId="urn:microsoft.com/office/officeart/2008/layout/NameandTitleOrganizationalChart"/>
    <dgm:cxn modelId="{EC6FDAB5-5D31-4F38-9929-2266E2C35470}" type="presParOf" srcId="{68EFD43B-8374-486E-9604-DB4FE6D0E26C}" destId="{43B5143B-A41F-47C5-A538-8FAAD6C7441D}" srcOrd="0" destOrd="0" presId="urn:microsoft.com/office/officeart/2008/layout/NameandTitleOrganizationalChart"/>
    <dgm:cxn modelId="{5BB01D30-0C4E-426B-8A9E-F378E48DC36F}" type="presParOf" srcId="{43B5143B-A41F-47C5-A538-8FAAD6C7441D}" destId="{1422CF60-FFFF-44B9-86C7-D95EACEED1C3}" srcOrd="0" destOrd="0" presId="urn:microsoft.com/office/officeart/2008/layout/NameandTitleOrganizationalChart"/>
    <dgm:cxn modelId="{6F5DFECD-D0E1-4ADA-AE29-B596E88C5E42}" type="presParOf" srcId="{43B5143B-A41F-47C5-A538-8FAAD6C7441D}" destId="{C0D484DA-082D-4D17-A124-6006C9A2782F}" srcOrd="1" destOrd="0" presId="urn:microsoft.com/office/officeart/2008/layout/NameandTitleOrganizationalChart"/>
    <dgm:cxn modelId="{0F82C14D-B8C0-43F0-9AF9-B535D14B817A}" type="presParOf" srcId="{43B5143B-A41F-47C5-A538-8FAAD6C7441D}" destId="{AA82B924-8147-4226-8AC1-0D0D35BA7739}" srcOrd="2" destOrd="0" presId="urn:microsoft.com/office/officeart/2008/layout/NameandTitleOrganizationalChart"/>
    <dgm:cxn modelId="{905484BC-F6BE-45A1-B844-41FB6484EDBC}" type="presParOf" srcId="{68EFD43B-8374-486E-9604-DB4FE6D0E26C}" destId="{E3D06DCD-2528-4AFE-AD44-F49B01FFBAC6}" srcOrd="1" destOrd="0" presId="urn:microsoft.com/office/officeart/2008/layout/NameandTitleOrganizationalChart"/>
    <dgm:cxn modelId="{9604CF36-48B5-4EDF-A98C-4CE2F4F9035B}" type="presParOf" srcId="{68EFD43B-8374-486E-9604-DB4FE6D0E26C}" destId="{E40F65E9-E96C-4E7D-9775-C273AC7F8936}" srcOrd="2" destOrd="0" presId="urn:microsoft.com/office/officeart/2008/layout/NameandTitleOrganizationalChart"/>
    <dgm:cxn modelId="{EE9FF413-E18C-4128-9E56-6683D0EA69AD}" type="presParOf" srcId="{B6657763-C861-49A6-A3C4-0CCEDD604A10}" destId="{865D23D2-00A7-4FED-BCBD-12D78B7C70C3}" srcOrd="2" destOrd="0" presId="urn:microsoft.com/office/officeart/2008/layout/NameandTitleOrganizationalChart"/>
    <dgm:cxn modelId="{D4C0FC96-7F55-4E6A-A607-15ACD887FC83}" type="presParOf" srcId="{9F2CBA1D-CBB0-40C1-9D13-2678B850902A}" destId="{BD994A64-A9BF-4550-81E5-E67F42C6E913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5BE6B79-25CF-475F-88E7-47383956AA03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CB68849-EC4A-4049-BFC6-A3C7470CCCAB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E</a:t>
          </a:r>
        </a:p>
      </dgm:t>
    </dgm:pt>
    <dgm:pt modelId="{6AD2D181-0DCD-4B28-87AC-80953ACEEC2F}" type="parTrans" cxnId="{8A5EBFA0-0346-459F-8841-27874CB32D02}">
      <dgm:prSet/>
      <dgm:spPr/>
      <dgm:t>
        <a:bodyPr/>
        <a:lstStyle/>
        <a:p>
          <a:endParaRPr lang="de-DE"/>
        </a:p>
      </dgm:t>
    </dgm:pt>
    <dgm:pt modelId="{B34D6DE6-5E82-4DC4-AFB9-E7BBF76BBD96}" type="sibTrans" cxnId="{8A5EBFA0-0346-459F-8841-27874CB32D02}">
      <dgm:prSet/>
      <dgm:spPr/>
      <dgm:t>
        <a:bodyPr/>
        <a:lstStyle/>
        <a:p>
          <a:endParaRPr lang="de-DE"/>
        </a:p>
      </dgm:t>
    </dgm:pt>
    <dgm:pt modelId="{F82B1D0C-C1D1-4E62-B664-AF305EEB1398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S</a:t>
          </a:r>
        </a:p>
      </dgm:t>
    </dgm:pt>
    <dgm:pt modelId="{BC368B03-51CA-49AB-AFD3-22C2D5BEEFE4}" type="parTrans" cxnId="{8A9EFDAA-9566-470E-BC8B-342341564BF7}">
      <dgm:prSet/>
      <dgm:spPr/>
      <dgm:t>
        <a:bodyPr/>
        <a:lstStyle/>
        <a:p>
          <a:endParaRPr lang="de-DE"/>
        </a:p>
      </dgm:t>
    </dgm:pt>
    <dgm:pt modelId="{FB83D008-63C0-4BBD-AF79-CB1E081E13AD}" type="sibTrans" cxnId="{8A9EFDAA-9566-470E-BC8B-342341564BF7}">
      <dgm:prSet/>
      <dgm:spPr/>
      <dgm:t>
        <a:bodyPr/>
        <a:lstStyle/>
        <a:p>
          <a:endParaRPr lang="de-DE"/>
        </a:p>
      </dgm:t>
    </dgm:pt>
    <dgm:pt modelId="{806C519B-10E7-473E-AD54-EC0CE5E34C99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A</a:t>
          </a:r>
        </a:p>
      </dgm:t>
    </dgm:pt>
    <dgm:pt modelId="{6191F9DB-B795-46B8-A786-C91CAA66D5C8}" type="parTrans" cxnId="{B03C1C1F-55D2-457B-A0B9-A69AAEC5D898}">
      <dgm:prSet/>
      <dgm:spPr/>
      <dgm:t>
        <a:bodyPr/>
        <a:lstStyle/>
        <a:p>
          <a:endParaRPr lang="de-DE"/>
        </a:p>
      </dgm:t>
    </dgm:pt>
    <dgm:pt modelId="{44506E05-07FF-4582-9D18-15728F62C60E}" type="sibTrans" cxnId="{B03C1C1F-55D2-457B-A0B9-A69AAEC5D898}">
      <dgm:prSet/>
      <dgm:spPr/>
      <dgm:t>
        <a:bodyPr/>
        <a:lstStyle/>
        <a:p>
          <a:endParaRPr lang="de-DE"/>
        </a:p>
      </dgm:t>
    </dgm:pt>
    <dgm:pt modelId="{F5C547EA-C286-4DEF-A1FC-461CD8C6AC6E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H</a:t>
          </a:r>
        </a:p>
      </dgm:t>
    </dgm:pt>
    <dgm:pt modelId="{ADF416E6-1330-4EBB-9CFC-31338808EB3F}" type="parTrans" cxnId="{B0F31D50-298F-4F87-9766-9A48756C3BAA}">
      <dgm:prSet/>
      <dgm:spPr/>
      <dgm:t>
        <a:bodyPr/>
        <a:lstStyle/>
        <a:p>
          <a:endParaRPr lang="de-DE"/>
        </a:p>
      </dgm:t>
    </dgm:pt>
    <dgm:pt modelId="{71465CC8-9979-431F-97ED-696F73FACD7A}" type="sibTrans" cxnId="{B0F31D50-298F-4F87-9766-9A48756C3BAA}">
      <dgm:prSet/>
      <dgm:spPr/>
      <dgm:t>
        <a:bodyPr/>
        <a:lstStyle/>
        <a:p>
          <a:endParaRPr lang="de-DE"/>
        </a:p>
      </dgm:t>
    </dgm:pt>
    <dgm:pt modelId="{430B4BE6-1D84-410E-9C26-8FD0D1F8FE5A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 err="1"/>
            <a:t>nil</a:t>
          </a:r>
          <a:endParaRPr lang="de-DE" dirty="0"/>
        </a:p>
      </dgm:t>
    </dgm:pt>
    <dgm:pt modelId="{D3C7D01D-FAAF-4BB3-A4FB-F67238B93D33}" type="parTrans" cxnId="{DE684797-D8CD-4512-AE37-EB1D204D0C56}">
      <dgm:prSet/>
      <dgm:spPr/>
      <dgm:t>
        <a:bodyPr/>
        <a:lstStyle/>
        <a:p>
          <a:endParaRPr lang="de-DE"/>
        </a:p>
      </dgm:t>
    </dgm:pt>
    <dgm:pt modelId="{AA57B0BC-59A6-48FD-A26E-10A3EB71C5EA}" type="sibTrans" cxnId="{DE684797-D8CD-4512-AE37-EB1D204D0C56}">
      <dgm:prSet/>
      <dgm:spPr/>
      <dgm:t>
        <a:bodyPr/>
        <a:lstStyle/>
        <a:p>
          <a:endParaRPr lang="de-DE"/>
        </a:p>
      </dgm:t>
    </dgm:pt>
    <dgm:pt modelId="{3052D182-C3C2-4327-81BD-325885BF9D8A}" type="pres">
      <dgm:prSet presAssocID="{B5BE6B79-25CF-475F-88E7-47383956AA0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F2CBA1D-CBB0-40C1-9D13-2678B850902A}" type="pres">
      <dgm:prSet presAssocID="{4CB68849-EC4A-4049-BFC6-A3C7470CCCAB}" presName="hierRoot1" presStyleCnt="0">
        <dgm:presLayoutVars>
          <dgm:hierBranch val="init"/>
        </dgm:presLayoutVars>
      </dgm:prSet>
      <dgm:spPr/>
    </dgm:pt>
    <dgm:pt modelId="{09EB611B-53A3-4C8E-9348-46966069C499}" type="pres">
      <dgm:prSet presAssocID="{4CB68849-EC4A-4049-BFC6-A3C7470CCCAB}" presName="rootComposite1" presStyleCnt="0"/>
      <dgm:spPr/>
    </dgm:pt>
    <dgm:pt modelId="{643E73A0-AA1F-41CC-A137-37EE52E1DF62}" type="pres">
      <dgm:prSet presAssocID="{4CB68849-EC4A-4049-BFC6-A3C7470CCCAB}" presName="rootText1" presStyleLbl="node0" presStyleIdx="0" presStyleCnt="1">
        <dgm:presLayoutVars>
          <dgm:chMax/>
          <dgm:chPref val="3"/>
        </dgm:presLayoutVars>
      </dgm:prSet>
      <dgm:spPr/>
    </dgm:pt>
    <dgm:pt modelId="{91A21102-5491-4D5A-9573-2246CF483687}" type="pres">
      <dgm:prSet presAssocID="{4CB68849-EC4A-4049-BFC6-A3C7470CCCAB}" presName="titleText1" presStyleLbl="fgAcc0" presStyleIdx="0" presStyleCnt="1">
        <dgm:presLayoutVars>
          <dgm:chMax val="0"/>
          <dgm:chPref val="0"/>
        </dgm:presLayoutVars>
      </dgm:prSet>
      <dgm:spPr/>
    </dgm:pt>
    <dgm:pt modelId="{4FE7D432-FAD1-4538-B144-99B21FDB9121}" type="pres">
      <dgm:prSet presAssocID="{4CB68849-EC4A-4049-BFC6-A3C7470CCCAB}" presName="rootConnector1" presStyleLbl="node1" presStyleIdx="0" presStyleCnt="4"/>
      <dgm:spPr/>
    </dgm:pt>
    <dgm:pt modelId="{CED75465-DD37-4C9D-AC62-F3ED0569D484}" type="pres">
      <dgm:prSet presAssocID="{4CB68849-EC4A-4049-BFC6-A3C7470CCCAB}" presName="hierChild2" presStyleCnt="0"/>
      <dgm:spPr/>
    </dgm:pt>
    <dgm:pt modelId="{6571102F-8AF9-45F9-90A6-D47DC8FFC8B0}" type="pres">
      <dgm:prSet presAssocID="{6191F9DB-B795-46B8-A786-C91CAA66D5C8}" presName="Name37" presStyleLbl="parChTrans1D2" presStyleIdx="0" presStyleCnt="2"/>
      <dgm:spPr/>
    </dgm:pt>
    <dgm:pt modelId="{2CD0152A-7B4D-4568-AD06-3EA96CB8E52C}" type="pres">
      <dgm:prSet presAssocID="{806C519B-10E7-473E-AD54-EC0CE5E34C99}" presName="hierRoot2" presStyleCnt="0">
        <dgm:presLayoutVars>
          <dgm:hierBranch val="init"/>
        </dgm:presLayoutVars>
      </dgm:prSet>
      <dgm:spPr/>
    </dgm:pt>
    <dgm:pt modelId="{8CF2B92A-27BD-45E5-8635-BA72A1C09FE1}" type="pres">
      <dgm:prSet presAssocID="{806C519B-10E7-473E-AD54-EC0CE5E34C99}" presName="rootComposite" presStyleCnt="0"/>
      <dgm:spPr/>
    </dgm:pt>
    <dgm:pt modelId="{E75AE902-FF09-4E6C-89C5-0E6A0E273ACD}" type="pres">
      <dgm:prSet presAssocID="{806C519B-10E7-473E-AD54-EC0CE5E34C99}" presName="rootText" presStyleLbl="node1" presStyleIdx="0" presStyleCnt="4">
        <dgm:presLayoutVars>
          <dgm:chMax/>
          <dgm:chPref val="3"/>
        </dgm:presLayoutVars>
      </dgm:prSet>
      <dgm:spPr/>
    </dgm:pt>
    <dgm:pt modelId="{32F31CE5-7941-4E0D-A2C7-D73C4AB6F4CD}" type="pres">
      <dgm:prSet presAssocID="{806C519B-10E7-473E-AD54-EC0CE5E34C99}" presName="titleText2" presStyleLbl="fgAcc1" presStyleIdx="0" presStyleCnt="4">
        <dgm:presLayoutVars>
          <dgm:chMax val="0"/>
          <dgm:chPref val="0"/>
        </dgm:presLayoutVars>
      </dgm:prSet>
      <dgm:spPr/>
    </dgm:pt>
    <dgm:pt modelId="{2C7B702D-4AE8-47FB-8FDA-E19E174AFCC7}" type="pres">
      <dgm:prSet presAssocID="{806C519B-10E7-473E-AD54-EC0CE5E34C99}" presName="rootConnector" presStyleLbl="node2" presStyleIdx="0" presStyleCnt="0"/>
      <dgm:spPr/>
    </dgm:pt>
    <dgm:pt modelId="{AF5241F6-DC8D-4678-BD5C-DCA7B0E7CD49}" type="pres">
      <dgm:prSet presAssocID="{806C519B-10E7-473E-AD54-EC0CE5E34C99}" presName="hierChild4" presStyleCnt="0"/>
      <dgm:spPr/>
    </dgm:pt>
    <dgm:pt modelId="{D87AE14A-56CD-4ABB-A962-FB44C8B42F45}" type="pres">
      <dgm:prSet presAssocID="{806C519B-10E7-473E-AD54-EC0CE5E34C99}" presName="hierChild5" presStyleCnt="0"/>
      <dgm:spPr/>
    </dgm:pt>
    <dgm:pt modelId="{4E34EB7F-619B-4C48-95AE-24A8029B22C4}" type="pres">
      <dgm:prSet presAssocID="{BC368B03-51CA-49AB-AFD3-22C2D5BEEFE4}" presName="Name37" presStyleLbl="parChTrans1D2" presStyleIdx="1" presStyleCnt="2"/>
      <dgm:spPr/>
    </dgm:pt>
    <dgm:pt modelId="{B6657763-C861-49A6-A3C4-0CCEDD604A10}" type="pres">
      <dgm:prSet presAssocID="{F82B1D0C-C1D1-4E62-B664-AF305EEB1398}" presName="hierRoot2" presStyleCnt="0">
        <dgm:presLayoutVars>
          <dgm:hierBranch val="init"/>
        </dgm:presLayoutVars>
      </dgm:prSet>
      <dgm:spPr/>
    </dgm:pt>
    <dgm:pt modelId="{98E957BF-3B1E-4C1E-9868-CFC45F5163FF}" type="pres">
      <dgm:prSet presAssocID="{F82B1D0C-C1D1-4E62-B664-AF305EEB1398}" presName="rootComposite" presStyleCnt="0"/>
      <dgm:spPr/>
    </dgm:pt>
    <dgm:pt modelId="{23F63C7B-1D8E-4DAE-ABBF-CA2F1EFE2B1E}" type="pres">
      <dgm:prSet presAssocID="{F82B1D0C-C1D1-4E62-B664-AF305EEB1398}" presName="rootText" presStyleLbl="node1" presStyleIdx="1" presStyleCnt="4">
        <dgm:presLayoutVars>
          <dgm:chMax/>
          <dgm:chPref val="3"/>
        </dgm:presLayoutVars>
      </dgm:prSet>
      <dgm:spPr/>
    </dgm:pt>
    <dgm:pt modelId="{84EE0DF4-5F2A-4E9C-AC09-97DFE42286A3}" type="pres">
      <dgm:prSet presAssocID="{F82B1D0C-C1D1-4E62-B664-AF305EEB1398}" presName="titleText2" presStyleLbl="fgAcc1" presStyleIdx="1" presStyleCnt="4">
        <dgm:presLayoutVars>
          <dgm:chMax val="0"/>
          <dgm:chPref val="0"/>
        </dgm:presLayoutVars>
      </dgm:prSet>
      <dgm:spPr/>
    </dgm:pt>
    <dgm:pt modelId="{D5A56A62-3352-4A9A-8300-35D506768584}" type="pres">
      <dgm:prSet presAssocID="{F82B1D0C-C1D1-4E62-B664-AF305EEB1398}" presName="rootConnector" presStyleLbl="node2" presStyleIdx="0" presStyleCnt="0"/>
      <dgm:spPr/>
    </dgm:pt>
    <dgm:pt modelId="{EA4D1148-BC26-43B4-AE70-47EC047D1BDD}" type="pres">
      <dgm:prSet presAssocID="{F82B1D0C-C1D1-4E62-B664-AF305EEB1398}" presName="hierChild4" presStyleCnt="0"/>
      <dgm:spPr/>
    </dgm:pt>
    <dgm:pt modelId="{E6B15AE5-BA1B-4B1B-8766-98D805D0E1DC}" type="pres">
      <dgm:prSet presAssocID="{ADF416E6-1330-4EBB-9CFC-31338808EB3F}" presName="Name37" presStyleLbl="parChTrans1D3" presStyleIdx="0" presStyleCnt="2"/>
      <dgm:spPr/>
    </dgm:pt>
    <dgm:pt modelId="{844B7777-A803-449B-B34A-7FAE306E292B}" type="pres">
      <dgm:prSet presAssocID="{F5C547EA-C286-4DEF-A1FC-461CD8C6AC6E}" presName="hierRoot2" presStyleCnt="0">
        <dgm:presLayoutVars>
          <dgm:hierBranch val="init"/>
        </dgm:presLayoutVars>
      </dgm:prSet>
      <dgm:spPr/>
    </dgm:pt>
    <dgm:pt modelId="{5760CAA9-9BA7-4712-8EA6-3B94E460B99A}" type="pres">
      <dgm:prSet presAssocID="{F5C547EA-C286-4DEF-A1FC-461CD8C6AC6E}" presName="rootComposite" presStyleCnt="0"/>
      <dgm:spPr/>
    </dgm:pt>
    <dgm:pt modelId="{8DB475E3-3673-4D04-9971-8742762FE50C}" type="pres">
      <dgm:prSet presAssocID="{F5C547EA-C286-4DEF-A1FC-461CD8C6AC6E}" presName="rootText" presStyleLbl="node1" presStyleIdx="2" presStyleCnt="4">
        <dgm:presLayoutVars>
          <dgm:chMax/>
          <dgm:chPref val="3"/>
        </dgm:presLayoutVars>
      </dgm:prSet>
      <dgm:spPr/>
    </dgm:pt>
    <dgm:pt modelId="{EC2C9559-C6CF-4275-8EAD-BF7E6085D64A}" type="pres">
      <dgm:prSet presAssocID="{F5C547EA-C286-4DEF-A1FC-461CD8C6AC6E}" presName="titleText2" presStyleLbl="fgAcc1" presStyleIdx="2" presStyleCnt="4">
        <dgm:presLayoutVars>
          <dgm:chMax val="0"/>
          <dgm:chPref val="0"/>
        </dgm:presLayoutVars>
      </dgm:prSet>
      <dgm:spPr/>
    </dgm:pt>
    <dgm:pt modelId="{FC7CE5E3-5287-43EB-AE8E-7C94DE7DB432}" type="pres">
      <dgm:prSet presAssocID="{F5C547EA-C286-4DEF-A1FC-461CD8C6AC6E}" presName="rootConnector" presStyleLbl="node3" presStyleIdx="0" presStyleCnt="0"/>
      <dgm:spPr/>
    </dgm:pt>
    <dgm:pt modelId="{1ECA1056-AC91-4754-8BD2-AF493E23EE03}" type="pres">
      <dgm:prSet presAssocID="{F5C547EA-C286-4DEF-A1FC-461CD8C6AC6E}" presName="hierChild4" presStyleCnt="0"/>
      <dgm:spPr/>
    </dgm:pt>
    <dgm:pt modelId="{EBEC9966-AF6C-46AD-9028-BF56C4C30F97}" type="pres">
      <dgm:prSet presAssocID="{F5C547EA-C286-4DEF-A1FC-461CD8C6AC6E}" presName="hierChild5" presStyleCnt="0"/>
      <dgm:spPr/>
    </dgm:pt>
    <dgm:pt modelId="{D50E02AC-6FC5-4069-BADA-009626AC9057}" type="pres">
      <dgm:prSet presAssocID="{D3C7D01D-FAAF-4BB3-A4FB-F67238B93D33}" presName="Name37" presStyleLbl="parChTrans1D3" presStyleIdx="1" presStyleCnt="2"/>
      <dgm:spPr/>
    </dgm:pt>
    <dgm:pt modelId="{68EFD43B-8374-486E-9604-DB4FE6D0E26C}" type="pres">
      <dgm:prSet presAssocID="{430B4BE6-1D84-410E-9C26-8FD0D1F8FE5A}" presName="hierRoot2" presStyleCnt="0">
        <dgm:presLayoutVars>
          <dgm:hierBranch val="init"/>
        </dgm:presLayoutVars>
      </dgm:prSet>
      <dgm:spPr/>
    </dgm:pt>
    <dgm:pt modelId="{43B5143B-A41F-47C5-A538-8FAAD6C7441D}" type="pres">
      <dgm:prSet presAssocID="{430B4BE6-1D84-410E-9C26-8FD0D1F8FE5A}" presName="rootComposite" presStyleCnt="0"/>
      <dgm:spPr/>
    </dgm:pt>
    <dgm:pt modelId="{1422CF60-FFFF-44B9-86C7-D95EACEED1C3}" type="pres">
      <dgm:prSet presAssocID="{430B4BE6-1D84-410E-9C26-8FD0D1F8FE5A}" presName="rootText" presStyleLbl="node1" presStyleIdx="3" presStyleCnt="4">
        <dgm:presLayoutVars>
          <dgm:chMax/>
          <dgm:chPref val="3"/>
        </dgm:presLayoutVars>
      </dgm:prSet>
      <dgm:spPr/>
    </dgm:pt>
    <dgm:pt modelId="{C0D484DA-082D-4D17-A124-6006C9A2782F}" type="pres">
      <dgm:prSet presAssocID="{430B4BE6-1D84-410E-9C26-8FD0D1F8FE5A}" presName="titleText2" presStyleLbl="fgAcc1" presStyleIdx="3" presStyleCnt="4">
        <dgm:presLayoutVars>
          <dgm:chMax val="0"/>
          <dgm:chPref val="0"/>
        </dgm:presLayoutVars>
      </dgm:prSet>
      <dgm:spPr/>
    </dgm:pt>
    <dgm:pt modelId="{AA82B924-8147-4226-8AC1-0D0D35BA7739}" type="pres">
      <dgm:prSet presAssocID="{430B4BE6-1D84-410E-9C26-8FD0D1F8FE5A}" presName="rootConnector" presStyleLbl="node3" presStyleIdx="0" presStyleCnt="0"/>
      <dgm:spPr/>
    </dgm:pt>
    <dgm:pt modelId="{E3D06DCD-2528-4AFE-AD44-F49B01FFBAC6}" type="pres">
      <dgm:prSet presAssocID="{430B4BE6-1D84-410E-9C26-8FD0D1F8FE5A}" presName="hierChild4" presStyleCnt="0"/>
      <dgm:spPr/>
    </dgm:pt>
    <dgm:pt modelId="{E40F65E9-E96C-4E7D-9775-C273AC7F8936}" type="pres">
      <dgm:prSet presAssocID="{430B4BE6-1D84-410E-9C26-8FD0D1F8FE5A}" presName="hierChild5" presStyleCnt="0"/>
      <dgm:spPr/>
    </dgm:pt>
    <dgm:pt modelId="{865D23D2-00A7-4FED-BCBD-12D78B7C70C3}" type="pres">
      <dgm:prSet presAssocID="{F82B1D0C-C1D1-4E62-B664-AF305EEB1398}" presName="hierChild5" presStyleCnt="0"/>
      <dgm:spPr/>
    </dgm:pt>
    <dgm:pt modelId="{BD994A64-A9BF-4550-81E5-E67F42C6E913}" type="pres">
      <dgm:prSet presAssocID="{4CB68849-EC4A-4049-BFC6-A3C7470CCCAB}" presName="hierChild3" presStyleCnt="0"/>
      <dgm:spPr/>
    </dgm:pt>
  </dgm:ptLst>
  <dgm:cxnLst>
    <dgm:cxn modelId="{B31CFB00-B536-4222-9698-5E5852B87706}" type="presOf" srcId="{6191F9DB-B795-46B8-A786-C91CAA66D5C8}" destId="{6571102F-8AF9-45F9-90A6-D47DC8FFC8B0}" srcOrd="0" destOrd="0" presId="urn:microsoft.com/office/officeart/2008/layout/NameandTitleOrganizationalChart"/>
    <dgm:cxn modelId="{B03C1C1F-55D2-457B-A0B9-A69AAEC5D898}" srcId="{4CB68849-EC4A-4049-BFC6-A3C7470CCCAB}" destId="{806C519B-10E7-473E-AD54-EC0CE5E34C99}" srcOrd="0" destOrd="0" parTransId="{6191F9DB-B795-46B8-A786-C91CAA66D5C8}" sibTransId="{44506E05-07FF-4582-9D18-15728F62C60E}"/>
    <dgm:cxn modelId="{6DB7D428-D235-4F7B-9F08-D72D46EE752C}" type="presOf" srcId="{F82B1D0C-C1D1-4E62-B664-AF305EEB1398}" destId="{23F63C7B-1D8E-4DAE-ABBF-CA2F1EFE2B1E}" srcOrd="0" destOrd="0" presId="urn:microsoft.com/office/officeart/2008/layout/NameandTitleOrganizationalChart"/>
    <dgm:cxn modelId="{98B10238-6DA6-403E-A08F-19A3085E2221}" type="presOf" srcId="{4CB68849-EC4A-4049-BFC6-A3C7470CCCAB}" destId="{643E73A0-AA1F-41CC-A137-37EE52E1DF62}" srcOrd="0" destOrd="0" presId="urn:microsoft.com/office/officeart/2008/layout/NameandTitleOrganizationalChart"/>
    <dgm:cxn modelId="{0CFE2E38-EE1E-4BF6-9305-FE196D28FB7E}" type="presOf" srcId="{4CB68849-EC4A-4049-BFC6-A3C7470CCCAB}" destId="{4FE7D432-FAD1-4538-B144-99B21FDB9121}" srcOrd="1" destOrd="0" presId="urn:microsoft.com/office/officeart/2008/layout/NameandTitleOrganizationalChart"/>
    <dgm:cxn modelId="{427EEC3A-4AB6-49DE-86CC-8CE22D3A5D63}" type="presOf" srcId="{430B4BE6-1D84-410E-9C26-8FD0D1F8FE5A}" destId="{1422CF60-FFFF-44B9-86C7-D95EACEED1C3}" srcOrd="0" destOrd="0" presId="urn:microsoft.com/office/officeart/2008/layout/NameandTitleOrganizationalChart"/>
    <dgm:cxn modelId="{96525968-07A3-407E-B50E-553E11D595C1}" type="presOf" srcId="{ADF416E6-1330-4EBB-9CFC-31338808EB3F}" destId="{E6B15AE5-BA1B-4B1B-8766-98D805D0E1DC}" srcOrd="0" destOrd="0" presId="urn:microsoft.com/office/officeart/2008/layout/NameandTitleOrganizationalChart"/>
    <dgm:cxn modelId="{E545246B-EF6B-46BD-8A97-7FF63073751E}" type="presOf" srcId="{FB83D008-63C0-4BBD-AF79-CB1E081E13AD}" destId="{84EE0DF4-5F2A-4E9C-AC09-97DFE42286A3}" srcOrd="0" destOrd="0" presId="urn:microsoft.com/office/officeart/2008/layout/NameandTitleOrganizationalChart"/>
    <dgm:cxn modelId="{2FF50E4D-79A7-4B13-9D1C-E6B3D8BA46FB}" type="presOf" srcId="{BC368B03-51CA-49AB-AFD3-22C2D5BEEFE4}" destId="{4E34EB7F-619B-4C48-95AE-24A8029B22C4}" srcOrd="0" destOrd="0" presId="urn:microsoft.com/office/officeart/2008/layout/NameandTitleOrganizationalChart"/>
    <dgm:cxn modelId="{77D1016F-DD55-4EBD-A224-A73ECAA5F371}" type="presOf" srcId="{44506E05-07FF-4582-9D18-15728F62C60E}" destId="{32F31CE5-7941-4E0D-A2C7-D73C4AB6F4CD}" srcOrd="0" destOrd="0" presId="urn:microsoft.com/office/officeart/2008/layout/NameandTitleOrganizationalChart"/>
    <dgm:cxn modelId="{B0F31D50-298F-4F87-9766-9A48756C3BAA}" srcId="{F82B1D0C-C1D1-4E62-B664-AF305EEB1398}" destId="{F5C547EA-C286-4DEF-A1FC-461CD8C6AC6E}" srcOrd="0" destOrd="0" parTransId="{ADF416E6-1330-4EBB-9CFC-31338808EB3F}" sibTransId="{71465CC8-9979-431F-97ED-696F73FACD7A}"/>
    <dgm:cxn modelId="{B320E172-5FE3-4A12-8026-DDDEF6AF0E04}" type="presOf" srcId="{71465CC8-9979-431F-97ED-696F73FACD7A}" destId="{EC2C9559-C6CF-4275-8EAD-BF7E6085D64A}" srcOrd="0" destOrd="0" presId="urn:microsoft.com/office/officeart/2008/layout/NameandTitleOrganizationalChart"/>
    <dgm:cxn modelId="{9D5BE484-823D-4695-9369-529BE0EC4B2E}" type="presOf" srcId="{F5C547EA-C286-4DEF-A1FC-461CD8C6AC6E}" destId="{8DB475E3-3673-4D04-9971-8742762FE50C}" srcOrd="0" destOrd="0" presId="urn:microsoft.com/office/officeart/2008/layout/NameandTitleOrganizationalChart"/>
    <dgm:cxn modelId="{7B85F78A-45A2-4431-9BB7-D902218BC1E4}" type="presOf" srcId="{F5C547EA-C286-4DEF-A1FC-461CD8C6AC6E}" destId="{FC7CE5E3-5287-43EB-AE8E-7C94DE7DB432}" srcOrd="1" destOrd="0" presId="urn:microsoft.com/office/officeart/2008/layout/NameandTitleOrganizationalChart"/>
    <dgm:cxn modelId="{7C8B5B91-858C-4195-9519-EFC6D2FA0D25}" type="presOf" srcId="{806C519B-10E7-473E-AD54-EC0CE5E34C99}" destId="{2C7B702D-4AE8-47FB-8FDA-E19E174AFCC7}" srcOrd="1" destOrd="0" presId="urn:microsoft.com/office/officeart/2008/layout/NameandTitleOrganizationalChart"/>
    <dgm:cxn modelId="{DEB6EA95-3284-42C7-9AF9-178125CCF274}" type="presOf" srcId="{F82B1D0C-C1D1-4E62-B664-AF305EEB1398}" destId="{D5A56A62-3352-4A9A-8300-35D506768584}" srcOrd="1" destOrd="0" presId="urn:microsoft.com/office/officeart/2008/layout/NameandTitleOrganizationalChart"/>
    <dgm:cxn modelId="{DE684797-D8CD-4512-AE37-EB1D204D0C56}" srcId="{F82B1D0C-C1D1-4E62-B664-AF305EEB1398}" destId="{430B4BE6-1D84-410E-9C26-8FD0D1F8FE5A}" srcOrd="1" destOrd="0" parTransId="{D3C7D01D-FAAF-4BB3-A4FB-F67238B93D33}" sibTransId="{AA57B0BC-59A6-48FD-A26E-10A3EB71C5EA}"/>
    <dgm:cxn modelId="{8A5EBFA0-0346-459F-8841-27874CB32D02}" srcId="{B5BE6B79-25CF-475F-88E7-47383956AA03}" destId="{4CB68849-EC4A-4049-BFC6-A3C7470CCCAB}" srcOrd="0" destOrd="0" parTransId="{6AD2D181-0DCD-4B28-87AC-80953ACEEC2F}" sibTransId="{B34D6DE6-5E82-4DC4-AFB9-E7BBF76BBD96}"/>
    <dgm:cxn modelId="{8A9EFDAA-9566-470E-BC8B-342341564BF7}" srcId="{4CB68849-EC4A-4049-BFC6-A3C7470CCCAB}" destId="{F82B1D0C-C1D1-4E62-B664-AF305EEB1398}" srcOrd="1" destOrd="0" parTransId="{BC368B03-51CA-49AB-AFD3-22C2D5BEEFE4}" sibTransId="{FB83D008-63C0-4BBD-AF79-CB1E081E13AD}"/>
    <dgm:cxn modelId="{F26015AE-C29D-4FED-BF6B-FBCAE1D10730}" type="presOf" srcId="{B5BE6B79-25CF-475F-88E7-47383956AA03}" destId="{3052D182-C3C2-4327-81BD-325885BF9D8A}" srcOrd="0" destOrd="0" presId="urn:microsoft.com/office/officeart/2008/layout/NameandTitleOrganizationalChart"/>
    <dgm:cxn modelId="{954D83B5-7C8D-47CD-B39F-2137D9237AB6}" type="presOf" srcId="{B34D6DE6-5E82-4DC4-AFB9-E7BBF76BBD96}" destId="{91A21102-5491-4D5A-9573-2246CF483687}" srcOrd="0" destOrd="0" presId="urn:microsoft.com/office/officeart/2008/layout/NameandTitleOrganizationalChart"/>
    <dgm:cxn modelId="{D3C2C1BD-A6D3-4378-9FED-097FA0815184}" type="presOf" srcId="{806C519B-10E7-473E-AD54-EC0CE5E34C99}" destId="{E75AE902-FF09-4E6C-89C5-0E6A0E273ACD}" srcOrd="0" destOrd="0" presId="urn:microsoft.com/office/officeart/2008/layout/NameandTitleOrganizationalChart"/>
    <dgm:cxn modelId="{A6091BF2-6D1C-4B87-BD01-617F1BCFE434}" type="presOf" srcId="{AA57B0BC-59A6-48FD-A26E-10A3EB71C5EA}" destId="{C0D484DA-082D-4D17-A124-6006C9A2782F}" srcOrd="0" destOrd="0" presId="urn:microsoft.com/office/officeart/2008/layout/NameandTitleOrganizationalChart"/>
    <dgm:cxn modelId="{FFAC5BF4-3E01-477A-B023-A446B1253E67}" type="presOf" srcId="{D3C7D01D-FAAF-4BB3-A4FB-F67238B93D33}" destId="{D50E02AC-6FC5-4069-BADA-009626AC9057}" srcOrd="0" destOrd="0" presId="urn:microsoft.com/office/officeart/2008/layout/NameandTitleOrganizationalChart"/>
    <dgm:cxn modelId="{3920D9FC-F3BA-47E1-BCDF-D62249064C59}" type="presOf" srcId="{430B4BE6-1D84-410E-9C26-8FD0D1F8FE5A}" destId="{AA82B924-8147-4226-8AC1-0D0D35BA7739}" srcOrd="1" destOrd="0" presId="urn:microsoft.com/office/officeart/2008/layout/NameandTitleOrganizationalChart"/>
    <dgm:cxn modelId="{E07AB60F-09F5-4414-B32C-ED4F4D536AB6}" type="presParOf" srcId="{3052D182-C3C2-4327-81BD-325885BF9D8A}" destId="{9F2CBA1D-CBB0-40C1-9D13-2678B850902A}" srcOrd="0" destOrd="0" presId="urn:microsoft.com/office/officeart/2008/layout/NameandTitleOrganizationalChart"/>
    <dgm:cxn modelId="{83B24706-429D-4262-9DF5-7790AE863341}" type="presParOf" srcId="{9F2CBA1D-CBB0-40C1-9D13-2678B850902A}" destId="{09EB611B-53A3-4C8E-9348-46966069C499}" srcOrd="0" destOrd="0" presId="urn:microsoft.com/office/officeart/2008/layout/NameandTitleOrganizationalChart"/>
    <dgm:cxn modelId="{36475AA5-E3B4-4912-BE91-0315EF11C2EB}" type="presParOf" srcId="{09EB611B-53A3-4C8E-9348-46966069C499}" destId="{643E73A0-AA1F-41CC-A137-37EE52E1DF62}" srcOrd="0" destOrd="0" presId="urn:microsoft.com/office/officeart/2008/layout/NameandTitleOrganizationalChart"/>
    <dgm:cxn modelId="{476A64E6-F65E-4B4D-840F-3F10DDC0B320}" type="presParOf" srcId="{09EB611B-53A3-4C8E-9348-46966069C499}" destId="{91A21102-5491-4D5A-9573-2246CF483687}" srcOrd="1" destOrd="0" presId="urn:microsoft.com/office/officeart/2008/layout/NameandTitleOrganizationalChart"/>
    <dgm:cxn modelId="{6F4CEF70-4201-497C-B504-0C1EC6953CF7}" type="presParOf" srcId="{09EB611B-53A3-4C8E-9348-46966069C499}" destId="{4FE7D432-FAD1-4538-B144-99B21FDB9121}" srcOrd="2" destOrd="0" presId="urn:microsoft.com/office/officeart/2008/layout/NameandTitleOrganizationalChart"/>
    <dgm:cxn modelId="{D3EDE0F9-3A23-4DA9-9EA5-884D8AE1F247}" type="presParOf" srcId="{9F2CBA1D-CBB0-40C1-9D13-2678B850902A}" destId="{CED75465-DD37-4C9D-AC62-F3ED0569D484}" srcOrd="1" destOrd="0" presId="urn:microsoft.com/office/officeart/2008/layout/NameandTitleOrganizationalChart"/>
    <dgm:cxn modelId="{86994DFC-5B2E-4BA2-8643-FB025E7FB68B}" type="presParOf" srcId="{CED75465-DD37-4C9D-AC62-F3ED0569D484}" destId="{6571102F-8AF9-45F9-90A6-D47DC8FFC8B0}" srcOrd="0" destOrd="0" presId="urn:microsoft.com/office/officeart/2008/layout/NameandTitleOrganizationalChart"/>
    <dgm:cxn modelId="{8F762173-5AC9-4711-8EC2-D96798A35BB4}" type="presParOf" srcId="{CED75465-DD37-4C9D-AC62-F3ED0569D484}" destId="{2CD0152A-7B4D-4568-AD06-3EA96CB8E52C}" srcOrd="1" destOrd="0" presId="urn:microsoft.com/office/officeart/2008/layout/NameandTitleOrganizationalChart"/>
    <dgm:cxn modelId="{2E0CA7F5-3014-4E78-A9C4-8A8547F73C30}" type="presParOf" srcId="{2CD0152A-7B4D-4568-AD06-3EA96CB8E52C}" destId="{8CF2B92A-27BD-45E5-8635-BA72A1C09FE1}" srcOrd="0" destOrd="0" presId="urn:microsoft.com/office/officeart/2008/layout/NameandTitleOrganizationalChart"/>
    <dgm:cxn modelId="{98DC931D-F2F1-4AE1-BFD2-FA2CFEDBAB1A}" type="presParOf" srcId="{8CF2B92A-27BD-45E5-8635-BA72A1C09FE1}" destId="{E75AE902-FF09-4E6C-89C5-0E6A0E273ACD}" srcOrd="0" destOrd="0" presId="urn:microsoft.com/office/officeart/2008/layout/NameandTitleOrganizationalChart"/>
    <dgm:cxn modelId="{0611288E-A5A4-4798-A3DA-E39551A6BF9D}" type="presParOf" srcId="{8CF2B92A-27BD-45E5-8635-BA72A1C09FE1}" destId="{32F31CE5-7941-4E0D-A2C7-D73C4AB6F4CD}" srcOrd="1" destOrd="0" presId="urn:microsoft.com/office/officeart/2008/layout/NameandTitleOrganizationalChart"/>
    <dgm:cxn modelId="{996C75BD-B96F-48BB-9404-13B6BA395F79}" type="presParOf" srcId="{8CF2B92A-27BD-45E5-8635-BA72A1C09FE1}" destId="{2C7B702D-4AE8-47FB-8FDA-E19E174AFCC7}" srcOrd="2" destOrd="0" presId="urn:microsoft.com/office/officeart/2008/layout/NameandTitleOrganizationalChart"/>
    <dgm:cxn modelId="{B77F09C2-0C1D-4E02-B593-4336F8B539B6}" type="presParOf" srcId="{2CD0152A-7B4D-4568-AD06-3EA96CB8E52C}" destId="{AF5241F6-DC8D-4678-BD5C-DCA7B0E7CD49}" srcOrd="1" destOrd="0" presId="urn:microsoft.com/office/officeart/2008/layout/NameandTitleOrganizationalChart"/>
    <dgm:cxn modelId="{3B5617FC-FE06-4CC5-A513-24CBFEA05FAC}" type="presParOf" srcId="{2CD0152A-7B4D-4568-AD06-3EA96CB8E52C}" destId="{D87AE14A-56CD-4ABB-A962-FB44C8B42F45}" srcOrd="2" destOrd="0" presId="urn:microsoft.com/office/officeart/2008/layout/NameandTitleOrganizationalChart"/>
    <dgm:cxn modelId="{98DDD8E2-0D7D-4349-B0B8-17DD62084DBA}" type="presParOf" srcId="{CED75465-DD37-4C9D-AC62-F3ED0569D484}" destId="{4E34EB7F-619B-4C48-95AE-24A8029B22C4}" srcOrd="2" destOrd="0" presId="urn:microsoft.com/office/officeart/2008/layout/NameandTitleOrganizationalChart"/>
    <dgm:cxn modelId="{D186908E-D80B-498F-B0D5-5EF27982B6D7}" type="presParOf" srcId="{CED75465-DD37-4C9D-AC62-F3ED0569D484}" destId="{B6657763-C861-49A6-A3C4-0CCEDD604A10}" srcOrd="3" destOrd="0" presId="urn:microsoft.com/office/officeart/2008/layout/NameandTitleOrganizationalChart"/>
    <dgm:cxn modelId="{83D4EFCA-6ACB-4479-A6B4-E3FFA87272AD}" type="presParOf" srcId="{B6657763-C861-49A6-A3C4-0CCEDD604A10}" destId="{98E957BF-3B1E-4C1E-9868-CFC45F5163FF}" srcOrd="0" destOrd="0" presId="urn:microsoft.com/office/officeart/2008/layout/NameandTitleOrganizationalChart"/>
    <dgm:cxn modelId="{868A6754-07DF-4865-9705-3AA457D1FACF}" type="presParOf" srcId="{98E957BF-3B1E-4C1E-9868-CFC45F5163FF}" destId="{23F63C7B-1D8E-4DAE-ABBF-CA2F1EFE2B1E}" srcOrd="0" destOrd="0" presId="urn:microsoft.com/office/officeart/2008/layout/NameandTitleOrganizationalChart"/>
    <dgm:cxn modelId="{A1EB0361-884C-4741-853C-BAA8C6313945}" type="presParOf" srcId="{98E957BF-3B1E-4C1E-9868-CFC45F5163FF}" destId="{84EE0DF4-5F2A-4E9C-AC09-97DFE42286A3}" srcOrd="1" destOrd="0" presId="urn:microsoft.com/office/officeart/2008/layout/NameandTitleOrganizationalChart"/>
    <dgm:cxn modelId="{CA1D736B-73F5-4B8F-AAFE-E3D7DDA7B176}" type="presParOf" srcId="{98E957BF-3B1E-4C1E-9868-CFC45F5163FF}" destId="{D5A56A62-3352-4A9A-8300-35D506768584}" srcOrd="2" destOrd="0" presId="urn:microsoft.com/office/officeart/2008/layout/NameandTitleOrganizationalChart"/>
    <dgm:cxn modelId="{D6128C96-B2A2-43BF-88B0-D1450B5DB16E}" type="presParOf" srcId="{B6657763-C861-49A6-A3C4-0CCEDD604A10}" destId="{EA4D1148-BC26-43B4-AE70-47EC047D1BDD}" srcOrd="1" destOrd="0" presId="urn:microsoft.com/office/officeart/2008/layout/NameandTitleOrganizationalChart"/>
    <dgm:cxn modelId="{E1CD5438-FCAD-48C2-AB67-E25B9BCE196A}" type="presParOf" srcId="{EA4D1148-BC26-43B4-AE70-47EC047D1BDD}" destId="{E6B15AE5-BA1B-4B1B-8766-98D805D0E1DC}" srcOrd="0" destOrd="0" presId="urn:microsoft.com/office/officeart/2008/layout/NameandTitleOrganizationalChart"/>
    <dgm:cxn modelId="{4A0779E6-B775-45FA-ACBC-6EB7882781F1}" type="presParOf" srcId="{EA4D1148-BC26-43B4-AE70-47EC047D1BDD}" destId="{844B7777-A803-449B-B34A-7FAE306E292B}" srcOrd="1" destOrd="0" presId="urn:microsoft.com/office/officeart/2008/layout/NameandTitleOrganizationalChart"/>
    <dgm:cxn modelId="{4A5CDFD2-66C7-43D4-A4F9-64EC5E64ACFE}" type="presParOf" srcId="{844B7777-A803-449B-B34A-7FAE306E292B}" destId="{5760CAA9-9BA7-4712-8EA6-3B94E460B99A}" srcOrd="0" destOrd="0" presId="urn:microsoft.com/office/officeart/2008/layout/NameandTitleOrganizationalChart"/>
    <dgm:cxn modelId="{F209740B-C200-40B3-827A-0AF095AE6788}" type="presParOf" srcId="{5760CAA9-9BA7-4712-8EA6-3B94E460B99A}" destId="{8DB475E3-3673-4D04-9971-8742762FE50C}" srcOrd="0" destOrd="0" presId="urn:microsoft.com/office/officeart/2008/layout/NameandTitleOrganizationalChart"/>
    <dgm:cxn modelId="{0346BD92-D911-4A93-A8D5-0FB8BE2BEEF1}" type="presParOf" srcId="{5760CAA9-9BA7-4712-8EA6-3B94E460B99A}" destId="{EC2C9559-C6CF-4275-8EAD-BF7E6085D64A}" srcOrd="1" destOrd="0" presId="urn:microsoft.com/office/officeart/2008/layout/NameandTitleOrganizationalChart"/>
    <dgm:cxn modelId="{FA4635C9-BF75-4C7A-9592-B4714D32B61B}" type="presParOf" srcId="{5760CAA9-9BA7-4712-8EA6-3B94E460B99A}" destId="{FC7CE5E3-5287-43EB-AE8E-7C94DE7DB432}" srcOrd="2" destOrd="0" presId="urn:microsoft.com/office/officeart/2008/layout/NameandTitleOrganizationalChart"/>
    <dgm:cxn modelId="{84814725-A4C4-4124-B787-776121202CF7}" type="presParOf" srcId="{844B7777-A803-449B-B34A-7FAE306E292B}" destId="{1ECA1056-AC91-4754-8BD2-AF493E23EE03}" srcOrd="1" destOrd="0" presId="urn:microsoft.com/office/officeart/2008/layout/NameandTitleOrganizationalChart"/>
    <dgm:cxn modelId="{19974821-B738-48FB-8FA5-AB321E92760C}" type="presParOf" srcId="{844B7777-A803-449B-B34A-7FAE306E292B}" destId="{EBEC9966-AF6C-46AD-9028-BF56C4C30F97}" srcOrd="2" destOrd="0" presId="urn:microsoft.com/office/officeart/2008/layout/NameandTitleOrganizationalChart"/>
    <dgm:cxn modelId="{8F8E1901-AA6B-40CE-962A-7F013DD6BD14}" type="presParOf" srcId="{EA4D1148-BC26-43B4-AE70-47EC047D1BDD}" destId="{D50E02AC-6FC5-4069-BADA-009626AC9057}" srcOrd="2" destOrd="0" presId="urn:microsoft.com/office/officeart/2008/layout/NameandTitleOrganizationalChart"/>
    <dgm:cxn modelId="{FCF8C549-716B-4593-8ADF-6848CDCFA13E}" type="presParOf" srcId="{EA4D1148-BC26-43B4-AE70-47EC047D1BDD}" destId="{68EFD43B-8374-486E-9604-DB4FE6D0E26C}" srcOrd="3" destOrd="0" presId="urn:microsoft.com/office/officeart/2008/layout/NameandTitleOrganizationalChart"/>
    <dgm:cxn modelId="{EC6FDAB5-5D31-4F38-9929-2266E2C35470}" type="presParOf" srcId="{68EFD43B-8374-486E-9604-DB4FE6D0E26C}" destId="{43B5143B-A41F-47C5-A538-8FAAD6C7441D}" srcOrd="0" destOrd="0" presId="urn:microsoft.com/office/officeart/2008/layout/NameandTitleOrganizationalChart"/>
    <dgm:cxn modelId="{5BB01D30-0C4E-426B-8A9E-F378E48DC36F}" type="presParOf" srcId="{43B5143B-A41F-47C5-A538-8FAAD6C7441D}" destId="{1422CF60-FFFF-44B9-86C7-D95EACEED1C3}" srcOrd="0" destOrd="0" presId="urn:microsoft.com/office/officeart/2008/layout/NameandTitleOrganizationalChart"/>
    <dgm:cxn modelId="{6F5DFECD-D0E1-4ADA-AE29-B596E88C5E42}" type="presParOf" srcId="{43B5143B-A41F-47C5-A538-8FAAD6C7441D}" destId="{C0D484DA-082D-4D17-A124-6006C9A2782F}" srcOrd="1" destOrd="0" presId="urn:microsoft.com/office/officeart/2008/layout/NameandTitleOrganizationalChart"/>
    <dgm:cxn modelId="{0F82C14D-B8C0-43F0-9AF9-B535D14B817A}" type="presParOf" srcId="{43B5143B-A41F-47C5-A538-8FAAD6C7441D}" destId="{AA82B924-8147-4226-8AC1-0D0D35BA7739}" srcOrd="2" destOrd="0" presId="urn:microsoft.com/office/officeart/2008/layout/NameandTitleOrganizationalChart"/>
    <dgm:cxn modelId="{905484BC-F6BE-45A1-B844-41FB6484EDBC}" type="presParOf" srcId="{68EFD43B-8374-486E-9604-DB4FE6D0E26C}" destId="{E3D06DCD-2528-4AFE-AD44-F49B01FFBAC6}" srcOrd="1" destOrd="0" presId="urn:microsoft.com/office/officeart/2008/layout/NameandTitleOrganizationalChart"/>
    <dgm:cxn modelId="{9604CF36-48B5-4EDF-A98C-4CE2F4F9035B}" type="presParOf" srcId="{68EFD43B-8374-486E-9604-DB4FE6D0E26C}" destId="{E40F65E9-E96C-4E7D-9775-C273AC7F8936}" srcOrd="2" destOrd="0" presId="urn:microsoft.com/office/officeart/2008/layout/NameandTitleOrganizationalChart"/>
    <dgm:cxn modelId="{EE9FF413-E18C-4128-9E56-6683D0EA69AD}" type="presParOf" srcId="{B6657763-C861-49A6-A3C4-0CCEDD604A10}" destId="{865D23D2-00A7-4FED-BCBD-12D78B7C70C3}" srcOrd="2" destOrd="0" presId="urn:microsoft.com/office/officeart/2008/layout/NameandTitleOrganizationalChart"/>
    <dgm:cxn modelId="{D4C0FC96-7F55-4E6A-A607-15ACD887FC83}" type="presParOf" srcId="{9F2CBA1D-CBB0-40C1-9D13-2678B850902A}" destId="{BD994A64-A9BF-4550-81E5-E67F42C6E913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5BE6B79-25CF-475F-88E7-47383956AA03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CB68849-EC4A-4049-BFC6-A3C7470CCCAB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E</a:t>
          </a:r>
        </a:p>
      </dgm:t>
    </dgm:pt>
    <dgm:pt modelId="{6AD2D181-0DCD-4B28-87AC-80953ACEEC2F}" type="parTrans" cxnId="{8A5EBFA0-0346-459F-8841-27874CB32D02}">
      <dgm:prSet/>
      <dgm:spPr/>
      <dgm:t>
        <a:bodyPr/>
        <a:lstStyle/>
        <a:p>
          <a:endParaRPr lang="de-DE"/>
        </a:p>
      </dgm:t>
    </dgm:pt>
    <dgm:pt modelId="{B34D6DE6-5E82-4DC4-AFB9-E7BBF76BBD96}" type="sibTrans" cxnId="{8A5EBFA0-0346-459F-8841-27874CB32D02}">
      <dgm:prSet/>
      <dgm:spPr/>
      <dgm:t>
        <a:bodyPr/>
        <a:lstStyle/>
        <a:p>
          <a:endParaRPr lang="de-DE"/>
        </a:p>
      </dgm:t>
    </dgm:pt>
    <dgm:pt modelId="{F82B1D0C-C1D1-4E62-B664-AF305EEB1398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S</a:t>
          </a:r>
        </a:p>
      </dgm:t>
    </dgm:pt>
    <dgm:pt modelId="{BC368B03-51CA-49AB-AFD3-22C2D5BEEFE4}" type="parTrans" cxnId="{8A9EFDAA-9566-470E-BC8B-342341564BF7}">
      <dgm:prSet/>
      <dgm:spPr/>
      <dgm:t>
        <a:bodyPr/>
        <a:lstStyle/>
        <a:p>
          <a:endParaRPr lang="de-DE"/>
        </a:p>
      </dgm:t>
    </dgm:pt>
    <dgm:pt modelId="{FB83D008-63C0-4BBD-AF79-CB1E081E13AD}" type="sibTrans" cxnId="{8A9EFDAA-9566-470E-BC8B-342341564BF7}">
      <dgm:prSet/>
      <dgm:spPr/>
      <dgm:t>
        <a:bodyPr/>
        <a:lstStyle/>
        <a:p>
          <a:endParaRPr lang="de-DE"/>
        </a:p>
      </dgm:t>
    </dgm:pt>
    <dgm:pt modelId="{806C519B-10E7-473E-AD54-EC0CE5E34C99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A</a:t>
          </a:r>
        </a:p>
      </dgm:t>
    </dgm:pt>
    <dgm:pt modelId="{6191F9DB-B795-46B8-A786-C91CAA66D5C8}" type="parTrans" cxnId="{B03C1C1F-55D2-457B-A0B9-A69AAEC5D898}">
      <dgm:prSet/>
      <dgm:spPr/>
      <dgm:t>
        <a:bodyPr/>
        <a:lstStyle/>
        <a:p>
          <a:endParaRPr lang="de-DE"/>
        </a:p>
      </dgm:t>
    </dgm:pt>
    <dgm:pt modelId="{44506E05-07FF-4582-9D18-15728F62C60E}" type="sibTrans" cxnId="{B03C1C1F-55D2-457B-A0B9-A69AAEC5D898}">
      <dgm:prSet/>
      <dgm:spPr/>
      <dgm:t>
        <a:bodyPr/>
        <a:lstStyle/>
        <a:p>
          <a:endParaRPr lang="de-DE"/>
        </a:p>
      </dgm:t>
    </dgm:pt>
    <dgm:pt modelId="{F5C547EA-C286-4DEF-A1FC-461CD8C6AC6E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H</a:t>
          </a:r>
        </a:p>
      </dgm:t>
    </dgm:pt>
    <dgm:pt modelId="{ADF416E6-1330-4EBB-9CFC-31338808EB3F}" type="parTrans" cxnId="{B0F31D50-298F-4F87-9766-9A48756C3BAA}">
      <dgm:prSet/>
      <dgm:spPr/>
      <dgm:t>
        <a:bodyPr/>
        <a:lstStyle/>
        <a:p>
          <a:endParaRPr lang="de-DE"/>
        </a:p>
      </dgm:t>
    </dgm:pt>
    <dgm:pt modelId="{71465CC8-9979-431F-97ED-696F73FACD7A}" type="sibTrans" cxnId="{B0F31D50-298F-4F87-9766-9A48756C3BAA}">
      <dgm:prSet/>
      <dgm:spPr/>
      <dgm:t>
        <a:bodyPr/>
        <a:lstStyle/>
        <a:p>
          <a:endParaRPr lang="de-DE"/>
        </a:p>
      </dgm:t>
    </dgm:pt>
    <dgm:pt modelId="{430B4BE6-1D84-410E-9C26-8FD0D1F8FE5A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 err="1"/>
            <a:t>nil</a:t>
          </a:r>
          <a:endParaRPr lang="de-DE" dirty="0"/>
        </a:p>
      </dgm:t>
    </dgm:pt>
    <dgm:pt modelId="{D3C7D01D-FAAF-4BB3-A4FB-F67238B93D33}" type="parTrans" cxnId="{DE684797-D8CD-4512-AE37-EB1D204D0C56}">
      <dgm:prSet/>
      <dgm:spPr/>
      <dgm:t>
        <a:bodyPr/>
        <a:lstStyle/>
        <a:p>
          <a:endParaRPr lang="de-DE"/>
        </a:p>
      </dgm:t>
    </dgm:pt>
    <dgm:pt modelId="{AA57B0BC-59A6-48FD-A26E-10A3EB71C5EA}" type="sibTrans" cxnId="{DE684797-D8CD-4512-AE37-EB1D204D0C56}">
      <dgm:prSet/>
      <dgm:spPr/>
      <dgm:t>
        <a:bodyPr/>
        <a:lstStyle/>
        <a:p>
          <a:endParaRPr lang="de-DE"/>
        </a:p>
      </dgm:t>
    </dgm:pt>
    <dgm:pt modelId="{4B9CEDC6-51AB-4778-9BC1-2EF6F3C19711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 err="1"/>
            <a:t>nil</a:t>
          </a:r>
          <a:endParaRPr lang="de-DE" dirty="0"/>
        </a:p>
      </dgm:t>
    </dgm:pt>
    <dgm:pt modelId="{B503F63D-1878-4C42-BCAF-9599034E4750}" type="parTrans" cxnId="{5CF75022-BA0D-4B9C-BABA-952D82BB9EB4}">
      <dgm:prSet/>
      <dgm:spPr/>
      <dgm:t>
        <a:bodyPr/>
        <a:lstStyle/>
        <a:p>
          <a:endParaRPr lang="de-DE"/>
        </a:p>
      </dgm:t>
    </dgm:pt>
    <dgm:pt modelId="{2654EE21-9424-4F97-9928-8BED36130463}" type="sibTrans" cxnId="{5CF75022-BA0D-4B9C-BABA-952D82BB9EB4}">
      <dgm:prSet/>
      <dgm:spPr/>
      <dgm:t>
        <a:bodyPr/>
        <a:lstStyle/>
        <a:p>
          <a:endParaRPr lang="de-DE"/>
        </a:p>
      </dgm:t>
    </dgm:pt>
    <dgm:pt modelId="{457B0F06-EB59-459D-84E0-9A93AF1736CF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L</a:t>
          </a:r>
        </a:p>
      </dgm:t>
    </dgm:pt>
    <dgm:pt modelId="{D4CD5B1B-2580-46B3-A6AB-83148FD2D70F}" type="parTrans" cxnId="{807E999E-5383-44BB-BDD3-4503CF855922}">
      <dgm:prSet/>
      <dgm:spPr/>
      <dgm:t>
        <a:bodyPr/>
        <a:lstStyle/>
        <a:p>
          <a:endParaRPr lang="de-DE"/>
        </a:p>
      </dgm:t>
    </dgm:pt>
    <dgm:pt modelId="{93AA2DC1-89A2-482F-BE0C-9E376493E4DF}" type="sibTrans" cxnId="{807E999E-5383-44BB-BDD3-4503CF855922}">
      <dgm:prSet/>
      <dgm:spPr/>
      <dgm:t>
        <a:bodyPr/>
        <a:lstStyle/>
        <a:p>
          <a:endParaRPr lang="de-DE"/>
        </a:p>
      </dgm:t>
    </dgm:pt>
    <dgm:pt modelId="{3052D182-C3C2-4327-81BD-325885BF9D8A}" type="pres">
      <dgm:prSet presAssocID="{B5BE6B79-25CF-475F-88E7-47383956AA0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F2CBA1D-CBB0-40C1-9D13-2678B850902A}" type="pres">
      <dgm:prSet presAssocID="{4CB68849-EC4A-4049-BFC6-A3C7470CCCAB}" presName="hierRoot1" presStyleCnt="0">
        <dgm:presLayoutVars>
          <dgm:hierBranch val="init"/>
        </dgm:presLayoutVars>
      </dgm:prSet>
      <dgm:spPr/>
    </dgm:pt>
    <dgm:pt modelId="{09EB611B-53A3-4C8E-9348-46966069C499}" type="pres">
      <dgm:prSet presAssocID="{4CB68849-EC4A-4049-BFC6-A3C7470CCCAB}" presName="rootComposite1" presStyleCnt="0"/>
      <dgm:spPr/>
    </dgm:pt>
    <dgm:pt modelId="{643E73A0-AA1F-41CC-A137-37EE52E1DF62}" type="pres">
      <dgm:prSet presAssocID="{4CB68849-EC4A-4049-BFC6-A3C7470CCCAB}" presName="rootText1" presStyleLbl="node0" presStyleIdx="0" presStyleCnt="1">
        <dgm:presLayoutVars>
          <dgm:chMax/>
          <dgm:chPref val="3"/>
        </dgm:presLayoutVars>
      </dgm:prSet>
      <dgm:spPr/>
    </dgm:pt>
    <dgm:pt modelId="{91A21102-5491-4D5A-9573-2246CF483687}" type="pres">
      <dgm:prSet presAssocID="{4CB68849-EC4A-4049-BFC6-A3C7470CCCAB}" presName="titleText1" presStyleLbl="fgAcc0" presStyleIdx="0" presStyleCnt="1">
        <dgm:presLayoutVars>
          <dgm:chMax val="0"/>
          <dgm:chPref val="0"/>
        </dgm:presLayoutVars>
      </dgm:prSet>
      <dgm:spPr/>
    </dgm:pt>
    <dgm:pt modelId="{4FE7D432-FAD1-4538-B144-99B21FDB9121}" type="pres">
      <dgm:prSet presAssocID="{4CB68849-EC4A-4049-BFC6-A3C7470CCCAB}" presName="rootConnector1" presStyleLbl="node1" presStyleIdx="0" presStyleCnt="6"/>
      <dgm:spPr/>
    </dgm:pt>
    <dgm:pt modelId="{CED75465-DD37-4C9D-AC62-F3ED0569D484}" type="pres">
      <dgm:prSet presAssocID="{4CB68849-EC4A-4049-BFC6-A3C7470CCCAB}" presName="hierChild2" presStyleCnt="0"/>
      <dgm:spPr/>
    </dgm:pt>
    <dgm:pt modelId="{6571102F-8AF9-45F9-90A6-D47DC8FFC8B0}" type="pres">
      <dgm:prSet presAssocID="{6191F9DB-B795-46B8-A786-C91CAA66D5C8}" presName="Name37" presStyleLbl="parChTrans1D2" presStyleIdx="0" presStyleCnt="2"/>
      <dgm:spPr/>
    </dgm:pt>
    <dgm:pt modelId="{2CD0152A-7B4D-4568-AD06-3EA96CB8E52C}" type="pres">
      <dgm:prSet presAssocID="{806C519B-10E7-473E-AD54-EC0CE5E34C99}" presName="hierRoot2" presStyleCnt="0">
        <dgm:presLayoutVars>
          <dgm:hierBranch val="init"/>
        </dgm:presLayoutVars>
      </dgm:prSet>
      <dgm:spPr/>
    </dgm:pt>
    <dgm:pt modelId="{8CF2B92A-27BD-45E5-8635-BA72A1C09FE1}" type="pres">
      <dgm:prSet presAssocID="{806C519B-10E7-473E-AD54-EC0CE5E34C99}" presName="rootComposite" presStyleCnt="0"/>
      <dgm:spPr/>
    </dgm:pt>
    <dgm:pt modelId="{E75AE902-FF09-4E6C-89C5-0E6A0E273ACD}" type="pres">
      <dgm:prSet presAssocID="{806C519B-10E7-473E-AD54-EC0CE5E34C99}" presName="rootText" presStyleLbl="node1" presStyleIdx="0" presStyleCnt="6">
        <dgm:presLayoutVars>
          <dgm:chMax/>
          <dgm:chPref val="3"/>
        </dgm:presLayoutVars>
      </dgm:prSet>
      <dgm:spPr/>
    </dgm:pt>
    <dgm:pt modelId="{32F31CE5-7941-4E0D-A2C7-D73C4AB6F4CD}" type="pres">
      <dgm:prSet presAssocID="{806C519B-10E7-473E-AD54-EC0CE5E34C99}" presName="titleText2" presStyleLbl="fgAcc1" presStyleIdx="0" presStyleCnt="6">
        <dgm:presLayoutVars>
          <dgm:chMax val="0"/>
          <dgm:chPref val="0"/>
        </dgm:presLayoutVars>
      </dgm:prSet>
      <dgm:spPr/>
    </dgm:pt>
    <dgm:pt modelId="{2C7B702D-4AE8-47FB-8FDA-E19E174AFCC7}" type="pres">
      <dgm:prSet presAssocID="{806C519B-10E7-473E-AD54-EC0CE5E34C99}" presName="rootConnector" presStyleLbl="node2" presStyleIdx="0" presStyleCnt="0"/>
      <dgm:spPr/>
    </dgm:pt>
    <dgm:pt modelId="{AF5241F6-DC8D-4678-BD5C-DCA7B0E7CD49}" type="pres">
      <dgm:prSet presAssocID="{806C519B-10E7-473E-AD54-EC0CE5E34C99}" presName="hierChild4" presStyleCnt="0"/>
      <dgm:spPr/>
    </dgm:pt>
    <dgm:pt modelId="{D87AE14A-56CD-4ABB-A962-FB44C8B42F45}" type="pres">
      <dgm:prSet presAssocID="{806C519B-10E7-473E-AD54-EC0CE5E34C99}" presName="hierChild5" presStyleCnt="0"/>
      <dgm:spPr/>
    </dgm:pt>
    <dgm:pt modelId="{4E34EB7F-619B-4C48-95AE-24A8029B22C4}" type="pres">
      <dgm:prSet presAssocID="{BC368B03-51CA-49AB-AFD3-22C2D5BEEFE4}" presName="Name37" presStyleLbl="parChTrans1D2" presStyleIdx="1" presStyleCnt="2"/>
      <dgm:spPr/>
    </dgm:pt>
    <dgm:pt modelId="{B6657763-C861-49A6-A3C4-0CCEDD604A10}" type="pres">
      <dgm:prSet presAssocID="{F82B1D0C-C1D1-4E62-B664-AF305EEB1398}" presName="hierRoot2" presStyleCnt="0">
        <dgm:presLayoutVars>
          <dgm:hierBranch val="init"/>
        </dgm:presLayoutVars>
      </dgm:prSet>
      <dgm:spPr/>
    </dgm:pt>
    <dgm:pt modelId="{98E957BF-3B1E-4C1E-9868-CFC45F5163FF}" type="pres">
      <dgm:prSet presAssocID="{F82B1D0C-C1D1-4E62-B664-AF305EEB1398}" presName="rootComposite" presStyleCnt="0"/>
      <dgm:spPr/>
    </dgm:pt>
    <dgm:pt modelId="{23F63C7B-1D8E-4DAE-ABBF-CA2F1EFE2B1E}" type="pres">
      <dgm:prSet presAssocID="{F82B1D0C-C1D1-4E62-B664-AF305EEB1398}" presName="rootText" presStyleLbl="node1" presStyleIdx="1" presStyleCnt="6">
        <dgm:presLayoutVars>
          <dgm:chMax/>
          <dgm:chPref val="3"/>
        </dgm:presLayoutVars>
      </dgm:prSet>
      <dgm:spPr/>
    </dgm:pt>
    <dgm:pt modelId="{84EE0DF4-5F2A-4E9C-AC09-97DFE42286A3}" type="pres">
      <dgm:prSet presAssocID="{F82B1D0C-C1D1-4E62-B664-AF305EEB1398}" presName="titleText2" presStyleLbl="fgAcc1" presStyleIdx="1" presStyleCnt="6">
        <dgm:presLayoutVars>
          <dgm:chMax val="0"/>
          <dgm:chPref val="0"/>
        </dgm:presLayoutVars>
      </dgm:prSet>
      <dgm:spPr/>
    </dgm:pt>
    <dgm:pt modelId="{D5A56A62-3352-4A9A-8300-35D506768584}" type="pres">
      <dgm:prSet presAssocID="{F82B1D0C-C1D1-4E62-B664-AF305EEB1398}" presName="rootConnector" presStyleLbl="node2" presStyleIdx="0" presStyleCnt="0"/>
      <dgm:spPr/>
    </dgm:pt>
    <dgm:pt modelId="{EA4D1148-BC26-43B4-AE70-47EC047D1BDD}" type="pres">
      <dgm:prSet presAssocID="{F82B1D0C-C1D1-4E62-B664-AF305EEB1398}" presName="hierChild4" presStyleCnt="0"/>
      <dgm:spPr/>
    </dgm:pt>
    <dgm:pt modelId="{E6B15AE5-BA1B-4B1B-8766-98D805D0E1DC}" type="pres">
      <dgm:prSet presAssocID="{ADF416E6-1330-4EBB-9CFC-31338808EB3F}" presName="Name37" presStyleLbl="parChTrans1D3" presStyleIdx="0" presStyleCnt="2"/>
      <dgm:spPr/>
    </dgm:pt>
    <dgm:pt modelId="{844B7777-A803-449B-B34A-7FAE306E292B}" type="pres">
      <dgm:prSet presAssocID="{F5C547EA-C286-4DEF-A1FC-461CD8C6AC6E}" presName="hierRoot2" presStyleCnt="0">
        <dgm:presLayoutVars>
          <dgm:hierBranch val="init"/>
        </dgm:presLayoutVars>
      </dgm:prSet>
      <dgm:spPr/>
    </dgm:pt>
    <dgm:pt modelId="{5760CAA9-9BA7-4712-8EA6-3B94E460B99A}" type="pres">
      <dgm:prSet presAssocID="{F5C547EA-C286-4DEF-A1FC-461CD8C6AC6E}" presName="rootComposite" presStyleCnt="0"/>
      <dgm:spPr/>
    </dgm:pt>
    <dgm:pt modelId="{8DB475E3-3673-4D04-9971-8742762FE50C}" type="pres">
      <dgm:prSet presAssocID="{F5C547EA-C286-4DEF-A1FC-461CD8C6AC6E}" presName="rootText" presStyleLbl="node1" presStyleIdx="2" presStyleCnt="6">
        <dgm:presLayoutVars>
          <dgm:chMax/>
          <dgm:chPref val="3"/>
        </dgm:presLayoutVars>
      </dgm:prSet>
      <dgm:spPr/>
    </dgm:pt>
    <dgm:pt modelId="{EC2C9559-C6CF-4275-8EAD-BF7E6085D64A}" type="pres">
      <dgm:prSet presAssocID="{F5C547EA-C286-4DEF-A1FC-461CD8C6AC6E}" presName="titleText2" presStyleLbl="fgAcc1" presStyleIdx="2" presStyleCnt="6">
        <dgm:presLayoutVars>
          <dgm:chMax val="0"/>
          <dgm:chPref val="0"/>
        </dgm:presLayoutVars>
      </dgm:prSet>
      <dgm:spPr/>
    </dgm:pt>
    <dgm:pt modelId="{FC7CE5E3-5287-43EB-AE8E-7C94DE7DB432}" type="pres">
      <dgm:prSet presAssocID="{F5C547EA-C286-4DEF-A1FC-461CD8C6AC6E}" presName="rootConnector" presStyleLbl="node3" presStyleIdx="0" presStyleCnt="0"/>
      <dgm:spPr/>
    </dgm:pt>
    <dgm:pt modelId="{1ECA1056-AC91-4754-8BD2-AF493E23EE03}" type="pres">
      <dgm:prSet presAssocID="{F5C547EA-C286-4DEF-A1FC-461CD8C6AC6E}" presName="hierChild4" presStyleCnt="0"/>
      <dgm:spPr/>
    </dgm:pt>
    <dgm:pt modelId="{BAED1641-E20E-4D8C-BA44-A059DA342A44}" type="pres">
      <dgm:prSet presAssocID="{B503F63D-1878-4C42-BCAF-9599034E4750}" presName="Name37" presStyleLbl="parChTrans1D4" presStyleIdx="0" presStyleCnt="2"/>
      <dgm:spPr/>
    </dgm:pt>
    <dgm:pt modelId="{2B1B2701-B30B-4ED9-ABF0-5D3A2758BB63}" type="pres">
      <dgm:prSet presAssocID="{4B9CEDC6-51AB-4778-9BC1-2EF6F3C19711}" presName="hierRoot2" presStyleCnt="0">
        <dgm:presLayoutVars>
          <dgm:hierBranch val="init"/>
        </dgm:presLayoutVars>
      </dgm:prSet>
      <dgm:spPr/>
    </dgm:pt>
    <dgm:pt modelId="{1C3F0BD6-105D-465D-8EFB-5CA9404622D3}" type="pres">
      <dgm:prSet presAssocID="{4B9CEDC6-51AB-4778-9BC1-2EF6F3C19711}" presName="rootComposite" presStyleCnt="0"/>
      <dgm:spPr/>
    </dgm:pt>
    <dgm:pt modelId="{D9AD807B-D5D6-4F28-A16C-B98CEBB9E467}" type="pres">
      <dgm:prSet presAssocID="{4B9CEDC6-51AB-4778-9BC1-2EF6F3C19711}" presName="rootText" presStyleLbl="node1" presStyleIdx="3" presStyleCnt="6">
        <dgm:presLayoutVars>
          <dgm:chMax/>
          <dgm:chPref val="3"/>
        </dgm:presLayoutVars>
      </dgm:prSet>
      <dgm:spPr/>
    </dgm:pt>
    <dgm:pt modelId="{4E8BFA36-1B84-4FF7-BC02-32BEC89D5352}" type="pres">
      <dgm:prSet presAssocID="{4B9CEDC6-51AB-4778-9BC1-2EF6F3C19711}" presName="titleText2" presStyleLbl="fgAcc1" presStyleIdx="3" presStyleCnt="6">
        <dgm:presLayoutVars>
          <dgm:chMax val="0"/>
          <dgm:chPref val="0"/>
        </dgm:presLayoutVars>
      </dgm:prSet>
      <dgm:spPr/>
    </dgm:pt>
    <dgm:pt modelId="{73CC1BD0-91E2-4727-895A-EFC1BF91BB1B}" type="pres">
      <dgm:prSet presAssocID="{4B9CEDC6-51AB-4778-9BC1-2EF6F3C19711}" presName="rootConnector" presStyleLbl="node4" presStyleIdx="0" presStyleCnt="0"/>
      <dgm:spPr/>
    </dgm:pt>
    <dgm:pt modelId="{5906D15B-5345-4881-8013-14AAE5886552}" type="pres">
      <dgm:prSet presAssocID="{4B9CEDC6-51AB-4778-9BC1-2EF6F3C19711}" presName="hierChild4" presStyleCnt="0"/>
      <dgm:spPr/>
    </dgm:pt>
    <dgm:pt modelId="{77414316-6B6D-43B7-B2DF-50AAD2B4057E}" type="pres">
      <dgm:prSet presAssocID="{4B9CEDC6-51AB-4778-9BC1-2EF6F3C19711}" presName="hierChild5" presStyleCnt="0"/>
      <dgm:spPr/>
    </dgm:pt>
    <dgm:pt modelId="{0D0AAA03-6EBD-48C2-A8F1-D1C7602D3BDD}" type="pres">
      <dgm:prSet presAssocID="{D4CD5B1B-2580-46B3-A6AB-83148FD2D70F}" presName="Name37" presStyleLbl="parChTrans1D4" presStyleIdx="1" presStyleCnt="2"/>
      <dgm:spPr/>
    </dgm:pt>
    <dgm:pt modelId="{84EFA769-22F9-47AC-B190-F58B39C9AF99}" type="pres">
      <dgm:prSet presAssocID="{457B0F06-EB59-459D-84E0-9A93AF1736CF}" presName="hierRoot2" presStyleCnt="0">
        <dgm:presLayoutVars>
          <dgm:hierBranch val="init"/>
        </dgm:presLayoutVars>
      </dgm:prSet>
      <dgm:spPr/>
    </dgm:pt>
    <dgm:pt modelId="{7674BE17-018A-4CC0-AA8C-B15CC51A3976}" type="pres">
      <dgm:prSet presAssocID="{457B0F06-EB59-459D-84E0-9A93AF1736CF}" presName="rootComposite" presStyleCnt="0"/>
      <dgm:spPr/>
    </dgm:pt>
    <dgm:pt modelId="{48379339-42E2-416B-9F23-698E206AFB36}" type="pres">
      <dgm:prSet presAssocID="{457B0F06-EB59-459D-84E0-9A93AF1736CF}" presName="rootText" presStyleLbl="node1" presStyleIdx="4" presStyleCnt="6">
        <dgm:presLayoutVars>
          <dgm:chMax/>
          <dgm:chPref val="3"/>
        </dgm:presLayoutVars>
      </dgm:prSet>
      <dgm:spPr/>
    </dgm:pt>
    <dgm:pt modelId="{ACFD2749-6E72-4BE9-BBB9-243C9DC20024}" type="pres">
      <dgm:prSet presAssocID="{457B0F06-EB59-459D-84E0-9A93AF1736CF}" presName="titleText2" presStyleLbl="fgAcc1" presStyleIdx="4" presStyleCnt="6">
        <dgm:presLayoutVars>
          <dgm:chMax val="0"/>
          <dgm:chPref val="0"/>
        </dgm:presLayoutVars>
      </dgm:prSet>
      <dgm:spPr/>
    </dgm:pt>
    <dgm:pt modelId="{02B6F2BA-97B0-48AE-8EE3-5EAD586A969C}" type="pres">
      <dgm:prSet presAssocID="{457B0F06-EB59-459D-84E0-9A93AF1736CF}" presName="rootConnector" presStyleLbl="node4" presStyleIdx="0" presStyleCnt="0"/>
      <dgm:spPr/>
    </dgm:pt>
    <dgm:pt modelId="{9FA5DE14-6846-486A-A2DB-222963E7325B}" type="pres">
      <dgm:prSet presAssocID="{457B0F06-EB59-459D-84E0-9A93AF1736CF}" presName="hierChild4" presStyleCnt="0"/>
      <dgm:spPr/>
    </dgm:pt>
    <dgm:pt modelId="{444BE104-7F6C-4A03-9DD0-5FAE9E97EAAF}" type="pres">
      <dgm:prSet presAssocID="{457B0F06-EB59-459D-84E0-9A93AF1736CF}" presName="hierChild5" presStyleCnt="0"/>
      <dgm:spPr/>
    </dgm:pt>
    <dgm:pt modelId="{EBEC9966-AF6C-46AD-9028-BF56C4C30F97}" type="pres">
      <dgm:prSet presAssocID="{F5C547EA-C286-4DEF-A1FC-461CD8C6AC6E}" presName="hierChild5" presStyleCnt="0"/>
      <dgm:spPr/>
    </dgm:pt>
    <dgm:pt modelId="{D50E02AC-6FC5-4069-BADA-009626AC9057}" type="pres">
      <dgm:prSet presAssocID="{D3C7D01D-FAAF-4BB3-A4FB-F67238B93D33}" presName="Name37" presStyleLbl="parChTrans1D3" presStyleIdx="1" presStyleCnt="2"/>
      <dgm:spPr/>
    </dgm:pt>
    <dgm:pt modelId="{68EFD43B-8374-486E-9604-DB4FE6D0E26C}" type="pres">
      <dgm:prSet presAssocID="{430B4BE6-1D84-410E-9C26-8FD0D1F8FE5A}" presName="hierRoot2" presStyleCnt="0">
        <dgm:presLayoutVars>
          <dgm:hierBranch val="init"/>
        </dgm:presLayoutVars>
      </dgm:prSet>
      <dgm:spPr/>
    </dgm:pt>
    <dgm:pt modelId="{43B5143B-A41F-47C5-A538-8FAAD6C7441D}" type="pres">
      <dgm:prSet presAssocID="{430B4BE6-1D84-410E-9C26-8FD0D1F8FE5A}" presName="rootComposite" presStyleCnt="0"/>
      <dgm:spPr/>
    </dgm:pt>
    <dgm:pt modelId="{1422CF60-FFFF-44B9-86C7-D95EACEED1C3}" type="pres">
      <dgm:prSet presAssocID="{430B4BE6-1D84-410E-9C26-8FD0D1F8FE5A}" presName="rootText" presStyleLbl="node1" presStyleIdx="5" presStyleCnt="6">
        <dgm:presLayoutVars>
          <dgm:chMax/>
          <dgm:chPref val="3"/>
        </dgm:presLayoutVars>
      </dgm:prSet>
      <dgm:spPr/>
    </dgm:pt>
    <dgm:pt modelId="{C0D484DA-082D-4D17-A124-6006C9A2782F}" type="pres">
      <dgm:prSet presAssocID="{430B4BE6-1D84-410E-9C26-8FD0D1F8FE5A}" presName="titleText2" presStyleLbl="fgAcc1" presStyleIdx="5" presStyleCnt="6">
        <dgm:presLayoutVars>
          <dgm:chMax val="0"/>
          <dgm:chPref val="0"/>
        </dgm:presLayoutVars>
      </dgm:prSet>
      <dgm:spPr/>
    </dgm:pt>
    <dgm:pt modelId="{AA82B924-8147-4226-8AC1-0D0D35BA7739}" type="pres">
      <dgm:prSet presAssocID="{430B4BE6-1D84-410E-9C26-8FD0D1F8FE5A}" presName="rootConnector" presStyleLbl="node3" presStyleIdx="0" presStyleCnt="0"/>
      <dgm:spPr/>
    </dgm:pt>
    <dgm:pt modelId="{E3D06DCD-2528-4AFE-AD44-F49B01FFBAC6}" type="pres">
      <dgm:prSet presAssocID="{430B4BE6-1D84-410E-9C26-8FD0D1F8FE5A}" presName="hierChild4" presStyleCnt="0"/>
      <dgm:spPr/>
    </dgm:pt>
    <dgm:pt modelId="{E40F65E9-E96C-4E7D-9775-C273AC7F8936}" type="pres">
      <dgm:prSet presAssocID="{430B4BE6-1D84-410E-9C26-8FD0D1F8FE5A}" presName="hierChild5" presStyleCnt="0"/>
      <dgm:spPr/>
    </dgm:pt>
    <dgm:pt modelId="{865D23D2-00A7-4FED-BCBD-12D78B7C70C3}" type="pres">
      <dgm:prSet presAssocID="{F82B1D0C-C1D1-4E62-B664-AF305EEB1398}" presName="hierChild5" presStyleCnt="0"/>
      <dgm:spPr/>
    </dgm:pt>
    <dgm:pt modelId="{BD994A64-A9BF-4550-81E5-E67F42C6E913}" type="pres">
      <dgm:prSet presAssocID="{4CB68849-EC4A-4049-BFC6-A3C7470CCCAB}" presName="hierChild3" presStyleCnt="0"/>
      <dgm:spPr/>
    </dgm:pt>
  </dgm:ptLst>
  <dgm:cxnLst>
    <dgm:cxn modelId="{B31CFB00-B536-4222-9698-5E5852B87706}" type="presOf" srcId="{6191F9DB-B795-46B8-A786-C91CAA66D5C8}" destId="{6571102F-8AF9-45F9-90A6-D47DC8FFC8B0}" srcOrd="0" destOrd="0" presId="urn:microsoft.com/office/officeart/2008/layout/NameandTitleOrganizationalChart"/>
    <dgm:cxn modelId="{B7D32709-3948-471D-A4E9-384593960F4C}" type="presOf" srcId="{4B9CEDC6-51AB-4778-9BC1-2EF6F3C19711}" destId="{D9AD807B-D5D6-4F28-A16C-B98CEBB9E467}" srcOrd="0" destOrd="0" presId="urn:microsoft.com/office/officeart/2008/layout/NameandTitleOrganizationalChart"/>
    <dgm:cxn modelId="{B03C1C1F-55D2-457B-A0B9-A69AAEC5D898}" srcId="{4CB68849-EC4A-4049-BFC6-A3C7470CCCAB}" destId="{806C519B-10E7-473E-AD54-EC0CE5E34C99}" srcOrd="0" destOrd="0" parTransId="{6191F9DB-B795-46B8-A786-C91CAA66D5C8}" sibTransId="{44506E05-07FF-4582-9D18-15728F62C60E}"/>
    <dgm:cxn modelId="{5CF75022-BA0D-4B9C-BABA-952D82BB9EB4}" srcId="{F5C547EA-C286-4DEF-A1FC-461CD8C6AC6E}" destId="{4B9CEDC6-51AB-4778-9BC1-2EF6F3C19711}" srcOrd="0" destOrd="0" parTransId="{B503F63D-1878-4C42-BCAF-9599034E4750}" sibTransId="{2654EE21-9424-4F97-9928-8BED36130463}"/>
    <dgm:cxn modelId="{6DB7D428-D235-4F7B-9F08-D72D46EE752C}" type="presOf" srcId="{F82B1D0C-C1D1-4E62-B664-AF305EEB1398}" destId="{23F63C7B-1D8E-4DAE-ABBF-CA2F1EFE2B1E}" srcOrd="0" destOrd="0" presId="urn:microsoft.com/office/officeart/2008/layout/NameandTitleOrganizationalChart"/>
    <dgm:cxn modelId="{98B10238-6DA6-403E-A08F-19A3085E2221}" type="presOf" srcId="{4CB68849-EC4A-4049-BFC6-A3C7470CCCAB}" destId="{643E73A0-AA1F-41CC-A137-37EE52E1DF62}" srcOrd="0" destOrd="0" presId="urn:microsoft.com/office/officeart/2008/layout/NameandTitleOrganizationalChart"/>
    <dgm:cxn modelId="{0CFE2E38-EE1E-4BF6-9305-FE196D28FB7E}" type="presOf" srcId="{4CB68849-EC4A-4049-BFC6-A3C7470CCCAB}" destId="{4FE7D432-FAD1-4538-B144-99B21FDB9121}" srcOrd="1" destOrd="0" presId="urn:microsoft.com/office/officeart/2008/layout/NameandTitleOrganizationalChart"/>
    <dgm:cxn modelId="{427EEC3A-4AB6-49DE-86CC-8CE22D3A5D63}" type="presOf" srcId="{430B4BE6-1D84-410E-9C26-8FD0D1F8FE5A}" destId="{1422CF60-FFFF-44B9-86C7-D95EACEED1C3}" srcOrd="0" destOrd="0" presId="urn:microsoft.com/office/officeart/2008/layout/NameandTitleOrganizationalChart"/>
    <dgm:cxn modelId="{96525968-07A3-407E-B50E-553E11D595C1}" type="presOf" srcId="{ADF416E6-1330-4EBB-9CFC-31338808EB3F}" destId="{E6B15AE5-BA1B-4B1B-8766-98D805D0E1DC}" srcOrd="0" destOrd="0" presId="urn:microsoft.com/office/officeart/2008/layout/NameandTitleOrganizationalChart"/>
    <dgm:cxn modelId="{E545246B-EF6B-46BD-8A97-7FF63073751E}" type="presOf" srcId="{FB83D008-63C0-4BBD-AF79-CB1E081E13AD}" destId="{84EE0DF4-5F2A-4E9C-AC09-97DFE42286A3}" srcOrd="0" destOrd="0" presId="urn:microsoft.com/office/officeart/2008/layout/NameandTitleOrganizationalChart"/>
    <dgm:cxn modelId="{2FF50E4D-79A7-4B13-9D1C-E6B3D8BA46FB}" type="presOf" srcId="{BC368B03-51CA-49AB-AFD3-22C2D5BEEFE4}" destId="{4E34EB7F-619B-4C48-95AE-24A8029B22C4}" srcOrd="0" destOrd="0" presId="urn:microsoft.com/office/officeart/2008/layout/NameandTitleOrganizationalChart"/>
    <dgm:cxn modelId="{77D1016F-DD55-4EBD-A224-A73ECAA5F371}" type="presOf" srcId="{44506E05-07FF-4582-9D18-15728F62C60E}" destId="{32F31CE5-7941-4E0D-A2C7-D73C4AB6F4CD}" srcOrd="0" destOrd="0" presId="urn:microsoft.com/office/officeart/2008/layout/NameandTitleOrganizationalChart"/>
    <dgm:cxn modelId="{B0F31D50-298F-4F87-9766-9A48756C3BAA}" srcId="{F82B1D0C-C1D1-4E62-B664-AF305EEB1398}" destId="{F5C547EA-C286-4DEF-A1FC-461CD8C6AC6E}" srcOrd="0" destOrd="0" parTransId="{ADF416E6-1330-4EBB-9CFC-31338808EB3F}" sibTransId="{71465CC8-9979-431F-97ED-696F73FACD7A}"/>
    <dgm:cxn modelId="{67706470-FFBF-4E1F-B3FB-75E5B9F0A520}" type="presOf" srcId="{B503F63D-1878-4C42-BCAF-9599034E4750}" destId="{BAED1641-E20E-4D8C-BA44-A059DA342A44}" srcOrd="0" destOrd="0" presId="urn:microsoft.com/office/officeart/2008/layout/NameandTitleOrganizationalChart"/>
    <dgm:cxn modelId="{B320E172-5FE3-4A12-8026-DDDEF6AF0E04}" type="presOf" srcId="{71465CC8-9979-431F-97ED-696F73FACD7A}" destId="{EC2C9559-C6CF-4275-8EAD-BF7E6085D64A}" srcOrd="0" destOrd="0" presId="urn:microsoft.com/office/officeart/2008/layout/NameandTitleOrganizationalChart"/>
    <dgm:cxn modelId="{E9998B7F-ED25-4E11-8FA0-B5D0BBF3A480}" type="presOf" srcId="{D4CD5B1B-2580-46B3-A6AB-83148FD2D70F}" destId="{0D0AAA03-6EBD-48C2-A8F1-D1C7602D3BDD}" srcOrd="0" destOrd="0" presId="urn:microsoft.com/office/officeart/2008/layout/NameandTitleOrganizationalChart"/>
    <dgm:cxn modelId="{9D5BE484-823D-4695-9369-529BE0EC4B2E}" type="presOf" srcId="{F5C547EA-C286-4DEF-A1FC-461CD8C6AC6E}" destId="{8DB475E3-3673-4D04-9971-8742762FE50C}" srcOrd="0" destOrd="0" presId="urn:microsoft.com/office/officeart/2008/layout/NameandTitleOrganizationalChart"/>
    <dgm:cxn modelId="{7B85F78A-45A2-4431-9BB7-D902218BC1E4}" type="presOf" srcId="{F5C547EA-C286-4DEF-A1FC-461CD8C6AC6E}" destId="{FC7CE5E3-5287-43EB-AE8E-7C94DE7DB432}" srcOrd="1" destOrd="0" presId="urn:microsoft.com/office/officeart/2008/layout/NameandTitleOrganizationalChart"/>
    <dgm:cxn modelId="{7C8B5B91-858C-4195-9519-EFC6D2FA0D25}" type="presOf" srcId="{806C519B-10E7-473E-AD54-EC0CE5E34C99}" destId="{2C7B702D-4AE8-47FB-8FDA-E19E174AFCC7}" srcOrd="1" destOrd="0" presId="urn:microsoft.com/office/officeart/2008/layout/NameandTitleOrganizationalChart"/>
    <dgm:cxn modelId="{DEB6EA95-3284-42C7-9AF9-178125CCF274}" type="presOf" srcId="{F82B1D0C-C1D1-4E62-B664-AF305EEB1398}" destId="{D5A56A62-3352-4A9A-8300-35D506768584}" srcOrd="1" destOrd="0" presId="urn:microsoft.com/office/officeart/2008/layout/NameandTitleOrganizationalChart"/>
    <dgm:cxn modelId="{DE684797-D8CD-4512-AE37-EB1D204D0C56}" srcId="{F82B1D0C-C1D1-4E62-B664-AF305EEB1398}" destId="{430B4BE6-1D84-410E-9C26-8FD0D1F8FE5A}" srcOrd="1" destOrd="0" parTransId="{D3C7D01D-FAAF-4BB3-A4FB-F67238B93D33}" sibTransId="{AA57B0BC-59A6-48FD-A26E-10A3EB71C5EA}"/>
    <dgm:cxn modelId="{0D2F6A9B-B874-4346-AA7B-3333D03A211F}" type="presOf" srcId="{457B0F06-EB59-459D-84E0-9A93AF1736CF}" destId="{02B6F2BA-97B0-48AE-8EE3-5EAD586A969C}" srcOrd="1" destOrd="0" presId="urn:microsoft.com/office/officeart/2008/layout/NameandTitleOrganizationalChart"/>
    <dgm:cxn modelId="{807E999E-5383-44BB-BDD3-4503CF855922}" srcId="{F5C547EA-C286-4DEF-A1FC-461CD8C6AC6E}" destId="{457B0F06-EB59-459D-84E0-9A93AF1736CF}" srcOrd="1" destOrd="0" parTransId="{D4CD5B1B-2580-46B3-A6AB-83148FD2D70F}" sibTransId="{93AA2DC1-89A2-482F-BE0C-9E376493E4DF}"/>
    <dgm:cxn modelId="{8A5EBFA0-0346-459F-8841-27874CB32D02}" srcId="{B5BE6B79-25CF-475F-88E7-47383956AA03}" destId="{4CB68849-EC4A-4049-BFC6-A3C7470CCCAB}" srcOrd="0" destOrd="0" parTransId="{6AD2D181-0DCD-4B28-87AC-80953ACEEC2F}" sibTransId="{B34D6DE6-5E82-4DC4-AFB9-E7BBF76BBD96}"/>
    <dgm:cxn modelId="{37E488A4-2B50-4916-9787-8BC1E7F856C5}" type="presOf" srcId="{93AA2DC1-89A2-482F-BE0C-9E376493E4DF}" destId="{ACFD2749-6E72-4BE9-BBB9-243C9DC20024}" srcOrd="0" destOrd="0" presId="urn:microsoft.com/office/officeart/2008/layout/NameandTitleOrganizationalChart"/>
    <dgm:cxn modelId="{8A9EFDAA-9566-470E-BC8B-342341564BF7}" srcId="{4CB68849-EC4A-4049-BFC6-A3C7470CCCAB}" destId="{F82B1D0C-C1D1-4E62-B664-AF305EEB1398}" srcOrd="1" destOrd="0" parTransId="{BC368B03-51CA-49AB-AFD3-22C2D5BEEFE4}" sibTransId="{FB83D008-63C0-4BBD-AF79-CB1E081E13AD}"/>
    <dgm:cxn modelId="{F26015AE-C29D-4FED-BF6B-FBCAE1D10730}" type="presOf" srcId="{B5BE6B79-25CF-475F-88E7-47383956AA03}" destId="{3052D182-C3C2-4327-81BD-325885BF9D8A}" srcOrd="0" destOrd="0" presId="urn:microsoft.com/office/officeart/2008/layout/NameandTitleOrganizationalChart"/>
    <dgm:cxn modelId="{954D83B5-7C8D-47CD-B39F-2137D9237AB6}" type="presOf" srcId="{B34D6DE6-5E82-4DC4-AFB9-E7BBF76BBD96}" destId="{91A21102-5491-4D5A-9573-2246CF483687}" srcOrd="0" destOrd="0" presId="urn:microsoft.com/office/officeart/2008/layout/NameandTitleOrganizationalChart"/>
    <dgm:cxn modelId="{D3C2C1BD-A6D3-4378-9FED-097FA0815184}" type="presOf" srcId="{806C519B-10E7-473E-AD54-EC0CE5E34C99}" destId="{E75AE902-FF09-4E6C-89C5-0E6A0E273ACD}" srcOrd="0" destOrd="0" presId="urn:microsoft.com/office/officeart/2008/layout/NameandTitleOrganizationalChart"/>
    <dgm:cxn modelId="{3F2422C2-9D97-4F3A-ACA4-22AC6672B66F}" type="presOf" srcId="{457B0F06-EB59-459D-84E0-9A93AF1736CF}" destId="{48379339-42E2-416B-9F23-698E206AFB36}" srcOrd="0" destOrd="0" presId="urn:microsoft.com/office/officeart/2008/layout/NameandTitleOrganizationalChart"/>
    <dgm:cxn modelId="{C45944D6-AA7A-477F-998A-DB95F344EAB6}" type="presOf" srcId="{4B9CEDC6-51AB-4778-9BC1-2EF6F3C19711}" destId="{73CC1BD0-91E2-4727-895A-EFC1BF91BB1B}" srcOrd="1" destOrd="0" presId="urn:microsoft.com/office/officeart/2008/layout/NameandTitleOrganizationalChart"/>
    <dgm:cxn modelId="{A6091BF2-6D1C-4B87-BD01-617F1BCFE434}" type="presOf" srcId="{AA57B0BC-59A6-48FD-A26E-10A3EB71C5EA}" destId="{C0D484DA-082D-4D17-A124-6006C9A2782F}" srcOrd="0" destOrd="0" presId="urn:microsoft.com/office/officeart/2008/layout/NameandTitleOrganizationalChart"/>
    <dgm:cxn modelId="{FFAC5BF4-3E01-477A-B023-A446B1253E67}" type="presOf" srcId="{D3C7D01D-FAAF-4BB3-A4FB-F67238B93D33}" destId="{D50E02AC-6FC5-4069-BADA-009626AC9057}" srcOrd="0" destOrd="0" presId="urn:microsoft.com/office/officeart/2008/layout/NameandTitleOrganizationalChart"/>
    <dgm:cxn modelId="{46125CF7-F464-4847-B445-F56155A19DCF}" type="presOf" srcId="{2654EE21-9424-4F97-9928-8BED36130463}" destId="{4E8BFA36-1B84-4FF7-BC02-32BEC89D5352}" srcOrd="0" destOrd="0" presId="urn:microsoft.com/office/officeart/2008/layout/NameandTitleOrganizationalChart"/>
    <dgm:cxn modelId="{3920D9FC-F3BA-47E1-BCDF-D62249064C59}" type="presOf" srcId="{430B4BE6-1D84-410E-9C26-8FD0D1F8FE5A}" destId="{AA82B924-8147-4226-8AC1-0D0D35BA7739}" srcOrd="1" destOrd="0" presId="urn:microsoft.com/office/officeart/2008/layout/NameandTitleOrganizationalChart"/>
    <dgm:cxn modelId="{E07AB60F-09F5-4414-B32C-ED4F4D536AB6}" type="presParOf" srcId="{3052D182-C3C2-4327-81BD-325885BF9D8A}" destId="{9F2CBA1D-CBB0-40C1-9D13-2678B850902A}" srcOrd="0" destOrd="0" presId="urn:microsoft.com/office/officeart/2008/layout/NameandTitleOrganizationalChart"/>
    <dgm:cxn modelId="{83B24706-429D-4262-9DF5-7790AE863341}" type="presParOf" srcId="{9F2CBA1D-CBB0-40C1-9D13-2678B850902A}" destId="{09EB611B-53A3-4C8E-9348-46966069C499}" srcOrd="0" destOrd="0" presId="urn:microsoft.com/office/officeart/2008/layout/NameandTitleOrganizationalChart"/>
    <dgm:cxn modelId="{36475AA5-E3B4-4912-BE91-0315EF11C2EB}" type="presParOf" srcId="{09EB611B-53A3-4C8E-9348-46966069C499}" destId="{643E73A0-AA1F-41CC-A137-37EE52E1DF62}" srcOrd="0" destOrd="0" presId="urn:microsoft.com/office/officeart/2008/layout/NameandTitleOrganizationalChart"/>
    <dgm:cxn modelId="{476A64E6-F65E-4B4D-840F-3F10DDC0B320}" type="presParOf" srcId="{09EB611B-53A3-4C8E-9348-46966069C499}" destId="{91A21102-5491-4D5A-9573-2246CF483687}" srcOrd="1" destOrd="0" presId="urn:microsoft.com/office/officeart/2008/layout/NameandTitleOrganizationalChart"/>
    <dgm:cxn modelId="{6F4CEF70-4201-497C-B504-0C1EC6953CF7}" type="presParOf" srcId="{09EB611B-53A3-4C8E-9348-46966069C499}" destId="{4FE7D432-FAD1-4538-B144-99B21FDB9121}" srcOrd="2" destOrd="0" presId="urn:microsoft.com/office/officeart/2008/layout/NameandTitleOrganizationalChart"/>
    <dgm:cxn modelId="{D3EDE0F9-3A23-4DA9-9EA5-884D8AE1F247}" type="presParOf" srcId="{9F2CBA1D-CBB0-40C1-9D13-2678B850902A}" destId="{CED75465-DD37-4C9D-AC62-F3ED0569D484}" srcOrd="1" destOrd="0" presId="urn:microsoft.com/office/officeart/2008/layout/NameandTitleOrganizationalChart"/>
    <dgm:cxn modelId="{86994DFC-5B2E-4BA2-8643-FB025E7FB68B}" type="presParOf" srcId="{CED75465-DD37-4C9D-AC62-F3ED0569D484}" destId="{6571102F-8AF9-45F9-90A6-D47DC8FFC8B0}" srcOrd="0" destOrd="0" presId="urn:microsoft.com/office/officeart/2008/layout/NameandTitleOrganizationalChart"/>
    <dgm:cxn modelId="{8F762173-5AC9-4711-8EC2-D96798A35BB4}" type="presParOf" srcId="{CED75465-DD37-4C9D-AC62-F3ED0569D484}" destId="{2CD0152A-7B4D-4568-AD06-3EA96CB8E52C}" srcOrd="1" destOrd="0" presId="urn:microsoft.com/office/officeart/2008/layout/NameandTitleOrganizationalChart"/>
    <dgm:cxn modelId="{2E0CA7F5-3014-4E78-A9C4-8A8547F73C30}" type="presParOf" srcId="{2CD0152A-7B4D-4568-AD06-3EA96CB8E52C}" destId="{8CF2B92A-27BD-45E5-8635-BA72A1C09FE1}" srcOrd="0" destOrd="0" presId="urn:microsoft.com/office/officeart/2008/layout/NameandTitleOrganizationalChart"/>
    <dgm:cxn modelId="{98DC931D-F2F1-4AE1-BFD2-FA2CFEDBAB1A}" type="presParOf" srcId="{8CF2B92A-27BD-45E5-8635-BA72A1C09FE1}" destId="{E75AE902-FF09-4E6C-89C5-0E6A0E273ACD}" srcOrd="0" destOrd="0" presId="urn:microsoft.com/office/officeart/2008/layout/NameandTitleOrganizationalChart"/>
    <dgm:cxn modelId="{0611288E-A5A4-4798-A3DA-E39551A6BF9D}" type="presParOf" srcId="{8CF2B92A-27BD-45E5-8635-BA72A1C09FE1}" destId="{32F31CE5-7941-4E0D-A2C7-D73C4AB6F4CD}" srcOrd="1" destOrd="0" presId="urn:microsoft.com/office/officeart/2008/layout/NameandTitleOrganizationalChart"/>
    <dgm:cxn modelId="{996C75BD-B96F-48BB-9404-13B6BA395F79}" type="presParOf" srcId="{8CF2B92A-27BD-45E5-8635-BA72A1C09FE1}" destId="{2C7B702D-4AE8-47FB-8FDA-E19E174AFCC7}" srcOrd="2" destOrd="0" presId="urn:microsoft.com/office/officeart/2008/layout/NameandTitleOrganizationalChart"/>
    <dgm:cxn modelId="{B77F09C2-0C1D-4E02-B593-4336F8B539B6}" type="presParOf" srcId="{2CD0152A-7B4D-4568-AD06-3EA96CB8E52C}" destId="{AF5241F6-DC8D-4678-BD5C-DCA7B0E7CD49}" srcOrd="1" destOrd="0" presId="urn:microsoft.com/office/officeart/2008/layout/NameandTitleOrganizationalChart"/>
    <dgm:cxn modelId="{3B5617FC-FE06-4CC5-A513-24CBFEA05FAC}" type="presParOf" srcId="{2CD0152A-7B4D-4568-AD06-3EA96CB8E52C}" destId="{D87AE14A-56CD-4ABB-A962-FB44C8B42F45}" srcOrd="2" destOrd="0" presId="urn:microsoft.com/office/officeart/2008/layout/NameandTitleOrganizationalChart"/>
    <dgm:cxn modelId="{98DDD8E2-0D7D-4349-B0B8-17DD62084DBA}" type="presParOf" srcId="{CED75465-DD37-4C9D-AC62-F3ED0569D484}" destId="{4E34EB7F-619B-4C48-95AE-24A8029B22C4}" srcOrd="2" destOrd="0" presId="urn:microsoft.com/office/officeart/2008/layout/NameandTitleOrganizationalChart"/>
    <dgm:cxn modelId="{D186908E-D80B-498F-B0D5-5EF27982B6D7}" type="presParOf" srcId="{CED75465-DD37-4C9D-AC62-F3ED0569D484}" destId="{B6657763-C861-49A6-A3C4-0CCEDD604A10}" srcOrd="3" destOrd="0" presId="urn:microsoft.com/office/officeart/2008/layout/NameandTitleOrganizationalChart"/>
    <dgm:cxn modelId="{83D4EFCA-6ACB-4479-A6B4-E3FFA87272AD}" type="presParOf" srcId="{B6657763-C861-49A6-A3C4-0CCEDD604A10}" destId="{98E957BF-3B1E-4C1E-9868-CFC45F5163FF}" srcOrd="0" destOrd="0" presId="urn:microsoft.com/office/officeart/2008/layout/NameandTitleOrganizationalChart"/>
    <dgm:cxn modelId="{868A6754-07DF-4865-9705-3AA457D1FACF}" type="presParOf" srcId="{98E957BF-3B1E-4C1E-9868-CFC45F5163FF}" destId="{23F63C7B-1D8E-4DAE-ABBF-CA2F1EFE2B1E}" srcOrd="0" destOrd="0" presId="urn:microsoft.com/office/officeart/2008/layout/NameandTitleOrganizationalChart"/>
    <dgm:cxn modelId="{A1EB0361-884C-4741-853C-BAA8C6313945}" type="presParOf" srcId="{98E957BF-3B1E-4C1E-9868-CFC45F5163FF}" destId="{84EE0DF4-5F2A-4E9C-AC09-97DFE42286A3}" srcOrd="1" destOrd="0" presId="urn:microsoft.com/office/officeart/2008/layout/NameandTitleOrganizationalChart"/>
    <dgm:cxn modelId="{CA1D736B-73F5-4B8F-AAFE-E3D7DDA7B176}" type="presParOf" srcId="{98E957BF-3B1E-4C1E-9868-CFC45F5163FF}" destId="{D5A56A62-3352-4A9A-8300-35D506768584}" srcOrd="2" destOrd="0" presId="urn:microsoft.com/office/officeart/2008/layout/NameandTitleOrganizationalChart"/>
    <dgm:cxn modelId="{D6128C96-B2A2-43BF-88B0-D1450B5DB16E}" type="presParOf" srcId="{B6657763-C861-49A6-A3C4-0CCEDD604A10}" destId="{EA4D1148-BC26-43B4-AE70-47EC047D1BDD}" srcOrd="1" destOrd="0" presId="urn:microsoft.com/office/officeart/2008/layout/NameandTitleOrganizationalChart"/>
    <dgm:cxn modelId="{E1CD5438-FCAD-48C2-AB67-E25B9BCE196A}" type="presParOf" srcId="{EA4D1148-BC26-43B4-AE70-47EC047D1BDD}" destId="{E6B15AE5-BA1B-4B1B-8766-98D805D0E1DC}" srcOrd="0" destOrd="0" presId="urn:microsoft.com/office/officeart/2008/layout/NameandTitleOrganizationalChart"/>
    <dgm:cxn modelId="{4A0779E6-B775-45FA-ACBC-6EB7882781F1}" type="presParOf" srcId="{EA4D1148-BC26-43B4-AE70-47EC047D1BDD}" destId="{844B7777-A803-449B-B34A-7FAE306E292B}" srcOrd="1" destOrd="0" presId="urn:microsoft.com/office/officeart/2008/layout/NameandTitleOrganizationalChart"/>
    <dgm:cxn modelId="{4A5CDFD2-66C7-43D4-A4F9-64EC5E64ACFE}" type="presParOf" srcId="{844B7777-A803-449B-B34A-7FAE306E292B}" destId="{5760CAA9-9BA7-4712-8EA6-3B94E460B99A}" srcOrd="0" destOrd="0" presId="urn:microsoft.com/office/officeart/2008/layout/NameandTitleOrganizationalChart"/>
    <dgm:cxn modelId="{F209740B-C200-40B3-827A-0AF095AE6788}" type="presParOf" srcId="{5760CAA9-9BA7-4712-8EA6-3B94E460B99A}" destId="{8DB475E3-3673-4D04-9971-8742762FE50C}" srcOrd="0" destOrd="0" presId="urn:microsoft.com/office/officeart/2008/layout/NameandTitleOrganizationalChart"/>
    <dgm:cxn modelId="{0346BD92-D911-4A93-A8D5-0FB8BE2BEEF1}" type="presParOf" srcId="{5760CAA9-9BA7-4712-8EA6-3B94E460B99A}" destId="{EC2C9559-C6CF-4275-8EAD-BF7E6085D64A}" srcOrd="1" destOrd="0" presId="urn:microsoft.com/office/officeart/2008/layout/NameandTitleOrganizationalChart"/>
    <dgm:cxn modelId="{FA4635C9-BF75-4C7A-9592-B4714D32B61B}" type="presParOf" srcId="{5760CAA9-9BA7-4712-8EA6-3B94E460B99A}" destId="{FC7CE5E3-5287-43EB-AE8E-7C94DE7DB432}" srcOrd="2" destOrd="0" presId="urn:microsoft.com/office/officeart/2008/layout/NameandTitleOrganizationalChart"/>
    <dgm:cxn modelId="{84814725-A4C4-4124-B787-776121202CF7}" type="presParOf" srcId="{844B7777-A803-449B-B34A-7FAE306E292B}" destId="{1ECA1056-AC91-4754-8BD2-AF493E23EE03}" srcOrd="1" destOrd="0" presId="urn:microsoft.com/office/officeart/2008/layout/NameandTitleOrganizationalChart"/>
    <dgm:cxn modelId="{8856D9B9-6353-47E4-9195-F45826D0C505}" type="presParOf" srcId="{1ECA1056-AC91-4754-8BD2-AF493E23EE03}" destId="{BAED1641-E20E-4D8C-BA44-A059DA342A44}" srcOrd="0" destOrd="0" presId="urn:microsoft.com/office/officeart/2008/layout/NameandTitleOrganizationalChart"/>
    <dgm:cxn modelId="{84C4B0CC-7841-48E0-95CA-5E73A6EB319A}" type="presParOf" srcId="{1ECA1056-AC91-4754-8BD2-AF493E23EE03}" destId="{2B1B2701-B30B-4ED9-ABF0-5D3A2758BB63}" srcOrd="1" destOrd="0" presId="urn:microsoft.com/office/officeart/2008/layout/NameandTitleOrganizationalChart"/>
    <dgm:cxn modelId="{C96EFFF2-9A33-46F4-BEA0-FBF8D65B9F02}" type="presParOf" srcId="{2B1B2701-B30B-4ED9-ABF0-5D3A2758BB63}" destId="{1C3F0BD6-105D-465D-8EFB-5CA9404622D3}" srcOrd="0" destOrd="0" presId="urn:microsoft.com/office/officeart/2008/layout/NameandTitleOrganizationalChart"/>
    <dgm:cxn modelId="{C7A13231-94CF-4924-B44C-2CE905789073}" type="presParOf" srcId="{1C3F0BD6-105D-465D-8EFB-5CA9404622D3}" destId="{D9AD807B-D5D6-4F28-A16C-B98CEBB9E467}" srcOrd="0" destOrd="0" presId="urn:microsoft.com/office/officeart/2008/layout/NameandTitleOrganizationalChart"/>
    <dgm:cxn modelId="{0D941611-DD36-4ADE-8E42-8780B0F692C2}" type="presParOf" srcId="{1C3F0BD6-105D-465D-8EFB-5CA9404622D3}" destId="{4E8BFA36-1B84-4FF7-BC02-32BEC89D5352}" srcOrd="1" destOrd="0" presId="urn:microsoft.com/office/officeart/2008/layout/NameandTitleOrganizationalChart"/>
    <dgm:cxn modelId="{C5C59F21-BC06-45E5-B505-C2E4C45BCD70}" type="presParOf" srcId="{1C3F0BD6-105D-465D-8EFB-5CA9404622D3}" destId="{73CC1BD0-91E2-4727-895A-EFC1BF91BB1B}" srcOrd="2" destOrd="0" presId="urn:microsoft.com/office/officeart/2008/layout/NameandTitleOrganizationalChart"/>
    <dgm:cxn modelId="{3FF5D381-3622-477D-819F-8B4A0E48F54F}" type="presParOf" srcId="{2B1B2701-B30B-4ED9-ABF0-5D3A2758BB63}" destId="{5906D15B-5345-4881-8013-14AAE5886552}" srcOrd="1" destOrd="0" presId="urn:microsoft.com/office/officeart/2008/layout/NameandTitleOrganizationalChart"/>
    <dgm:cxn modelId="{8772E0AF-142C-47DE-A88D-8B4972A61FE4}" type="presParOf" srcId="{2B1B2701-B30B-4ED9-ABF0-5D3A2758BB63}" destId="{77414316-6B6D-43B7-B2DF-50AAD2B4057E}" srcOrd="2" destOrd="0" presId="urn:microsoft.com/office/officeart/2008/layout/NameandTitleOrganizationalChart"/>
    <dgm:cxn modelId="{692A8DDE-DC3E-459E-8BC6-70A8D07E483D}" type="presParOf" srcId="{1ECA1056-AC91-4754-8BD2-AF493E23EE03}" destId="{0D0AAA03-6EBD-48C2-A8F1-D1C7602D3BDD}" srcOrd="2" destOrd="0" presId="urn:microsoft.com/office/officeart/2008/layout/NameandTitleOrganizationalChart"/>
    <dgm:cxn modelId="{0C298A05-409E-42CC-818D-EE4EA627499F}" type="presParOf" srcId="{1ECA1056-AC91-4754-8BD2-AF493E23EE03}" destId="{84EFA769-22F9-47AC-B190-F58B39C9AF99}" srcOrd="3" destOrd="0" presId="urn:microsoft.com/office/officeart/2008/layout/NameandTitleOrganizationalChart"/>
    <dgm:cxn modelId="{53E06C8F-4351-443E-8F32-50C0AE5D098E}" type="presParOf" srcId="{84EFA769-22F9-47AC-B190-F58B39C9AF99}" destId="{7674BE17-018A-4CC0-AA8C-B15CC51A3976}" srcOrd="0" destOrd="0" presId="urn:microsoft.com/office/officeart/2008/layout/NameandTitleOrganizationalChart"/>
    <dgm:cxn modelId="{2ED64BBF-3ADA-4D27-9BAF-F87A9F354E0D}" type="presParOf" srcId="{7674BE17-018A-4CC0-AA8C-B15CC51A3976}" destId="{48379339-42E2-416B-9F23-698E206AFB36}" srcOrd="0" destOrd="0" presId="urn:microsoft.com/office/officeart/2008/layout/NameandTitleOrganizationalChart"/>
    <dgm:cxn modelId="{BE3FEF0B-B97D-4AE3-8D27-3CC70C07B3BC}" type="presParOf" srcId="{7674BE17-018A-4CC0-AA8C-B15CC51A3976}" destId="{ACFD2749-6E72-4BE9-BBB9-243C9DC20024}" srcOrd="1" destOrd="0" presId="urn:microsoft.com/office/officeart/2008/layout/NameandTitleOrganizationalChart"/>
    <dgm:cxn modelId="{0BDBDCBB-B313-4ECF-A68F-DDDD6CA5BB74}" type="presParOf" srcId="{7674BE17-018A-4CC0-AA8C-B15CC51A3976}" destId="{02B6F2BA-97B0-48AE-8EE3-5EAD586A969C}" srcOrd="2" destOrd="0" presId="urn:microsoft.com/office/officeart/2008/layout/NameandTitleOrganizationalChart"/>
    <dgm:cxn modelId="{8222D58C-9815-435A-8E11-62AD5928CDBA}" type="presParOf" srcId="{84EFA769-22F9-47AC-B190-F58B39C9AF99}" destId="{9FA5DE14-6846-486A-A2DB-222963E7325B}" srcOrd="1" destOrd="0" presId="urn:microsoft.com/office/officeart/2008/layout/NameandTitleOrganizationalChart"/>
    <dgm:cxn modelId="{DD293B17-C7B4-43F3-A7A4-6F3C077AE0AA}" type="presParOf" srcId="{84EFA769-22F9-47AC-B190-F58B39C9AF99}" destId="{444BE104-7F6C-4A03-9DD0-5FAE9E97EAAF}" srcOrd="2" destOrd="0" presId="urn:microsoft.com/office/officeart/2008/layout/NameandTitleOrganizationalChart"/>
    <dgm:cxn modelId="{19974821-B738-48FB-8FA5-AB321E92760C}" type="presParOf" srcId="{844B7777-A803-449B-B34A-7FAE306E292B}" destId="{EBEC9966-AF6C-46AD-9028-BF56C4C30F97}" srcOrd="2" destOrd="0" presId="urn:microsoft.com/office/officeart/2008/layout/NameandTitleOrganizationalChart"/>
    <dgm:cxn modelId="{8F8E1901-AA6B-40CE-962A-7F013DD6BD14}" type="presParOf" srcId="{EA4D1148-BC26-43B4-AE70-47EC047D1BDD}" destId="{D50E02AC-6FC5-4069-BADA-009626AC9057}" srcOrd="2" destOrd="0" presId="urn:microsoft.com/office/officeart/2008/layout/NameandTitleOrganizationalChart"/>
    <dgm:cxn modelId="{FCF8C549-716B-4593-8ADF-6848CDCFA13E}" type="presParOf" srcId="{EA4D1148-BC26-43B4-AE70-47EC047D1BDD}" destId="{68EFD43B-8374-486E-9604-DB4FE6D0E26C}" srcOrd="3" destOrd="0" presId="urn:microsoft.com/office/officeart/2008/layout/NameandTitleOrganizationalChart"/>
    <dgm:cxn modelId="{EC6FDAB5-5D31-4F38-9929-2266E2C35470}" type="presParOf" srcId="{68EFD43B-8374-486E-9604-DB4FE6D0E26C}" destId="{43B5143B-A41F-47C5-A538-8FAAD6C7441D}" srcOrd="0" destOrd="0" presId="urn:microsoft.com/office/officeart/2008/layout/NameandTitleOrganizationalChart"/>
    <dgm:cxn modelId="{5BB01D30-0C4E-426B-8A9E-F378E48DC36F}" type="presParOf" srcId="{43B5143B-A41F-47C5-A538-8FAAD6C7441D}" destId="{1422CF60-FFFF-44B9-86C7-D95EACEED1C3}" srcOrd="0" destOrd="0" presId="urn:microsoft.com/office/officeart/2008/layout/NameandTitleOrganizationalChart"/>
    <dgm:cxn modelId="{6F5DFECD-D0E1-4ADA-AE29-B596E88C5E42}" type="presParOf" srcId="{43B5143B-A41F-47C5-A538-8FAAD6C7441D}" destId="{C0D484DA-082D-4D17-A124-6006C9A2782F}" srcOrd="1" destOrd="0" presId="urn:microsoft.com/office/officeart/2008/layout/NameandTitleOrganizationalChart"/>
    <dgm:cxn modelId="{0F82C14D-B8C0-43F0-9AF9-B535D14B817A}" type="presParOf" srcId="{43B5143B-A41F-47C5-A538-8FAAD6C7441D}" destId="{AA82B924-8147-4226-8AC1-0D0D35BA7739}" srcOrd="2" destOrd="0" presId="urn:microsoft.com/office/officeart/2008/layout/NameandTitleOrganizationalChart"/>
    <dgm:cxn modelId="{905484BC-F6BE-45A1-B844-41FB6484EDBC}" type="presParOf" srcId="{68EFD43B-8374-486E-9604-DB4FE6D0E26C}" destId="{E3D06DCD-2528-4AFE-AD44-F49B01FFBAC6}" srcOrd="1" destOrd="0" presId="urn:microsoft.com/office/officeart/2008/layout/NameandTitleOrganizationalChart"/>
    <dgm:cxn modelId="{9604CF36-48B5-4EDF-A98C-4CE2F4F9035B}" type="presParOf" srcId="{68EFD43B-8374-486E-9604-DB4FE6D0E26C}" destId="{E40F65E9-E96C-4E7D-9775-C273AC7F8936}" srcOrd="2" destOrd="0" presId="urn:microsoft.com/office/officeart/2008/layout/NameandTitleOrganizationalChart"/>
    <dgm:cxn modelId="{EE9FF413-E18C-4128-9E56-6683D0EA69AD}" type="presParOf" srcId="{B6657763-C861-49A6-A3C4-0CCEDD604A10}" destId="{865D23D2-00A7-4FED-BCBD-12D78B7C70C3}" srcOrd="2" destOrd="0" presId="urn:microsoft.com/office/officeart/2008/layout/NameandTitleOrganizationalChart"/>
    <dgm:cxn modelId="{D4C0FC96-7F55-4E6A-A607-15ACD887FC83}" type="presParOf" srcId="{9F2CBA1D-CBB0-40C1-9D13-2678B850902A}" destId="{BD994A64-A9BF-4550-81E5-E67F42C6E913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9AE169-00E4-4DD4-9262-66459D6AC729}">
      <dsp:nvSpPr>
        <dsp:cNvPr id="0" name=""/>
        <dsp:cNvSpPr/>
      </dsp:nvSpPr>
      <dsp:spPr>
        <a:xfrm>
          <a:off x="5101607" y="1618568"/>
          <a:ext cx="2095506" cy="9344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7100"/>
              </a:lnTo>
              <a:lnTo>
                <a:pt x="2095506" y="557100"/>
              </a:lnTo>
              <a:lnTo>
                <a:pt x="2095506" y="9344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1B5706-8C3F-48CE-945B-432501E1D562}">
      <dsp:nvSpPr>
        <dsp:cNvPr id="0" name=""/>
        <dsp:cNvSpPr/>
      </dsp:nvSpPr>
      <dsp:spPr>
        <a:xfrm>
          <a:off x="3006100" y="1618568"/>
          <a:ext cx="2095506" cy="934491"/>
        </a:xfrm>
        <a:custGeom>
          <a:avLst/>
          <a:gdLst/>
          <a:ahLst/>
          <a:cxnLst/>
          <a:rect l="0" t="0" r="0" b="0"/>
          <a:pathLst>
            <a:path>
              <a:moveTo>
                <a:pt x="2095506" y="0"/>
              </a:moveTo>
              <a:lnTo>
                <a:pt x="2095506" y="557100"/>
              </a:lnTo>
              <a:lnTo>
                <a:pt x="0" y="557100"/>
              </a:lnTo>
              <a:lnTo>
                <a:pt x="0" y="9344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12CE17-842C-4669-B793-BF5CC5B1082F}">
      <dsp:nvSpPr>
        <dsp:cNvPr id="0" name=""/>
        <dsp:cNvSpPr/>
      </dsp:nvSpPr>
      <dsp:spPr>
        <a:xfrm>
          <a:off x="3539684" y="1178"/>
          <a:ext cx="3123847" cy="1617389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228232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S</a:t>
          </a:r>
        </a:p>
      </dsp:txBody>
      <dsp:txXfrm>
        <a:off x="3539684" y="1178"/>
        <a:ext cx="3123847" cy="1617389"/>
      </dsp:txXfrm>
    </dsp:sp>
    <dsp:sp modelId="{6236EACE-2F17-46C5-9035-5050ED3A798F}">
      <dsp:nvSpPr>
        <dsp:cNvPr id="0" name=""/>
        <dsp:cNvSpPr/>
      </dsp:nvSpPr>
      <dsp:spPr>
        <a:xfrm>
          <a:off x="4164453" y="1259148"/>
          <a:ext cx="2811462" cy="5391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0" tIns="22225" rIns="88900" bIns="22225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500" kern="1200"/>
        </a:p>
      </dsp:txBody>
      <dsp:txXfrm>
        <a:off x="4164453" y="1259148"/>
        <a:ext cx="2811462" cy="539129"/>
      </dsp:txXfrm>
    </dsp:sp>
    <dsp:sp modelId="{376ADA84-B011-436A-AF82-A60EFE9D2453}">
      <dsp:nvSpPr>
        <dsp:cNvPr id="0" name=""/>
        <dsp:cNvSpPr/>
      </dsp:nvSpPr>
      <dsp:spPr>
        <a:xfrm>
          <a:off x="1444177" y="2553059"/>
          <a:ext cx="3123847" cy="1617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228232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 err="1"/>
            <a:t>nil</a:t>
          </a:r>
          <a:endParaRPr lang="de-DE" sz="6500" kern="1200" dirty="0"/>
        </a:p>
      </dsp:txBody>
      <dsp:txXfrm>
        <a:off x="1444177" y="2553059"/>
        <a:ext cx="3123847" cy="1617389"/>
      </dsp:txXfrm>
    </dsp:sp>
    <dsp:sp modelId="{DCA3014E-8665-4B1B-995D-07E509641EA6}">
      <dsp:nvSpPr>
        <dsp:cNvPr id="0" name=""/>
        <dsp:cNvSpPr/>
      </dsp:nvSpPr>
      <dsp:spPr>
        <a:xfrm>
          <a:off x="2068946" y="3811029"/>
          <a:ext cx="2811462" cy="5391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0" tIns="22225" rIns="88900" bIns="22225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500" kern="1200"/>
        </a:p>
      </dsp:txBody>
      <dsp:txXfrm>
        <a:off x="2068946" y="3811029"/>
        <a:ext cx="2811462" cy="539129"/>
      </dsp:txXfrm>
    </dsp:sp>
    <dsp:sp modelId="{C6F35F57-958A-4E8D-82FE-4585CE50FD9C}">
      <dsp:nvSpPr>
        <dsp:cNvPr id="0" name=""/>
        <dsp:cNvSpPr/>
      </dsp:nvSpPr>
      <dsp:spPr>
        <a:xfrm>
          <a:off x="5635190" y="2553059"/>
          <a:ext cx="3123847" cy="1617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228232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 err="1"/>
            <a:t>nil</a:t>
          </a:r>
          <a:endParaRPr lang="de-DE" sz="6500" kern="1200" dirty="0"/>
        </a:p>
      </dsp:txBody>
      <dsp:txXfrm>
        <a:off x="5635190" y="2553059"/>
        <a:ext cx="3123847" cy="1617389"/>
      </dsp:txXfrm>
    </dsp:sp>
    <dsp:sp modelId="{272955E2-C588-4D91-A171-7528F7D99EEC}">
      <dsp:nvSpPr>
        <dsp:cNvPr id="0" name=""/>
        <dsp:cNvSpPr/>
      </dsp:nvSpPr>
      <dsp:spPr>
        <a:xfrm>
          <a:off x="6259960" y="3811029"/>
          <a:ext cx="2811462" cy="5391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0" tIns="22225" rIns="88900" bIns="22225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500" kern="1200"/>
        </a:p>
      </dsp:txBody>
      <dsp:txXfrm>
        <a:off x="6259960" y="3811029"/>
        <a:ext cx="2811462" cy="53912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0E02AC-6FC5-4069-BADA-009626AC9057}">
      <dsp:nvSpPr>
        <dsp:cNvPr id="0" name=""/>
        <dsp:cNvSpPr/>
      </dsp:nvSpPr>
      <dsp:spPr>
        <a:xfrm>
          <a:off x="5667758" y="1919502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166"/>
              </a:lnTo>
              <a:lnTo>
                <a:pt x="963558" y="256166"/>
              </a:lnTo>
              <a:lnTo>
                <a:pt x="963558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0AAA03-6EBD-48C2-A8F1-D1C7602D3BDD}">
      <dsp:nvSpPr>
        <dsp:cNvPr id="0" name=""/>
        <dsp:cNvSpPr/>
      </dsp:nvSpPr>
      <dsp:spPr>
        <a:xfrm>
          <a:off x="4704199" y="3092911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166"/>
              </a:lnTo>
              <a:lnTo>
                <a:pt x="963558" y="256166"/>
              </a:lnTo>
              <a:lnTo>
                <a:pt x="963558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ED1641-E20E-4D8C-BA44-A059DA342A44}">
      <dsp:nvSpPr>
        <dsp:cNvPr id="0" name=""/>
        <dsp:cNvSpPr/>
      </dsp:nvSpPr>
      <dsp:spPr>
        <a:xfrm>
          <a:off x="3740640" y="3092911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963558" y="0"/>
              </a:moveTo>
              <a:lnTo>
                <a:pt x="963558" y="256166"/>
              </a:lnTo>
              <a:lnTo>
                <a:pt x="0" y="256166"/>
              </a:lnTo>
              <a:lnTo>
                <a:pt x="0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15AE5-BA1B-4B1B-8766-98D805D0E1DC}">
      <dsp:nvSpPr>
        <dsp:cNvPr id="0" name=""/>
        <dsp:cNvSpPr/>
      </dsp:nvSpPr>
      <dsp:spPr>
        <a:xfrm>
          <a:off x="4704199" y="1919502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963558" y="0"/>
              </a:moveTo>
              <a:lnTo>
                <a:pt x="963558" y="256166"/>
              </a:lnTo>
              <a:lnTo>
                <a:pt x="0" y="256166"/>
              </a:lnTo>
              <a:lnTo>
                <a:pt x="0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34EB7F-619B-4C48-95AE-24A8029B22C4}">
      <dsp:nvSpPr>
        <dsp:cNvPr id="0" name=""/>
        <dsp:cNvSpPr/>
      </dsp:nvSpPr>
      <dsp:spPr>
        <a:xfrm>
          <a:off x="4704199" y="746092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166"/>
              </a:lnTo>
              <a:lnTo>
                <a:pt x="963558" y="256166"/>
              </a:lnTo>
              <a:lnTo>
                <a:pt x="963558" y="4296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71102F-8AF9-45F9-90A6-D47DC8FFC8B0}">
      <dsp:nvSpPr>
        <dsp:cNvPr id="0" name=""/>
        <dsp:cNvSpPr/>
      </dsp:nvSpPr>
      <dsp:spPr>
        <a:xfrm>
          <a:off x="3740640" y="746092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963558" y="0"/>
              </a:moveTo>
              <a:lnTo>
                <a:pt x="963558" y="256166"/>
              </a:lnTo>
              <a:lnTo>
                <a:pt x="0" y="256166"/>
              </a:lnTo>
              <a:lnTo>
                <a:pt x="0" y="4296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3E73A0-AA1F-41CC-A137-37EE52E1DF62}">
      <dsp:nvSpPr>
        <dsp:cNvPr id="0" name=""/>
        <dsp:cNvSpPr/>
      </dsp:nvSpPr>
      <dsp:spPr>
        <a:xfrm>
          <a:off x="3985993" y="2381"/>
          <a:ext cx="1436411" cy="74371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E</a:t>
          </a:r>
        </a:p>
      </dsp:txBody>
      <dsp:txXfrm>
        <a:off x="3985993" y="2381"/>
        <a:ext cx="1436411" cy="743710"/>
      </dsp:txXfrm>
    </dsp:sp>
    <dsp:sp modelId="{91A21102-5491-4D5A-9573-2246CF483687}">
      <dsp:nvSpPr>
        <dsp:cNvPr id="0" name=""/>
        <dsp:cNvSpPr/>
      </dsp:nvSpPr>
      <dsp:spPr>
        <a:xfrm>
          <a:off x="4273276" y="580823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4273276" y="580823"/>
        <a:ext cx="1292770" cy="247903"/>
      </dsp:txXfrm>
    </dsp:sp>
    <dsp:sp modelId="{E75AE902-FF09-4E6C-89C5-0E6A0E273ACD}">
      <dsp:nvSpPr>
        <dsp:cNvPr id="0" name=""/>
        <dsp:cNvSpPr/>
      </dsp:nvSpPr>
      <dsp:spPr>
        <a:xfrm>
          <a:off x="3022435" y="1175791"/>
          <a:ext cx="1436411" cy="74371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A</a:t>
          </a:r>
        </a:p>
      </dsp:txBody>
      <dsp:txXfrm>
        <a:off x="3022435" y="1175791"/>
        <a:ext cx="1436411" cy="743710"/>
      </dsp:txXfrm>
    </dsp:sp>
    <dsp:sp modelId="{32F31CE5-7941-4E0D-A2C7-D73C4AB6F4CD}">
      <dsp:nvSpPr>
        <dsp:cNvPr id="0" name=""/>
        <dsp:cNvSpPr/>
      </dsp:nvSpPr>
      <dsp:spPr>
        <a:xfrm>
          <a:off x="3309717" y="1754233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3309717" y="1754233"/>
        <a:ext cx="1292770" cy="247903"/>
      </dsp:txXfrm>
    </dsp:sp>
    <dsp:sp modelId="{23F63C7B-1D8E-4DAE-ABBF-CA2F1EFE2B1E}">
      <dsp:nvSpPr>
        <dsp:cNvPr id="0" name=""/>
        <dsp:cNvSpPr/>
      </dsp:nvSpPr>
      <dsp:spPr>
        <a:xfrm>
          <a:off x="4949552" y="1175791"/>
          <a:ext cx="1436411" cy="74371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S</a:t>
          </a:r>
        </a:p>
      </dsp:txBody>
      <dsp:txXfrm>
        <a:off x="4949552" y="1175791"/>
        <a:ext cx="1436411" cy="743710"/>
      </dsp:txXfrm>
    </dsp:sp>
    <dsp:sp modelId="{84EE0DF4-5F2A-4E9C-AC09-97DFE42286A3}">
      <dsp:nvSpPr>
        <dsp:cNvPr id="0" name=""/>
        <dsp:cNvSpPr/>
      </dsp:nvSpPr>
      <dsp:spPr>
        <a:xfrm>
          <a:off x="5236835" y="1754233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5236835" y="1754233"/>
        <a:ext cx="1292770" cy="247903"/>
      </dsp:txXfrm>
    </dsp:sp>
    <dsp:sp modelId="{8DB475E3-3673-4D04-9971-8742762FE50C}">
      <dsp:nvSpPr>
        <dsp:cNvPr id="0" name=""/>
        <dsp:cNvSpPr/>
      </dsp:nvSpPr>
      <dsp:spPr>
        <a:xfrm>
          <a:off x="3985993" y="2349201"/>
          <a:ext cx="1436411" cy="743710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L</a:t>
          </a:r>
        </a:p>
      </dsp:txBody>
      <dsp:txXfrm>
        <a:off x="3985993" y="2349201"/>
        <a:ext cx="1436411" cy="743710"/>
      </dsp:txXfrm>
    </dsp:sp>
    <dsp:sp modelId="{EC2C9559-C6CF-4275-8EAD-BF7E6085D64A}">
      <dsp:nvSpPr>
        <dsp:cNvPr id="0" name=""/>
        <dsp:cNvSpPr/>
      </dsp:nvSpPr>
      <dsp:spPr>
        <a:xfrm>
          <a:off x="4273276" y="292764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4273276" y="2927642"/>
        <a:ext cx="1292770" cy="247903"/>
      </dsp:txXfrm>
    </dsp:sp>
    <dsp:sp modelId="{D9AD807B-D5D6-4F28-A16C-B98CEBB9E467}">
      <dsp:nvSpPr>
        <dsp:cNvPr id="0" name=""/>
        <dsp:cNvSpPr/>
      </dsp:nvSpPr>
      <dsp:spPr>
        <a:xfrm>
          <a:off x="3022435" y="3522611"/>
          <a:ext cx="1436411" cy="743710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H</a:t>
          </a:r>
        </a:p>
      </dsp:txBody>
      <dsp:txXfrm>
        <a:off x="3022435" y="3522611"/>
        <a:ext cx="1436411" cy="743710"/>
      </dsp:txXfrm>
    </dsp:sp>
    <dsp:sp modelId="{4E8BFA36-1B84-4FF7-BC02-32BEC89D5352}">
      <dsp:nvSpPr>
        <dsp:cNvPr id="0" name=""/>
        <dsp:cNvSpPr/>
      </dsp:nvSpPr>
      <dsp:spPr>
        <a:xfrm>
          <a:off x="3309717" y="410105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3309717" y="4101052"/>
        <a:ext cx="1292770" cy="247903"/>
      </dsp:txXfrm>
    </dsp:sp>
    <dsp:sp modelId="{48379339-42E2-416B-9F23-698E206AFB36}">
      <dsp:nvSpPr>
        <dsp:cNvPr id="0" name=""/>
        <dsp:cNvSpPr/>
      </dsp:nvSpPr>
      <dsp:spPr>
        <a:xfrm>
          <a:off x="4949552" y="3522611"/>
          <a:ext cx="1436411" cy="74371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 err="1"/>
            <a:t>nil</a:t>
          </a:r>
          <a:endParaRPr lang="de-DE" sz="4300" kern="1200" dirty="0"/>
        </a:p>
      </dsp:txBody>
      <dsp:txXfrm>
        <a:off x="4949552" y="3522611"/>
        <a:ext cx="1436411" cy="743710"/>
      </dsp:txXfrm>
    </dsp:sp>
    <dsp:sp modelId="{ACFD2749-6E72-4BE9-BBB9-243C9DC20024}">
      <dsp:nvSpPr>
        <dsp:cNvPr id="0" name=""/>
        <dsp:cNvSpPr/>
      </dsp:nvSpPr>
      <dsp:spPr>
        <a:xfrm>
          <a:off x="5236835" y="410105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5236835" y="4101052"/>
        <a:ext cx="1292770" cy="247903"/>
      </dsp:txXfrm>
    </dsp:sp>
    <dsp:sp modelId="{1422CF60-FFFF-44B9-86C7-D95EACEED1C3}">
      <dsp:nvSpPr>
        <dsp:cNvPr id="0" name=""/>
        <dsp:cNvSpPr/>
      </dsp:nvSpPr>
      <dsp:spPr>
        <a:xfrm>
          <a:off x="5913111" y="2349201"/>
          <a:ext cx="1436411" cy="74371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 err="1"/>
            <a:t>nil</a:t>
          </a:r>
          <a:endParaRPr lang="de-DE" sz="4300" kern="1200" dirty="0"/>
        </a:p>
      </dsp:txBody>
      <dsp:txXfrm>
        <a:off x="5913111" y="2349201"/>
        <a:ext cx="1436411" cy="743710"/>
      </dsp:txXfrm>
    </dsp:sp>
    <dsp:sp modelId="{C0D484DA-082D-4D17-A124-6006C9A2782F}">
      <dsp:nvSpPr>
        <dsp:cNvPr id="0" name=""/>
        <dsp:cNvSpPr/>
      </dsp:nvSpPr>
      <dsp:spPr>
        <a:xfrm>
          <a:off x="6200394" y="292764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6200394" y="2927642"/>
        <a:ext cx="1292770" cy="24790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D3062B-052F-4371-AA14-BE858890899F}">
      <dsp:nvSpPr>
        <dsp:cNvPr id="0" name=""/>
        <dsp:cNvSpPr/>
      </dsp:nvSpPr>
      <dsp:spPr>
        <a:xfrm>
          <a:off x="5819801" y="2628794"/>
          <a:ext cx="1320917" cy="589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172"/>
              </a:lnTo>
              <a:lnTo>
                <a:pt x="1320917" y="351172"/>
              </a:lnTo>
              <a:lnTo>
                <a:pt x="1320917" y="5890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15AE5-BA1B-4B1B-8766-98D805D0E1DC}">
      <dsp:nvSpPr>
        <dsp:cNvPr id="0" name=""/>
        <dsp:cNvSpPr/>
      </dsp:nvSpPr>
      <dsp:spPr>
        <a:xfrm>
          <a:off x="4498884" y="2628794"/>
          <a:ext cx="1320917" cy="589063"/>
        </a:xfrm>
        <a:custGeom>
          <a:avLst/>
          <a:gdLst/>
          <a:ahLst/>
          <a:cxnLst/>
          <a:rect l="0" t="0" r="0" b="0"/>
          <a:pathLst>
            <a:path>
              <a:moveTo>
                <a:pt x="1320917" y="0"/>
              </a:moveTo>
              <a:lnTo>
                <a:pt x="1320917" y="351172"/>
              </a:lnTo>
              <a:lnTo>
                <a:pt x="0" y="351172"/>
              </a:lnTo>
              <a:lnTo>
                <a:pt x="0" y="5890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34EB7F-619B-4C48-95AE-24A8029B22C4}">
      <dsp:nvSpPr>
        <dsp:cNvPr id="0" name=""/>
        <dsp:cNvSpPr/>
      </dsp:nvSpPr>
      <dsp:spPr>
        <a:xfrm>
          <a:off x="4498884" y="1020198"/>
          <a:ext cx="1320917" cy="589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172"/>
              </a:lnTo>
              <a:lnTo>
                <a:pt x="1320917" y="351172"/>
              </a:lnTo>
              <a:lnTo>
                <a:pt x="1320917" y="5890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71102F-8AF9-45F9-90A6-D47DC8FFC8B0}">
      <dsp:nvSpPr>
        <dsp:cNvPr id="0" name=""/>
        <dsp:cNvSpPr/>
      </dsp:nvSpPr>
      <dsp:spPr>
        <a:xfrm>
          <a:off x="3177966" y="1020198"/>
          <a:ext cx="1320917" cy="589063"/>
        </a:xfrm>
        <a:custGeom>
          <a:avLst/>
          <a:gdLst/>
          <a:ahLst/>
          <a:cxnLst/>
          <a:rect l="0" t="0" r="0" b="0"/>
          <a:pathLst>
            <a:path>
              <a:moveTo>
                <a:pt x="1320917" y="0"/>
              </a:moveTo>
              <a:lnTo>
                <a:pt x="1320917" y="351172"/>
              </a:lnTo>
              <a:lnTo>
                <a:pt x="0" y="351172"/>
              </a:lnTo>
              <a:lnTo>
                <a:pt x="0" y="5890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3E73A0-AA1F-41CC-A137-37EE52E1DF62}">
      <dsp:nvSpPr>
        <dsp:cNvPr id="0" name=""/>
        <dsp:cNvSpPr/>
      </dsp:nvSpPr>
      <dsp:spPr>
        <a:xfrm>
          <a:off x="3514314" y="665"/>
          <a:ext cx="1969139" cy="1019533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1438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/>
            <a:t>E</a:t>
          </a:r>
        </a:p>
      </dsp:txBody>
      <dsp:txXfrm>
        <a:off x="3514314" y="665"/>
        <a:ext cx="1969139" cy="1019533"/>
      </dsp:txXfrm>
    </dsp:sp>
    <dsp:sp modelId="{91A21102-5491-4D5A-9573-2246CF483687}">
      <dsp:nvSpPr>
        <dsp:cNvPr id="0" name=""/>
        <dsp:cNvSpPr/>
      </dsp:nvSpPr>
      <dsp:spPr>
        <a:xfrm>
          <a:off x="3908142" y="793635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3908142" y="793635"/>
        <a:ext cx="1772225" cy="339844"/>
      </dsp:txXfrm>
    </dsp:sp>
    <dsp:sp modelId="{E75AE902-FF09-4E6C-89C5-0E6A0E273ACD}">
      <dsp:nvSpPr>
        <dsp:cNvPr id="0" name=""/>
        <dsp:cNvSpPr/>
      </dsp:nvSpPr>
      <dsp:spPr>
        <a:xfrm>
          <a:off x="2193396" y="1609261"/>
          <a:ext cx="1969139" cy="1019533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1438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/>
            <a:t>A</a:t>
          </a:r>
        </a:p>
      </dsp:txBody>
      <dsp:txXfrm>
        <a:off x="2193396" y="1609261"/>
        <a:ext cx="1969139" cy="1019533"/>
      </dsp:txXfrm>
    </dsp:sp>
    <dsp:sp modelId="{32F31CE5-7941-4E0D-A2C7-D73C4AB6F4CD}">
      <dsp:nvSpPr>
        <dsp:cNvPr id="0" name=""/>
        <dsp:cNvSpPr/>
      </dsp:nvSpPr>
      <dsp:spPr>
        <a:xfrm>
          <a:off x="2587224" y="2402231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2587224" y="2402231"/>
        <a:ext cx="1772225" cy="339844"/>
      </dsp:txXfrm>
    </dsp:sp>
    <dsp:sp modelId="{23F63C7B-1D8E-4DAE-ABBF-CA2F1EFE2B1E}">
      <dsp:nvSpPr>
        <dsp:cNvPr id="0" name=""/>
        <dsp:cNvSpPr/>
      </dsp:nvSpPr>
      <dsp:spPr>
        <a:xfrm>
          <a:off x="4835232" y="1609261"/>
          <a:ext cx="1969139" cy="1019533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1438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/>
            <a:t>L</a:t>
          </a:r>
        </a:p>
      </dsp:txBody>
      <dsp:txXfrm>
        <a:off x="4835232" y="1609261"/>
        <a:ext cx="1969139" cy="1019533"/>
      </dsp:txXfrm>
    </dsp:sp>
    <dsp:sp modelId="{84EE0DF4-5F2A-4E9C-AC09-97DFE42286A3}">
      <dsp:nvSpPr>
        <dsp:cNvPr id="0" name=""/>
        <dsp:cNvSpPr/>
      </dsp:nvSpPr>
      <dsp:spPr>
        <a:xfrm>
          <a:off x="5229060" y="2402231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5229060" y="2402231"/>
        <a:ext cx="1772225" cy="339844"/>
      </dsp:txXfrm>
    </dsp:sp>
    <dsp:sp modelId="{8DB475E3-3673-4D04-9971-8742762FE50C}">
      <dsp:nvSpPr>
        <dsp:cNvPr id="0" name=""/>
        <dsp:cNvSpPr/>
      </dsp:nvSpPr>
      <dsp:spPr>
        <a:xfrm>
          <a:off x="3514314" y="3217858"/>
          <a:ext cx="1969139" cy="1019533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1438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/>
            <a:t>H</a:t>
          </a:r>
        </a:p>
      </dsp:txBody>
      <dsp:txXfrm>
        <a:off x="3514314" y="3217858"/>
        <a:ext cx="1969139" cy="1019533"/>
      </dsp:txXfrm>
    </dsp:sp>
    <dsp:sp modelId="{EC2C9559-C6CF-4275-8EAD-BF7E6085D64A}">
      <dsp:nvSpPr>
        <dsp:cNvPr id="0" name=""/>
        <dsp:cNvSpPr/>
      </dsp:nvSpPr>
      <dsp:spPr>
        <a:xfrm>
          <a:off x="3908142" y="4010828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3908142" y="4010828"/>
        <a:ext cx="1772225" cy="339844"/>
      </dsp:txXfrm>
    </dsp:sp>
    <dsp:sp modelId="{36B92044-C70C-4A18-9FDF-5F27681673E8}">
      <dsp:nvSpPr>
        <dsp:cNvPr id="0" name=""/>
        <dsp:cNvSpPr/>
      </dsp:nvSpPr>
      <dsp:spPr>
        <a:xfrm>
          <a:off x="6156149" y="3217858"/>
          <a:ext cx="1969139" cy="1019533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1438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/>
            <a:t>S</a:t>
          </a:r>
        </a:p>
      </dsp:txBody>
      <dsp:txXfrm>
        <a:off x="6156149" y="3217858"/>
        <a:ext cx="1969139" cy="1019533"/>
      </dsp:txXfrm>
    </dsp:sp>
    <dsp:sp modelId="{7D38F0D6-1422-432F-B068-34ACD8878F21}">
      <dsp:nvSpPr>
        <dsp:cNvPr id="0" name=""/>
        <dsp:cNvSpPr/>
      </dsp:nvSpPr>
      <dsp:spPr>
        <a:xfrm>
          <a:off x="6549977" y="4010828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6549977" y="4010828"/>
        <a:ext cx="1772225" cy="33984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4381A5-99B9-40FF-BE49-26261B269473}">
      <dsp:nvSpPr>
        <dsp:cNvPr id="0" name=""/>
        <dsp:cNvSpPr/>
      </dsp:nvSpPr>
      <dsp:spPr>
        <a:xfrm>
          <a:off x="6149538" y="3092911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166"/>
              </a:lnTo>
              <a:lnTo>
                <a:pt x="963558" y="256166"/>
              </a:lnTo>
              <a:lnTo>
                <a:pt x="963558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72E0F4-6E9E-4F31-B4A1-9D402EB17A85}">
      <dsp:nvSpPr>
        <dsp:cNvPr id="0" name=""/>
        <dsp:cNvSpPr/>
      </dsp:nvSpPr>
      <dsp:spPr>
        <a:xfrm>
          <a:off x="5185979" y="3092911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963558" y="0"/>
              </a:moveTo>
              <a:lnTo>
                <a:pt x="963558" y="256166"/>
              </a:lnTo>
              <a:lnTo>
                <a:pt x="0" y="256166"/>
              </a:lnTo>
              <a:lnTo>
                <a:pt x="0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D3062B-052F-4371-AA14-BE858890899F}">
      <dsp:nvSpPr>
        <dsp:cNvPr id="0" name=""/>
        <dsp:cNvSpPr/>
      </dsp:nvSpPr>
      <dsp:spPr>
        <a:xfrm>
          <a:off x="5185979" y="1919502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166"/>
              </a:lnTo>
              <a:lnTo>
                <a:pt x="963558" y="256166"/>
              </a:lnTo>
              <a:lnTo>
                <a:pt x="963558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15AE5-BA1B-4B1B-8766-98D805D0E1DC}">
      <dsp:nvSpPr>
        <dsp:cNvPr id="0" name=""/>
        <dsp:cNvSpPr/>
      </dsp:nvSpPr>
      <dsp:spPr>
        <a:xfrm>
          <a:off x="4222420" y="1919502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963558" y="0"/>
              </a:moveTo>
              <a:lnTo>
                <a:pt x="963558" y="256166"/>
              </a:lnTo>
              <a:lnTo>
                <a:pt x="0" y="256166"/>
              </a:lnTo>
              <a:lnTo>
                <a:pt x="0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34EB7F-619B-4C48-95AE-24A8029B22C4}">
      <dsp:nvSpPr>
        <dsp:cNvPr id="0" name=""/>
        <dsp:cNvSpPr/>
      </dsp:nvSpPr>
      <dsp:spPr>
        <a:xfrm>
          <a:off x="4222420" y="746092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166"/>
              </a:lnTo>
              <a:lnTo>
                <a:pt x="963558" y="256166"/>
              </a:lnTo>
              <a:lnTo>
                <a:pt x="963558" y="4296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71102F-8AF9-45F9-90A6-D47DC8FFC8B0}">
      <dsp:nvSpPr>
        <dsp:cNvPr id="0" name=""/>
        <dsp:cNvSpPr/>
      </dsp:nvSpPr>
      <dsp:spPr>
        <a:xfrm>
          <a:off x="3258861" y="746092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963558" y="0"/>
              </a:moveTo>
              <a:lnTo>
                <a:pt x="963558" y="256166"/>
              </a:lnTo>
              <a:lnTo>
                <a:pt x="0" y="256166"/>
              </a:lnTo>
              <a:lnTo>
                <a:pt x="0" y="4296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3E73A0-AA1F-41CC-A137-37EE52E1DF62}">
      <dsp:nvSpPr>
        <dsp:cNvPr id="0" name=""/>
        <dsp:cNvSpPr/>
      </dsp:nvSpPr>
      <dsp:spPr>
        <a:xfrm>
          <a:off x="3504214" y="2381"/>
          <a:ext cx="1436411" cy="74371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E</a:t>
          </a:r>
        </a:p>
      </dsp:txBody>
      <dsp:txXfrm>
        <a:off x="3504214" y="2381"/>
        <a:ext cx="1436411" cy="743710"/>
      </dsp:txXfrm>
    </dsp:sp>
    <dsp:sp modelId="{91A21102-5491-4D5A-9573-2246CF483687}">
      <dsp:nvSpPr>
        <dsp:cNvPr id="0" name=""/>
        <dsp:cNvSpPr/>
      </dsp:nvSpPr>
      <dsp:spPr>
        <a:xfrm>
          <a:off x="3791496" y="580823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3791496" y="580823"/>
        <a:ext cx="1292770" cy="247903"/>
      </dsp:txXfrm>
    </dsp:sp>
    <dsp:sp modelId="{E75AE902-FF09-4E6C-89C5-0E6A0E273ACD}">
      <dsp:nvSpPr>
        <dsp:cNvPr id="0" name=""/>
        <dsp:cNvSpPr/>
      </dsp:nvSpPr>
      <dsp:spPr>
        <a:xfrm>
          <a:off x="2540655" y="1175791"/>
          <a:ext cx="1436411" cy="74371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A</a:t>
          </a:r>
        </a:p>
      </dsp:txBody>
      <dsp:txXfrm>
        <a:off x="2540655" y="1175791"/>
        <a:ext cx="1436411" cy="743710"/>
      </dsp:txXfrm>
    </dsp:sp>
    <dsp:sp modelId="{32F31CE5-7941-4E0D-A2C7-D73C4AB6F4CD}">
      <dsp:nvSpPr>
        <dsp:cNvPr id="0" name=""/>
        <dsp:cNvSpPr/>
      </dsp:nvSpPr>
      <dsp:spPr>
        <a:xfrm>
          <a:off x="2827937" y="1754233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2827937" y="1754233"/>
        <a:ext cx="1292770" cy="247903"/>
      </dsp:txXfrm>
    </dsp:sp>
    <dsp:sp modelId="{23F63C7B-1D8E-4DAE-ABBF-CA2F1EFE2B1E}">
      <dsp:nvSpPr>
        <dsp:cNvPr id="0" name=""/>
        <dsp:cNvSpPr/>
      </dsp:nvSpPr>
      <dsp:spPr>
        <a:xfrm>
          <a:off x="4467773" y="1175791"/>
          <a:ext cx="1436411" cy="743710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L</a:t>
          </a:r>
        </a:p>
      </dsp:txBody>
      <dsp:txXfrm>
        <a:off x="4467773" y="1175791"/>
        <a:ext cx="1436411" cy="743710"/>
      </dsp:txXfrm>
    </dsp:sp>
    <dsp:sp modelId="{84EE0DF4-5F2A-4E9C-AC09-97DFE42286A3}">
      <dsp:nvSpPr>
        <dsp:cNvPr id="0" name=""/>
        <dsp:cNvSpPr/>
      </dsp:nvSpPr>
      <dsp:spPr>
        <a:xfrm>
          <a:off x="4755055" y="1754233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4755055" y="1754233"/>
        <a:ext cx="1292770" cy="247903"/>
      </dsp:txXfrm>
    </dsp:sp>
    <dsp:sp modelId="{8DB475E3-3673-4D04-9971-8742762FE50C}">
      <dsp:nvSpPr>
        <dsp:cNvPr id="0" name=""/>
        <dsp:cNvSpPr/>
      </dsp:nvSpPr>
      <dsp:spPr>
        <a:xfrm>
          <a:off x="3504214" y="2349201"/>
          <a:ext cx="1436411" cy="74371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H</a:t>
          </a:r>
        </a:p>
      </dsp:txBody>
      <dsp:txXfrm>
        <a:off x="3504214" y="2349201"/>
        <a:ext cx="1436411" cy="743710"/>
      </dsp:txXfrm>
    </dsp:sp>
    <dsp:sp modelId="{EC2C9559-C6CF-4275-8EAD-BF7E6085D64A}">
      <dsp:nvSpPr>
        <dsp:cNvPr id="0" name=""/>
        <dsp:cNvSpPr/>
      </dsp:nvSpPr>
      <dsp:spPr>
        <a:xfrm>
          <a:off x="3791496" y="292764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3791496" y="2927642"/>
        <a:ext cx="1292770" cy="247903"/>
      </dsp:txXfrm>
    </dsp:sp>
    <dsp:sp modelId="{36B92044-C70C-4A18-9FDF-5F27681673E8}">
      <dsp:nvSpPr>
        <dsp:cNvPr id="0" name=""/>
        <dsp:cNvSpPr/>
      </dsp:nvSpPr>
      <dsp:spPr>
        <a:xfrm>
          <a:off x="5431332" y="2349201"/>
          <a:ext cx="1436411" cy="74371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S</a:t>
          </a:r>
        </a:p>
      </dsp:txBody>
      <dsp:txXfrm>
        <a:off x="5431332" y="2349201"/>
        <a:ext cx="1436411" cy="743710"/>
      </dsp:txXfrm>
    </dsp:sp>
    <dsp:sp modelId="{7D38F0D6-1422-432F-B068-34ACD8878F21}">
      <dsp:nvSpPr>
        <dsp:cNvPr id="0" name=""/>
        <dsp:cNvSpPr/>
      </dsp:nvSpPr>
      <dsp:spPr>
        <a:xfrm>
          <a:off x="5718614" y="292764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5718614" y="2927642"/>
        <a:ext cx="1292770" cy="247903"/>
      </dsp:txXfrm>
    </dsp:sp>
    <dsp:sp modelId="{2E1B26D4-C38F-4365-B696-E0935E2DAF66}">
      <dsp:nvSpPr>
        <dsp:cNvPr id="0" name=""/>
        <dsp:cNvSpPr/>
      </dsp:nvSpPr>
      <dsp:spPr>
        <a:xfrm>
          <a:off x="4467773" y="3522611"/>
          <a:ext cx="1436411" cy="74371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 err="1"/>
            <a:t>nil</a:t>
          </a:r>
          <a:endParaRPr lang="de-DE" sz="4300" kern="1200" dirty="0"/>
        </a:p>
      </dsp:txBody>
      <dsp:txXfrm>
        <a:off x="4467773" y="3522611"/>
        <a:ext cx="1436411" cy="743710"/>
      </dsp:txXfrm>
    </dsp:sp>
    <dsp:sp modelId="{4323F33C-1204-4F73-8ED3-196D9E7CEC40}">
      <dsp:nvSpPr>
        <dsp:cNvPr id="0" name=""/>
        <dsp:cNvSpPr/>
      </dsp:nvSpPr>
      <dsp:spPr>
        <a:xfrm>
          <a:off x="4755055" y="410105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4755055" y="4101052"/>
        <a:ext cx="1292770" cy="247903"/>
      </dsp:txXfrm>
    </dsp:sp>
    <dsp:sp modelId="{9C103E2A-7B6C-470F-94AF-9C93B9F3125C}">
      <dsp:nvSpPr>
        <dsp:cNvPr id="0" name=""/>
        <dsp:cNvSpPr/>
      </dsp:nvSpPr>
      <dsp:spPr>
        <a:xfrm>
          <a:off x="6394891" y="3522611"/>
          <a:ext cx="1436411" cy="743710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24</a:t>
          </a:r>
        </a:p>
      </dsp:txBody>
      <dsp:txXfrm>
        <a:off x="6394891" y="3522611"/>
        <a:ext cx="1436411" cy="743710"/>
      </dsp:txXfrm>
    </dsp:sp>
    <dsp:sp modelId="{78238609-D84F-49E4-91D0-238CA1EE1818}">
      <dsp:nvSpPr>
        <dsp:cNvPr id="0" name=""/>
        <dsp:cNvSpPr/>
      </dsp:nvSpPr>
      <dsp:spPr>
        <a:xfrm>
          <a:off x="6682173" y="410105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6682173" y="4101052"/>
        <a:ext cx="1292770" cy="24790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4381A5-99B9-40FF-BE49-26261B269473}">
      <dsp:nvSpPr>
        <dsp:cNvPr id="0" name=""/>
        <dsp:cNvSpPr/>
      </dsp:nvSpPr>
      <dsp:spPr>
        <a:xfrm>
          <a:off x="6149538" y="3092911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166"/>
              </a:lnTo>
              <a:lnTo>
                <a:pt x="963558" y="256166"/>
              </a:lnTo>
              <a:lnTo>
                <a:pt x="963558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72E0F4-6E9E-4F31-B4A1-9D402EB17A85}">
      <dsp:nvSpPr>
        <dsp:cNvPr id="0" name=""/>
        <dsp:cNvSpPr/>
      </dsp:nvSpPr>
      <dsp:spPr>
        <a:xfrm>
          <a:off x="5185979" y="3092911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963558" y="0"/>
              </a:moveTo>
              <a:lnTo>
                <a:pt x="963558" y="256166"/>
              </a:lnTo>
              <a:lnTo>
                <a:pt x="0" y="256166"/>
              </a:lnTo>
              <a:lnTo>
                <a:pt x="0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D3062B-052F-4371-AA14-BE858890899F}">
      <dsp:nvSpPr>
        <dsp:cNvPr id="0" name=""/>
        <dsp:cNvSpPr/>
      </dsp:nvSpPr>
      <dsp:spPr>
        <a:xfrm>
          <a:off x="5185979" y="1919502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166"/>
              </a:lnTo>
              <a:lnTo>
                <a:pt x="963558" y="256166"/>
              </a:lnTo>
              <a:lnTo>
                <a:pt x="963558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15AE5-BA1B-4B1B-8766-98D805D0E1DC}">
      <dsp:nvSpPr>
        <dsp:cNvPr id="0" name=""/>
        <dsp:cNvSpPr/>
      </dsp:nvSpPr>
      <dsp:spPr>
        <a:xfrm>
          <a:off x="4222420" y="1919502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963558" y="0"/>
              </a:moveTo>
              <a:lnTo>
                <a:pt x="963558" y="256166"/>
              </a:lnTo>
              <a:lnTo>
                <a:pt x="0" y="256166"/>
              </a:lnTo>
              <a:lnTo>
                <a:pt x="0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34EB7F-619B-4C48-95AE-24A8029B22C4}">
      <dsp:nvSpPr>
        <dsp:cNvPr id="0" name=""/>
        <dsp:cNvSpPr/>
      </dsp:nvSpPr>
      <dsp:spPr>
        <a:xfrm>
          <a:off x="4222420" y="746092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166"/>
              </a:lnTo>
              <a:lnTo>
                <a:pt x="963558" y="256166"/>
              </a:lnTo>
              <a:lnTo>
                <a:pt x="963558" y="4296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71102F-8AF9-45F9-90A6-D47DC8FFC8B0}">
      <dsp:nvSpPr>
        <dsp:cNvPr id="0" name=""/>
        <dsp:cNvSpPr/>
      </dsp:nvSpPr>
      <dsp:spPr>
        <a:xfrm>
          <a:off x="3258861" y="746092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963558" y="0"/>
              </a:moveTo>
              <a:lnTo>
                <a:pt x="963558" y="256166"/>
              </a:lnTo>
              <a:lnTo>
                <a:pt x="0" y="256166"/>
              </a:lnTo>
              <a:lnTo>
                <a:pt x="0" y="4296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3E73A0-AA1F-41CC-A137-37EE52E1DF62}">
      <dsp:nvSpPr>
        <dsp:cNvPr id="0" name=""/>
        <dsp:cNvSpPr/>
      </dsp:nvSpPr>
      <dsp:spPr>
        <a:xfrm>
          <a:off x="3504214" y="2381"/>
          <a:ext cx="1436411" cy="74371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E</a:t>
          </a:r>
        </a:p>
      </dsp:txBody>
      <dsp:txXfrm>
        <a:off x="3504214" y="2381"/>
        <a:ext cx="1436411" cy="743710"/>
      </dsp:txXfrm>
    </dsp:sp>
    <dsp:sp modelId="{91A21102-5491-4D5A-9573-2246CF483687}">
      <dsp:nvSpPr>
        <dsp:cNvPr id="0" name=""/>
        <dsp:cNvSpPr/>
      </dsp:nvSpPr>
      <dsp:spPr>
        <a:xfrm>
          <a:off x="3791496" y="580823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3791496" y="580823"/>
        <a:ext cx="1292770" cy="247903"/>
      </dsp:txXfrm>
    </dsp:sp>
    <dsp:sp modelId="{E75AE902-FF09-4E6C-89C5-0E6A0E273ACD}">
      <dsp:nvSpPr>
        <dsp:cNvPr id="0" name=""/>
        <dsp:cNvSpPr/>
      </dsp:nvSpPr>
      <dsp:spPr>
        <a:xfrm>
          <a:off x="2540655" y="1175791"/>
          <a:ext cx="1436411" cy="74371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A</a:t>
          </a:r>
        </a:p>
      </dsp:txBody>
      <dsp:txXfrm>
        <a:off x="2540655" y="1175791"/>
        <a:ext cx="1436411" cy="743710"/>
      </dsp:txXfrm>
    </dsp:sp>
    <dsp:sp modelId="{32F31CE5-7941-4E0D-A2C7-D73C4AB6F4CD}">
      <dsp:nvSpPr>
        <dsp:cNvPr id="0" name=""/>
        <dsp:cNvSpPr/>
      </dsp:nvSpPr>
      <dsp:spPr>
        <a:xfrm>
          <a:off x="2827937" y="1754233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2827937" y="1754233"/>
        <a:ext cx="1292770" cy="247903"/>
      </dsp:txXfrm>
    </dsp:sp>
    <dsp:sp modelId="{23F63C7B-1D8E-4DAE-ABBF-CA2F1EFE2B1E}">
      <dsp:nvSpPr>
        <dsp:cNvPr id="0" name=""/>
        <dsp:cNvSpPr/>
      </dsp:nvSpPr>
      <dsp:spPr>
        <a:xfrm>
          <a:off x="4467773" y="1175791"/>
          <a:ext cx="1436411" cy="743710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L</a:t>
          </a:r>
        </a:p>
      </dsp:txBody>
      <dsp:txXfrm>
        <a:off x="4467773" y="1175791"/>
        <a:ext cx="1436411" cy="743710"/>
      </dsp:txXfrm>
    </dsp:sp>
    <dsp:sp modelId="{84EE0DF4-5F2A-4E9C-AC09-97DFE42286A3}">
      <dsp:nvSpPr>
        <dsp:cNvPr id="0" name=""/>
        <dsp:cNvSpPr/>
      </dsp:nvSpPr>
      <dsp:spPr>
        <a:xfrm>
          <a:off x="4755055" y="1754233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4755055" y="1754233"/>
        <a:ext cx="1292770" cy="247903"/>
      </dsp:txXfrm>
    </dsp:sp>
    <dsp:sp modelId="{8DB475E3-3673-4D04-9971-8742762FE50C}">
      <dsp:nvSpPr>
        <dsp:cNvPr id="0" name=""/>
        <dsp:cNvSpPr/>
      </dsp:nvSpPr>
      <dsp:spPr>
        <a:xfrm>
          <a:off x="3504214" y="2349201"/>
          <a:ext cx="1436411" cy="74371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H</a:t>
          </a:r>
        </a:p>
      </dsp:txBody>
      <dsp:txXfrm>
        <a:off x="3504214" y="2349201"/>
        <a:ext cx="1436411" cy="743710"/>
      </dsp:txXfrm>
    </dsp:sp>
    <dsp:sp modelId="{EC2C9559-C6CF-4275-8EAD-BF7E6085D64A}">
      <dsp:nvSpPr>
        <dsp:cNvPr id="0" name=""/>
        <dsp:cNvSpPr/>
      </dsp:nvSpPr>
      <dsp:spPr>
        <a:xfrm>
          <a:off x="3791496" y="292764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3791496" y="2927642"/>
        <a:ext cx="1292770" cy="247903"/>
      </dsp:txXfrm>
    </dsp:sp>
    <dsp:sp modelId="{36B92044-C70C-4A18-9FDF-5F27681673E8}">
      <dsp:nvSpPr>
        <dsp:cNvPr id="0" name=""/>
        <dsp:cNvSpPr/>
      </dsp:nvSpPr>
      <dsp:spPr>
        <a:xfrm>
          <a:off x="5431332" y="2349201"/>
          <a:ext cx="1436411" cy="74371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S</a:t>
          </a:r>
        </a:p>
      </dsp:txBody>
      <dsp:txXfrm>
        <a:off x="5431332" y="2349201"/>
        <a:ext cx="1436411" cy="743710"/>
      </dsp:txXfrm>
    </dsp:sp>
    <dsp:sp modelId="{7D38F0D6-1422-432F-B068-34ACD8878F21}">
      <dsp:nvSpPr>
        <dsp:cNvPr id="0" name=""/>
        <dsp:cNvSpPr/>
      </dsp:nvSpPr>
      <dsp:spPr>
        <a:xfrm>
          <a:off x="5718614" y="292764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5718614" y="2927642"/>
        <a:ext cx="1292770" cy="247903"/>
      </dsp:txXfrm>
    </dsp:sp>
    <dsp:sp modelId="{2E1B26D4-C38F-4365-B696-E0935E2DAF66}">
      <dsp:nvSpPr>
        <dsp:cNvPr id="0" name=""/>
        <dsp:cNvSpPr/>
      </dsp:nvSpPr>
      <dsp:spPr>
        <a:xfrm>
          <a:off x="4467773" y="3522611"/>
          <a:ext cx="1436411" cy="743710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16</a:t>
          </a:r>
        </a:p>
      </dsp:txBody>
      <dsp:txXfrm>
        <a:off x="4467773" y="3522611"/>
        <a:ext cx="1436411" cy="743710"/>
      </dsp:txXfrm>
    </dsp:sp>
    <dsp:sp modelId="{4323F33C-1204-4F73-8ED3-196D9E7CEC40}">
      <dsp:nvSpPr>
        <dsp:cNvPr id="0" name=""/>
        <dsp:cNvSpPr/>
      </dsp:nvSpPr>
      <dsp:spPr>
        <a:xfrm>
          <a:off x="4755055" y="410105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4755055" y="4101052"/>
        <a:ext cx="1292770" cy="247903"/>
      </dsp:txXfrm>
    </dsp:sp>
    <dsp:sp modelId="{9C103E2A-7B6C-470F-94AF-9C93B9F3125C}">
      <dsp:nvSpPr>
        <dsp:cNvPr id="0" name=""/>
        <dsp:cNvSpPr/>
      </dsp:nvSpPr>
      <dsp:spPr>
        <a:xfrm>
          <a:off x="6394891" y="3522611"/>
          <a:ext cx="1436411" cy="743710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24</a:t>
          </a:r>
        </a:p>
      </dsp:txBody>
      <dsp:txXfrm>
        <a:off x="6394891" y="3522611"/>
        <a:ext cx="1436411" cy="743710"/>
      </dsp:txXfrm>
    </dsp:sp>
    <dsp:sp modelId="{78238609-D84F-49E4-91D0-238CA1EE1818}">
      <dsp:nvSpPr>
        <dsp:cNvPr id="0" name=""/>
        <dsp:cNvSpPr/>
      </dsp:nvSpPr>
      <dsp:spPr>
        <a:xfrm>
          <a:off x="6682173" y="410105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6682173" y="4101052"/>
        <a:ext cx="1292770" cy="24790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9AE169-00E4-4DD4-9262-66459D6AC729}">
      <dsp:nvSpPr>
        <dsp:cNvPr id="0" name=""/>
        <dsp:cNvSpPr/>
      </dsp:nvSpPr>
      <dsp:spPr>
        <a:xfrm>
          <a:off x="5101607" y="1618568"/>
          <a:ext cx="2095506" cy="9344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7100"/>
              </a:lnTo>
              <a:lnTo>
                <a:pt x="2095506" y="557100"/>
              </a:lnTo>
              <a:lnTo>
                <a:pt x="2095506" y="9344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1B5706-8C3F-48CE-945B-432501E1D562}">
      <dsp:nvSpPr>
        <dsp:cNvPr id="0" name=""/>
        <dsp:cNvSpPr/>
      </dsp:nvSpPr>
      <dsp:spPr>
        <a:xfrm>
          <a:off x="3006100" y="1618568"/>
          <a:ext cx="2095506" cy="934491"/>
        </a:xfrm>
        <a:custGeom>
          <a:avLst/>
          <a:gdLst/>
          <a:ahLst/>
          <a:cxnLst/>
          <a:rect l="0" t="0" r="0" b="0"/>
          <a:pathLst>
            <a:path>
              <a:moveTo>
                <a:pt x="2095506" y="0"/>
              </a:moveTo>
              <a:lnTo>
                <a:pt x="2095506" y="557100"/>
              </a:lnTo>
              <a:lnTo>
                <a:pt x="0" y="557100"/>
              </a:lnTo>
              <a:lnTo>
                <a:pt x="0" y="9344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12CE17-842C-4669-B793-BF5CC5B1082F}">
      <dsp:nvSpPr>
        <dsp:cNvPr id="0" name=""/>
        <dsp:cNvSpPr/>
      </dsp:nvSpPr>
      <dsp:spPr>
        <a:xfrm>
          <a:off x="3539684" y="1178"/>
          <a:ext cx="3123847" cy="1617389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228232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A</a:t>
          </a:r>
        </a:p>
      </dsp:txBody>
      <dsp:txXfrm>
        <a:off x="3539684" y="1178"/>
        <a:ext cx="3123847" cy="1617389"/>
      </dsp:txXfrm>
    </dsp:sp>
    <dsp:sp modelId="{6236EACE-2F17-46C5-9035-5050ED3A798F}">
      <dsp:nvSpPr>
        <dsp:cNvPr id="0" name=""/>
        <dsp:cNvSpPr/>
      </dsp:nvSpPr>
      <dsp:spPr>
        <a:xfrm>
          <a:off x="4164453" y="1259148"/>
          <a:ext cx="2811462" cy="5391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0" tIns="22225" rIns="88900" bIns="22225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500" kern="1200"/>
        </a:p>
      </dsp:txBody>
      <dsp:txXfrm>
        <a:off x="4164453" y="1259148"/>
        <a:ext cx="2811462" cy="539129"/>
      </dsp:txXfrm>
    </dsp:sp>
    <dsp:sp modelId="{376ADA84-B011-436A-AF82-A60EFE9D2453}">
      <dsp:nvSpPr>
        <dsp:cNvPr id="0" name=""/>
        <dsp:cNvSpPr/>
      </dsp:nvSpPr>
      <dsp:spPr>
        <a:xfrm>
          <a:off x="1444177" y="2553059"/>
          <a:ext cx="3123847" cy="1617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228232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 err="1"/>
            <a:t>nil</a:t>
          </a:r>
          <a:endParaRPr lang="de-DE" sz="6500" kern="1200" dirty="0"/>
        </a:p>
      </dsp:txBody>
      <dsp:txXfrm>
        <a:off x="1444177" y="2553059"/>
        <a:ext cx="3123847" cy="1617389"/>
      </dsp:txXfrm>
    </dsp:sp>
    <dsp:sp modelId="{DCA3014E-8665-4B1B-995D-07E509641EA6}">
      <dsp:nvSpPr>
        <dsp:cNvPr id="0" name=""/>
        <dsp:cNvSpPr/>
      </dsp:nvSpPr>
      <dsp:spPr>
        <a:xfrm>
          <a:off x="2068946" y="3811029"/>
          <a:ext cx="2811462" cy="5391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0" tIns="22225" rIns="88900" bIns="22225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500" kern="1200"/>
        </a:p>
      </dsp:txBody>
      <dsp:txXfrm>
        <a:off x="2068946" y="3811029"/>
        <a:ext cx="2811462" cy="539129"/>
      </dsp:txXfrm>
    </dsp:sp>
    <dsp:sp modelId="{C6F35F57-958A-4E8D-82FE-4585CE50FD9C}">
      <dsp:nvSpPr>
        <dsp:cNvPr id="0" name=""/>
        <dsp:cNvSpPr/>
      </dsp:nvSpPr>
      <dsp:spPr>
        <a:xfrm>
          <a:off x="5635190" y="2553059"/>
          <a:ext cx="3123847" cy="1617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228232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 err="1"/>
            <a:t>nil</a:t>
          </a:r>
          <a:endParaRPr lang="de-DE" sz="6500" kern="1200" dirty="0"/>
        </a:p>
      </dsp:txBody>
      <dsp:txXfrm>
        <a:off x="5635190" y="2553059"/>
        <a:ext cx="3123847" cy="1617389"/>
      </dsp:txXfrm>
    </dsp:sp>
    <dsp:sp modelId="{272955E2-C588-4D91-A171-7528F7D99EEC}">
      <dsp:nvSpPr>
        <dsp:cNvPr id="0" name=""/>
        <dsp:cNvSpPr/>
      </dsp:nvSpPr>
      <dsp:spPr>
        <a:xfrm>
          <a:off x="6259960" y="3811029"/>
          <a:ext cx="2811462" cy="5391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0" tIns="22225" rIns="88900" bIns="22225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500" kern="1200"/>
        </a:p>
      </dsp:txBody>
      <dsp:txXfrm>
        <a:off x="6259960" y="3811029"/>
        <a:ext cx="2811462" cy="53912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9AE169-00E4-4DD4-9262-66459D6AC729}">
      <dsp:nvSpPr>
        <dsp:cNvPr id="0" name=""/>
        <dsp:cNvSpPr/>
      </dsp:nvSpPr>
      <dsp:spPr>
        <a:xfrm>
          <a:off x="5101607" y="1618568"/>
          <a:ext cx="2095506" cy="9344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7100"/>
              </a:lnTo>
              <a:lnTo>
                <a:pt x="2095506" y="557100"/>
              </a:lnTo>
              <a:lnTo>
                <a:pt x="2095506" y="9344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1B5706-8C3F-48CE-945B-432501E1D562}">
      <dsp:nvSpPr>
        <dsp:cNvPr id="0" name=""/>
        <dsp:cNvSpPr/>
      </dsp:nvSpPr>
      <dsp:spPr>
        <a:xfrm>
          <a:off x="3006100" y="1618568"/>
          <a:ext cx="2095506" cy="934491"/>
        </a:xfrm>
        <a:custGeom>
          <a:avLst/>
          <a:gdLst/>
          <a:ahLst/>
          <a:cxnLst/>
          <a:rect l="0" t="0" r="0" b="0"/>
          <a:pathLst>
            <a:path>
              <a:moveTo>
                <a:pt x="2095506" y="0"/>
              </a:moveTo>
              <a:lnTo>
                <a:pt x="2095506" y="557100"/>
              </a:lnTo>
              <a:lnTo>
                <a:pt x="0" y="557100"/>
              </a:lnTo>
              <a:lnTo>
                <a:pt x="0" y="9344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12CE17-842C-4669-B793-BF5CC5B1082F}">
      <dsp:nvSpPr>
        <dsp:cNvPr id="0" name=""/>
        <dsp:cNvSpPr/>
      </dsp:nvSpPr>
      <dsp:spPr>
        <a:xfrm>
          <a:off x="3539684" y="1178"/>
          <a:ext cx="3123847" cy="1617389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228232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A</a:t>
          </a:r>
        </a:p>
      </dsp:txBody>
      <dsp:txXfrm>
        <a:off x="3539684" y="1178"/>
        <a:ext cx="3123847" cy="1617389"/>
      </dsp:txXfrm>
    </dsp:sp>
    <dsp:sp modelId="{6236EACE-2F17-46C5-9035-5050ED3A798F}">
      <dsp:nvSpPr>
        <dsp:cNvPr id="0" name=""/>
        <dsp:cNvSpPr/>
      </dsp:nvSpPr>
      <dsp:spPr>
        <a:xfrm>
          <a:off x="4164453" y="1259148"/>
          <a:ext cx="2811462" cy="5391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0" tIns="22225" rIns="88900" bIns="22225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500" kern="1200"/>
        </a:p>
      </dsp:txBody>
      <dsp:txXfrm>
        <a:off x="4164453" y="1259148"/>
        <a:ext cx="2811462" cy="539129"/>
      </dsp:txXfrm>
    </dsp:sp>
    <dsp:sp modelId="{376ADA84-B011-436A-AF82-A60EFE9D2453}">
      <dsp:nvSpPr>
        <dsp:cNvPr id="0" name=""/>
        <dsp:cNvSpPr/>
      </dsp:nvSpPr>
      <dsp:spPr>
        <a:xfrm>
          <a:off x="1444177" y="2553059"/>
          <a:ext cx="3123847" cy="1617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228232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 err="1"/>
            <a:t>nil</a:t>
          </a:r>
          <a:endParaRPr lang="de-DE" sz="6500" kern="1200" dirty="0"/>
        </a:p>
      </dsp:txBody>
      <dsp:txXfrm>
        <a:off x="1444177" y="2553059"/>
        <a:ext cx="3123847" cy="1617389"/>
      </dsp:txXfrm>
    </dsp:sp>
    <dsp:sp modelId="{DCA3014E-8665-4B1B-995D-07E509641EA6}">
      <dsp:nvSpPr>
        <dsp:cNvPr id="0" name=""/>
        <dsp:cNvSpPr/>
      </dsp:nvSpPr>
      <dsp:spPr>
        <a:xfrm>
          <a:off x="2068946" y="3811029"/>
          <a:ext cx="2811462" cy="5391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0" tIns="22225" rIns="88900" bIns="22225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500" kern="1200"/>
        </a:p>
      </dsp:txBody>
      <dsp:txXfrm>
        <a:off x="2068946" y="3811029"/>
        <a:ext cx="2811462" cy="539129"/>
      </dsp:txXfrm>
    </dsp:sp>
    <dsp:sp modelId="{C6F35F57-958A-4E8D-82FE-4585CE50FD9C}">
      <dsp:nvSpPr>
        <dsp:cNvPr id="0" name=""/>
        <dsp:cNvSpPr/>
      </dsp:nvSpPr>
      <dsp:spPr>
        <a:xfrm>
          <a:off x="5635190" y="2553059"/>
          <a:ext cx="3123847" cy="1617389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228232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B</a:t>
          </a:r>
        </a:p>
      </dsp:txBody>
      <dsp:txXfrm>
        <a:off x="5635190" y="2553059"/>
        <a:ext cx="3123847" cy="1617389"/>
      </dsp:txXfrm>
    </dsp:sp>
    <dsp:sp modelId="{272955E2-C588-4D91-A171-7528F7D99EEC}">
      <dsp:nvSpPr>
        <dsp:cNvPr id="0" name=""/>
        <dsp:cNvSpPr/>
      </dsp:nvSpPr>
      <dsp:spPr>
        <a:xfrm>
          <a:off x="6259960" y="3811029"/>
          <a:ext cx="2811462" cy="5391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0" tIns="22225" rIns="88900" bIns="22225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500" kern="1200"/>
        </a:p>
      </dsp:txBody>
      <dsp:txXfrm>
        <a:off x="6259960" y="3811029"/>
        <a:ext cx="2811462" cy="53912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EECE10-E330-4B85-93F4-10AB4F619F27}">
      <dsp:nvSpPr>
        <dsp:cNvPr id="0" name=""/>
        <dsp:cNvSpPr/>
      </dsp:nvSpPr>
      <dsp:spPr>
        <a:xfrm>
          <a:off x="5819801" y="2628794"/>
          <a:ext cx="1320917" cy="589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172"/>
              </a:lnTo>
              <a:lnTo>
                <a:pt x="1320917" y="351172"/>
              </a:lnTo>
              <a:lnTo>
                <a:pt x="1320917" y="5890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D625AD-D27E-4D0E-B0E1-9E0086DC86BC}">
      <dsp:nvSpPr>
        <dsp:cNvPr id="0" name=""/>
        <dsp:cNvSpPr/>
      </dsp:nvSpPr>
      <dsp:spPr>
        <a:xfrm>
          <a:off x="4498884" y="2628794"/>
          <a:ext cx="1320917" cy="589063"/>
        </a:xfrm>
        <a:custGeom>
          <a:avLst/>
          <a:gdLst/>
          <a:ahLst/>
          <a:cxnLst/>
          <a:rect l="0" t="0" r="0" b="0"/>
          <a:pathLst>
            <a:path>
              <a:moveTo>
                <a:pt x="1320917" y="0"/>
              </a:moveTo>
              <a:lnTo>
                <a:pt x="1320917" y="351172"/>
              </a:lnTo>
              <a:lnTo>
                <a:pt x="0" y="351172"/>
              </a:lnTo>
              <a:lnTo>
                <a:pt x="0" y="5890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9AE169-00E4-4DD4-9262-66459D6AC729}">
      <dsp:nvSpPr>
        <dsp:cNvPr id="0" name=""/>
        <dsp:cNvSpPr/>
      </dsp:nvSpPr>
      <dsp:spPr>
        <a:xfrm>
          <a:off x="4498884" y="1020198"/>
          <a:ext cx="1320917" cy="589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172"/>
              </a:lnTo>
              <a:lnTo>
                <a:pt x="1320917" y="351172"/>
              </a:lnTo>
              <a:lnTo>
                <a:pt x="1320917" y="5890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1B5706-8C3F-48CE-945B-432501E1D562}">
      <dsp:nvSpPr>
        <dsp:cNvPr id="0" name=""/>
        <dsp:cNvSpPr/>
      </dsp:nvSpPr>
      <dsp:spPr>
        <a:xfrm>
          <a:off x="3177966" y="1020198"/>
          <a:ext cx="1320917" cy="589063"/>
        </a:xfrm>
        <a:custGeom>
          <a:avLst/>
          <a:gdLst/>
          <a:ahLst/>
          <a:cxnLst/>
          <a:rect l="0" t="0" r="0" b="0"/>
          <a:pathLst>
            <a:path>
              <a:moveTo>
                <a:pt x="1320917" y="0"/>
              </a:moveTo>
              <a:lnTo>
                <a:pt x="1320917" y="351172"/>
              </a:lnTo>
              <a:lnTo>
                <a:pt x="0" y="351172"/>
              </a:lnTo>
              <a:lnTo>
                <a:pt x="0" y="5890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12CE17-842C-4669-B793-BF5CC5B1082F}">
      <dsp:nvSpPr>
        <dsp:cNvPr id="0" name=""/>
        <dsp:cNvSpPr/>
      </dsp:nvSpPr>
      <dsp:spPr>
        <a:xfrm>
          <a:off x="3514314" y="665"/>
          <a:ext cx="1969139" cy="1019533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1438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/>
            <a:t>A</a:t>
          </a:r>
        </a:p>
      </dsp:txBody>
      <dsp:txXfrm>
        <a:off x="3514314" y="665"/>
        <a:ext cx="1969139" cy="1019533"/>
      </dsp:txXfrm>
    </dsp:sp>
    <dsp:sp modelId="{6236EACE-2F17-46C5-9035-5050ED3A798F}">
      <dsp:nvSpPr>
        <dsp:cNvPr id="0" name=""/>
        <dsp:cNvSpPr/>
      </dsp:nvSpPr>
      <dsp:spPr>
        <a:xfrm>
          <a:off x="3908142" y="793635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3908142" y="793635"/>
        <a:ext cx="1772225" cy="339844"/>
      </dsp:txXfrm>
    </dsp:sp>
    <dsp:sp modelId="{376ADA84-B011-436A-AF82-A60EFE9D2453}">
      <dsp:nvSpPr>
        <dsp:cNvPr id="0" name=""/>
        <dsp:cNvSpPr/>
      </dsp:nvSpPr>
      <dsp:spPr>
        <a:xfrm>
          <a:off x="2193396" y="1609261"/>
          <a:ext cx="1969139" cy="10195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1438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 err="1"/>
            <a:t>nil</a:t>
          </a:r>
          <a:endParaRPr lang="de-DE" sz="6000" kern="1200" dirty="0"/>
        </a:p>
      </dsp:txBody>
      <dsp:txXfrm>
        <a:off x="2193396" y="1609261"/>
        <a:ext cx="1969139" cy="1019533"/>
      </dsp:txXfrm>
    </dsp:sp>
    <dsp:sp modelId="{DCA3014E-8665-4B1B-995D-07E509641EA6}">
      <dsp:nvSpPr>
        <dsp:cNvPr id="0" name=""/>
        <dsp:cNvSpPr/>
      </dsp:nvSpPr>
      <dsp:spPr>
        <a:xfrm>
          <a:off x="2587224" y="2402231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2587224" y="2402231"/>
        <a:ext cx="1772225" cy="339844"/>
      </dsp:txXfrm>
    </dsp:sp>
    <dsp:sp modelId="{C6F35F57-958A-4E8D-82FE-4585CE50FD9C}">
      <dsp:nvSpPr>
        <dsp:cNvPr id="0" name=""/>
        <dsp:cNvSpPr/>
      </dsp:nvSpPr>
      <dsp:spPr>
        <a:xfrm>
          <a:off x="4835232" y="1609261"/>
          <a:ext cx="1969139" cy="1019533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1438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/>
            <a:t>B</a:t>
          </a:r>
        </a:p>
      </dsp:txBody>
      <dsp:txXfrm>
        <a:off x="4835232" y="1609261"/>
        <a:ext cx="1969139" cy="1019533"/>
      </dsp:txXfrm>
    </dsp:sp>
    <dsp:sp modelId="{272955E2-C588-4D91-A171-7528F7D99EEC}">
      <dsp:nvSpPr>
        <dsp:cNvPr id="0" name=""/>
        <dsp:cNvSpPr/>
      </dsp:nvSpPr>
      <dsp:spPr>
        <a:xfrm>
          <a:off x="5229060" y="2402231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5229060" y="2402231"/>
        <a:ext cx="1772225" cy="339844"/>
      </dsp:txXfrm>
    </dsp:sp>
    <dsp:sp modelId="{BAAC1F32-0500-410C-B240-70276FCC70B7}">
      <dsp:nvSpPr>
        <dsp:cNvPr id="0" name=""/>
        <dsp:cNvSpPr/>
      </dsp:nvSpPr>
      <dsp:spPr>
        <a:xfrm>
          <a:off x="3514314" y="3217858"/>
          <a:ext cx="1969139" cy="1019533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1438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 err="1"/>
            <a:t>nil</a:t>
          </a:r>
          <a:endParaRPr lang="de-DE" sz="6000" kern="1200" dirty="0"/>
        </a:p>
      </dsp:txBody>
      <dsp:txXfrm>
        <a:off x="3514314" y="3217858"/>
        <a:ext cx="1969139" cy="1019533"/>
      </dsp:txXfrm>
    </dsp:sp>
    <dsp:sp modelId="{C997B435-10FD-4ECE-8B02-DA38532F2640}">
      <dsp:nvSpPr>
        <dsp:cNvPr id="0" name=""/>
        <dsp:cNvSpPr/>
      </dsp:nvSpPr>
      <dsp:spPr>
        <a:xfrm>
          <a:off x="3908142" y="4010828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3908142" y="4010828"/>
        <a:ext cx="1772225" cy="339844"/>
      </dsp:txXfrm>
    </dsp:sp>
    <dsp:sp modelId="{6A7650FE-0576-4DC8-93B2-299BC793FD36}">
      <dsp:nvSpPr>
        <dsp:cNvPr id="0" name=""/>
        <dsp:cNvSpPr/>
      </dsp:nvSpPr>
      <dsp:spPr>
        <a:xfrm>
          <a:off x="6156149" y="3217858"/>
          <a:ext cx="1969139" cy="1019533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1438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/>
            <a:t>C</a:t>
          </a:r>
        </a:p>
      </dsp:txBody>
      <dsp:txXfrm>
        <a:off x="6156149" y="3217858"/>
        <a:ext cx="1969139" cy="1019533"/>
      </dsp:txXfrm>
    </dsp:sp>
    <dsp:sp modelId="{BC3292FE-DD4C-4DCE-B339-A5B5DC7C36A2}">
      <dsp:nvSpPr>
        <dsp:cNvPr id="0" name=""/>
        <dsp:cNvSpPr/>
      </dsp:nvSpPr>
      <dsp:spPr>
        <a:xfrm>
          <a:off x="6549977" y="4010828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6549977" y="4010828"/>
        <a:ext cx="1772225" cy="33984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9AE169-00E4-4DD4-9262-66459D6AC729}">
      <dsp:nvSpPr>
        <dsp:cNvPr id="0" name=""/>
        <dsp:cNvSpPr/>
      </dsp:nvSpPr>
      <dsp:spPr>
        <a:xfrm>
          <a:off x="5101607" y="1618568"/>
          <a:ext cx="2095506" cy="9344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7100"/>
              </a:lnTo>
              <a:lnTo>
                <a:pt x="2095506" y="557100"/>
              </a:lnTo>
              <a:lnTo>
                <a:pt x="2095506" y="9344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1B5706-8C3F-48CE-945B-432501E1D562}">
      <dsp:nvSpPr>
        <dsp:cNvPr id="0" name=""/>
        <dsp:cNvSpPr/>
      </dsp:nvSpPr>
      <dsp:spPr>
        <a:xfrm>
          <a:off x="3006100" y="1618568"/>
          <a:ext cx="2095506" cy="934491"/>
        </a:xfrm>
        <a:custGeom>
          <a:avLst/>
          <a:gdLst/>
          <a:ahLst/>
          <a:cxnLst/>
          <a:rect l="0" t="0" r="0" b="0"/>
          <a:pathLst>
            <a:path>
              <a:moveTo>
                <a:pt x="2095506" y="0"/>
              </a:moveTo>
              <a:lnTo>
                <a:pt x="2095506" y="557100"/>
              </a:lnTo>
              <a:lnTo>
                <a:pt x="0" y="557100"/>
              </a:lnTo>
              <a:lnTo>
                <a:pt x="0" y="9344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12CE17-842C-4669-B793-BF5CC5B1082F}">
      <dsp:nvSpPr>
        <dsp:cNvPr id="0" name=""/>
        <dsp:cNvSpPr/>
      </dsp:nvSpPr>
      <dsp:spPr>
        <a:xfrm>
          <a:off x="3539684" y="1178"/>
          <a:ext cx="3123847" cy="1617389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228232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B</a:t>
          </a:r>
        </a:p>
      </dsp:txBody>
      <dsp:txXfrm>
        <a:off x="3539684" y="1178"/>
        <a:ext cx="3123847" cy="1617389"/>
      </dsp:txXfrm>
    </dsp:sp>
    <dsp:sp modelId="{6236EACE-2F17-46C5-9035-5050ED3A798F}">
      <dsp:nvSpPr>
        <dsp:cNvPr id="0" name=""/>
        <dsp:cNvSpPr/>
      </dsp:nvSpPr>
      <dsp:spPr>
        <a:xfrm>
          <a:off x="4164453" y="1259148"/>
          <a:ext cx="2811462" cy="5391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0" tIns="22225" rIns="88900" bIns="22225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500" kern="1200"/>
        </a:p>
      </dsp:txBody>
      <dsp:txXfrm>
        <a:off x="4164453" y="1259148"/>
        <a:ext cx="2811462" cy="539129"/>
      </dsp:txXfrm>
    </dsp:sp>
    <dsp:sp modelId="{376ADA84-B011-436A-AF82-A60EFE9D2453}">
      <dsp:nvSpPr>
        <dsp:cNvPr id="0" name=""/>
        <dsp:cNvSpPr/>
      </dsp:nvSpPr>
      <dsp:spPr>
        <a:xfrm>
          <a:off x="1444177" y="2553059"/>
          <a:ext cx="3123847" cy="1617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228232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A</a:t>
          </a:r>
        </a:p>
      </dsp:txBody>
      <dsp:txXfrm>
        <a:off x="1444177" y="2553059"/>
        <a:ext cx="3123847" cy="1617389"/>
      </dsp:txXfrm>
    </dsp:sp>
    <dsp:sp modelId="{DCA3014E-8665-4B1B-995D-07E509641EA6}">
      <dsp:nvSpPr>
        <dsp:cNvPr id="0" name=""/>
        <dsp:cNvSpPr/>
      </dsp:nvSpPr>
      <dsp:spPr>
        <a:xfrm>
          <a:off x="2068946" y="3811029"/>
          <a:ext cx="2811462" cy="5391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0" tIns="22225" rIns="88900" bIns="22225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500" kern="1200"/>
        </a:p>
      </dsp:txBody>
      <dsp:txXfrm>
        <a:off x="2068946" y="3811029"/>
        <a:ext cx="2811462" cy="539129"/>
      </dsp:txXfrm>
    </dsp:sp>
    <dsp:sp modelId="{C6F35F57-958A-4E8D-82FE-4585CE50FD9C}">
      <dsp:nvSpPr>
        <dsp:cNvPr id="0" name=""/>
        <dsp:cNvSpPr/>
      </dsp:nvSpPr>
      <dsp:spPr>
        <a:xfrm>
          <a:off x="5635190" y="2553059"/>
          <a:ext cx="3123847" cy="1617389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228232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C</a:t>
          </a:r>
        </a:p>
      </dsp:txBody>
      <dsp:txXfrm>
        <a:off x="5635190" y="2553059"/>
        <a:ext cx="3123847" cy="1617389"/>
      </dsp:txXfrm>
    </dsp:sp>
    <dsp:sp modelId="{272955E2-C588-4D91-A171-7528F7D99EEC}">
      <dsp:nvSpPr>
        <dsp:cNvPr id="0" name=""/>
        <dsp:cNvSpPr/>
      </dsp:nvSpPr>
      <dsp:spPr>
        <a:xfrm>
          <a:off x="6259960" y="3811029"/>
          <a:ext cx="2811462" cy="5391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0" tIns="22225" rIns="88900" bIns="22225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500" kern="1200"/>
        </a:p>
      </dsp:txBody>
      <dsp:txXfrm>
        <a:off x="6259960" y="3811029"/>
        <a:ext cx="2811462" cy="539129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047115-E1AA-4B3E-9AF0-9A389076E2CA}">
      <dsp:nvSpPr>
        <dsp:cNvPr id="0" name=""/>
        <dsp:cNvSpPr/>
      </dsp:nvSpPr>
      <dsp:spPr>
        <a:xfrm>
          <a:off x="5819801" y="2628794"/>
          <a:ext cx="1320917" cy="589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172"/>
              </a:lnTo>
              <a:lnTo>
                <a:pt x="1320917" y="351172"/>
              </a:lnTo>
              <a:lnTo>
                <a:pt x="1320917" y="5890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6AE5D-19CB-4591-8A2C-3A5D3AE8F994}">
      <dsp:nvSpPr>
        <dsp:cNvPr id="0" name=""/>
        <dsp:cNvSpPr/>
      </dsp:nvSpPr>
      <dsp:spPr>
        <a:xfrm>
          <a:off x="4498884" y="2628794"/>
          <a:ext cx="1320917" cy="589063"/>
        </a:xfrm>
        <a:custGeom>
          <a:avLst/>
          <a:gdLst/>
          <a:ahLst/>
          <a:cxnLst/>
          <a:rect l="0" t="0" r="0" b="0"/>
          <a:pathLst>
            <a:path>
              <a:moveTo>
                <a:pt x="1320917" y="0"/>
              </a:moveTo>
              <a:lnTo>
                <a:pt x="1320917" y="351172"/>
              </a:lnTo>
              <a:lnTo>
                <a:pt x="0" y="351172"/>
              </a:lnTo>
              <a:lnTo>
                <a:pt x="0" y="5890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9AE169-00E4-4DD4-9262-66459D6AC729}">
      <dsp:nvSpPr>
        <dsp:cNvPr id="0" name=""/>
        <dsp:cNvSpPr/>
      </dsp:nvSpPr>
      <dsp:spPr>
        <a:xfrm>
          <a:off x="4498884" y="1020198"/>
          <a:ext cx="1320917" cy="589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172"/>
              </a:lnTo>
              <a:lnTo>
                <a:pt x="1320917" y="351172"/>
              </a:lnTo>
              <a:lnTo>
                <a:pt x="1320917" y="5890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1B5706-8C3F-48CE-945B-432501E1D562}">
      <dsp:nvSpPr>
        <dsp:cNvPr id="0" name=""/>
        <dsp:cNvSpPr/>
      </dsp:nvSpPr>
      <dsp:spPr>
        <a:xfrm>
          <a:off x="3177966" y="1020198"/>
          <a:ext cx="1320917" cy="589063"/>
        </a:xfrm>
        <a:custGeom>
          <a:avLst/>
          <a:gdLst/>
          <a:ahLst/>
          <a:cxnLst/>
          <a:rect l="0" t="0" r="0" b="0"/>
          <a:pathLst>
            <a:path>
              <a:moveTo>
                <a:pt x="1320917" y="0"/>
              </a:moveTo>
              <a:lnTo>
                <a:pt x="1320917" y="351172"/>
              </a:lnTo>
              <a:lnTo>
                <a:pt x="0" y="351172"/>
              </a:lnTo>
              <a:lnTo>
                <a:pt x="0" y="5890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12CE17-842C-4669-B793-BF5CC5B1082F}">
      <dsp:nvSpPr>
        <dsp:cNvPr id="0" name=""/>
        <dsp:cNvSpPr/>
      </dsp:nvSpPr>
      <dsp:spPr>
        <a:xfrm>
          <a:off x="3514314" y="665"/>
          <a:ext cx="1969139" cy="1019533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1438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/>
            <a:t>B</a:t>
          </a:r>
        </a:p>
      </dsp:txBody>
      <dsp:txXfrm>
        <a:off x="3514314" y="665"/>
        <a:ext cx="1969139" cy="1019533"/>
      </dsp:txXfrm>
    </dsp:sp>
    <dsp:sp modelId="{6236EACE-2F17-46C5-9035-5050ED3A798F}">
      <dsp:nvSpPr>
        <dsp:cNvPr id="0" name=""/>
        <dsp:cNvSpPr/>
      </dsp:nvSpPr>
      <dsp:spPr>
        <a:xfrm>
          <a:off x="3908142" y="793635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3908142" y="793635"/>
        <a:ext cx="1772225" cy="339844"/>
      </dsp:txXfrm>
    </dsp:sp>
    <dsp:sp modelId="{376ADA84-B011-436A-AF82-A60EFE9D2453}">
      <dsp:nvSpPr>
        <dsp:cNvPr id="0" name=""/>
        <dsp:cNvSpPr/>
      </dsp:nvSpPr>
      <dsp:spPr>
        <a:xfrm>
          <a:off x="2193396" y="1609261"/>
          <a:ext cx="1969139" cy="10195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1438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/>
            <a:t>A</a:t>
          </a:r>
        </a:p>
      </dsp:txBody>
      <dsp:txXfrm>
        <a:off x="2193396" y="1609261"/>
        <a:ext cx="1969139" cy="1019533"/>
      </dsp:txXfrm>
    </dsp:sp>
    <dsp:sp modelId="{DCA3014E-8665-4B1B-995D-07E509641EA6}">
      <dsp:nvSpPr>
        <dsp:cNvPr id="0" name=""/>
        <dsp:cNvSpPr/>
      </dsp:nvSpPr>
      <dsp:spPr>
        <a:xfrm>
          <a:off x="2587224" y="2402231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2587224" y="2402231"/>
        <a:ext cx="1772225" cy="339844"/>
      </dsp:txXfrm>
    </dsp:sp>
    <dsp:sp modelId="{C6F35F57-958A-4E8D-82FE-4585CE50FD9C}">
      <dsp:nvSpPr>
        <dsp:cNvPr id="0" name=""/>
        <dsp:cNvSpPr/>
      </dsp:nvSpPr>
      <dsp:spPr>
        <a:xfrm>
          <a:off x="4835232" y="1609261"/>
          <a:ext cx="1969139" cy="1019533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1438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/>
            <a:t>C</a:t>
          </a:r>
        </a:p>
      </dsp:txBody>
      <dsp:txXfrm>
        <a:off x="4835232" y="1609261"/>
        <a:ext cx="1969139" cy="1019533"/>
      </dsp:txXfrm>
    </dsp:sp>
    <dsp:sp modelId="{272955E2-C588-4D91-A171-7528F7D99EEC}">
      <dsp:nvSpPr>
        <dsp:cNvPr id="0" name=""/>
        <dsp:cNvSpPr/>
      </dsp:nvSpPr>
      <dsp:spPr>
        <a:xfrm>
          <a:off x="5229060" y="2402231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5229060" y="2402231"/>
        <a:ext cx="1772225" cy="339844"/>
      </dsp:txXfrm>
    </dsp:sp>
    <dsp:sp modelId="{B1892995-0542-45E6-960B-B5EE2F05C733}">
      <dsp:nvSpPr>
        <dsp:cNvPr id="0" name=""/>
        <dsp:cNvSpPr/>
      </dsp:nvSpPr>
      <dsp:spPr>
        <a:xfrm>
          <a:off x="3514314" y="3217858"/>
          <a:ext cx="1969139" cy="1019533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1438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 err="1"/>
            <a:t>nil</a:t>
          </a:r>
          <a:endParaRPr lang="de-DE" sz="6000" kern="1200" dirty="0"/>
        </a:p>
      </dsp:txBody>
      <dsp:txXfrm>
        <a:off x="3514314" y="3217858"/>
        <a:ext cx="1969139" cy="1019533"/>
      </dsp:txXfrm>
    </dsp:sp>
    <dsp:sp modelId="{EEA86488-8801-416F-9E27-B1684E958A1E}">
      <dsp:nvSpPr>
        <dsp:cNvPr id="0" name=""/>
        <dsp:cNvSpPr/>
      </dsp:nvSpPr>
      <dsp:spPr>
        <a:xfrm>
          <a:off x="3908142" y="4010828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3908142" y="4010828"/>
        <a:ext cx="1772225" cy="339844"/>
      </dsp:txXfrm>
    </dsp:sp>
    <dsp:sp modelId="{22D08F43-644C-49AB-8B0E-CAE9679D97A4}">
      <dsp:nvSpPr>
        <dsp:cNvPr id="0" name=""/>
        <dsp:cNvSpPr/>
      </dsp:nvSpPr>
      <dsp:spPr>
        <a:xfrm>
          <a:off x="6156149" y="3217858"/>
          <a:ext cx="1969139" cy="1019533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1438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/>
            <a:t>D</a:t>
          </a:r>
        </a:p>
      </dsp:txBody>
      <dsp:txXfrm>
        <a:off x="6156149" y="3217858"/>
        <a:ext cx="1969139" cy="1019533"/>
      </dsp:txXfrm>
    </dsp:sp>
    <dsp:sp modelId="{27A36581-A90A-42EA-A756-FE5A48866180}">
      <dsp:nvSpPr>
        <dsp:cNvPr id="0" name=""/>
        <dsp:cNvSpPr/>
      </dsp:nvSpPr>
      <dsp:spPr>
        <a:xfrm>
          <a:off x="6549977" y="4010828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6549977" y="4010828"/>
        <a:ext cx="1772225" cy="339844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91DC38-8FEB-4F11-942C-C2225978FAF9}">
      <dsp:nvSpPr>
        <dsp:cNvPr id="0" name=""/>
        <dsp:cNvSpPr/>
      </dsp:nvSpPr>
      <dsp:spPr>
        <a:xfrm>
          <a:off x="6149538" y="3092911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166"/>
              </a:lnTo>
              <a:lnTo>
                <a:pt x="963558" y="256166"/>
              </a:lnTo>
              <a:lnTo>
                <a:pt x="963558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864A62-D091-46F4-84F5-805F933FE306}">
      <dsp:nvSpPr>
        <dsp:cNvPr id="0" name=""/>
        <dsp:cNvSpPr/>
      </dsp:nvSpPr>
      <dsp:spPr>
        <a:xfrm>
          <a:off x="5185979" y="3092911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963558" y="0"/>
              </a:moveTo>
              <a:lnTo>
                <a:pt x="963558" y="256166"/>
              </a:lnTo>
              <a:lnTo>
                <a:pt x="0" y="256166"/>
              </a:lnTo>
              <a:lnTo>
                <a:pt x="0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047115-E1AA-4B3E-9AF0-9A389076E2CA}">
      <dsp:nvSpPr>
        <dsp:cNvPr id="0" name=""/>
        <dsp:cNvSpPr/>
      </dsp:nvSpPr>
      <dsp:spPr>
        <a:xfrm>
          <a:off x="5185979" y="1919502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166"/>
              </a:lnTo>
              <a:lnTo>
                <a:pt x="963558" y="256166"/>
              </a:lnTo>
              <a:lnTo>
                <a:pt x="963558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6AE5D-19CB-4591-8A2C-3A5D3AE8F994}">
      <dsp:nvSpPr>
        <dsp:cNvPr id="0" name=""/>
        <dsp:cNvSpPr/>
      </dsp:nvSpPr>
      <dsp:spPr>
        <a:xfrm>
          <a:off x="4222420" y="1919502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963558" y="0"/>
              </a:moveTo>
              <a:lnTo>
                <a:pt x="963558" y="256166"/>
              </a:lnTo>
              <a:lnTo>
                <a:pt x="0" y="256166"/>
              </a:lnTo>
              <a:lnTo>
                <a:pt x="0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9AE169-00E4-4DD4-9262-66459D6AC729}">
      <dsp:nvSpPr>
        <dsp:cNvPr id="0" name=""/>
        <dsp:cNvSpPr/>
      </dsp:nvSpPr>
      <dsp:spPr>
        <a:xfrm>
          <a:off x="4222420" y="746092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166"/>
              </a:lnTo>
              <a:lnTo>
                <a:pt x="963558" y="256166"/>
              </a:lnTo>
              <a:lnTo>
                <a:pt x="963558" y="4296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1B5706-8C3F-48CE-945B-432501E1D562}">
      <dsp:nvSpPr>
        <dsp:cNvPr id="0" name=""/>
        <dsp:cNvSpPr/>
      </dsp:nvSpPr>
      <dsp:spPr>
        <a:xfrm>
          <a:off x="3258861" y="746092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963558" y="0"/>
              </a:moveTo>
              <a:lnTo>
                <a:pt x="963558" y="256166"/>
              </a:lnTo>
              <a:lnTo>
                <a:pt x="0" y="256166"/>
              </a:lnTo>
              <a:lnTo>
                <a:pt x="0" y="4296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12CE17-842C-4669-B793-BF5CC5B1082F}">
      <dsp:nvSpPr>
        <dsp:cNvPr id="0" name=""/>
        <dsp:cNvSpPr/>
      </dsp:nvSpPr>
      <dsp:spPr>
        <a:xfrm>
          <a:off x="3504214" y="2381"/>
          <a:ext cx="1436411" cy="74371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B</a:t>
          </a:r>
        </a:p>
      </dsp:txBody>
      <dsp:txXfrm>
        <a:off x="3504214" y="2381"/>
        <a:ext cx="1436411" cy="743710"/>
      </dsp:txXfrm>
    </dsp:sp>
    <dsp:sp modelId="{6236EACE-2F17-46C5-9035-5050ED3A798F}">
      <dsp:nvSpPr>
        <dsp:cNvPr id="0" name=""/>
        <dsp:cNvSpPr/>
      </dsp:nvSpPr>
      <dsp:spPr>
        <a:xfrm>
          <a:off x="3791496" y="580823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3791496" y="580823"/>
        <a:ext cx="1292770" cy="247903"/>
      </dsp:txXfrm>
    </dsp:sp>
    <dsp:sp modelId="{376ADA84-B011-436A-AF82-A60EFE9D2453}">
      <dsp:nvSpPr>
        <dsp:cNvPr id="0" name=""/>
        <dsp:cNvSpPr/>
      </dsp:nvSpPr>
      <dsp:spPr>
        <a:xfrm>
          <a:off x="2540655" y="1175791"/>
          <a:ext cx="1436411" cy="7437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A</a:t>
          </a:r>
        </a:p>
      </dsp:txBody>
      <dsp:txXfrm>
        <a:off x="2540655" y="1175791"/>
        <a:ext cx="1436411" cy="743710"/>
      </dsp:txXfrm>
    </dsp:sp>
    <dsp:sp modelId="{DCA3014E-8665-4B1B-995D-07E509641EA6}">
      <dsp:nvSpPr>
        <dsp:cNvPr id="0" name=""/>
        <dsp:cNvSpPr/>
      </dsp:nvSpPr>
      <dsp:spPr>
        <a:xfrm>
          <a:off x="2827937" y="1754233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2827937" y="1754233"/>
        <a:ext cx="1292770" cy="247903"/>
      </dsp:txXfrm>
    </dsp:sp>
    <dsp:sp modelId="{C6F35F57-958A-4E8D-82FE-4585CE50FD9C}">
      <dsp:nvSpPr>
        <dsp:cNvPr id="0" name=""/>
        <dsp:cNvSpPr/>
      </dsp:nvSpPr>
      <dsp:spPr>
        <a:xfrm>
          <a:off x="4467773" y="1175791"/>
          <a:ext cx="1436411" cy="74371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C</a:t>
          </a:r>
        </a:p>
      </dsp:txBody>
      <dsp:txXfrm>
        <a:off x="4467773" y="1175791"/>
        <a:ext cx="1436411" cy="743710"/>
      </dsp:txXfrm>
    </dsp:sp>
    <dsp:sp modelId="{272955E2-C588-4D91-A171-7528F7D99EEC}">
      <dsp:nvSpPr>
        <dsp:cNvPr id="0" name=""/>
        <dsp:cNvSpPr/>
      </dsp:nvSpPr>
      <dsp:spPr>
        <a:xfrm>
          <a:off x="4755055" y="1754233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4755055" y="1754233"/>
        <a:ext cx="1292770" cy="247903"/>
      </dsp:txXfrm>
    </dsp:sp>
    <dsp:sp modelId="{B1892995-0542-45E6-960B-B5EE2F05C733}">
      <dsp:nvSpPr>
        <dsp:cNvPr id="0" name=""/>
        <dsp:cNvSpPr/>
      </dsp:nvSpPr>
      <dsp:spPr>
        <a:xfrm>
          <a:off x="3504214" y="2349201"/>
          <a:ext cx="1436411" cy="74371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 err="1"/>
            <a:t>nil</a:t>
          </a:r>
          <a:endParaRPr lang="de-DE" sz="4300" kern="1200" dirty="0"/>
        </a:p>
      </dsp:txBody>
      <dsp:txXfrm>
        <a:off x="3504214" y="2349201"/>
        <a:ext cx="1436411" cy="743710"/>
      </dsp:txXfrm>
    </dsp:sp>
    <dsp:sp modelId="{EEA86488-8801-416F-9E27-B1684E958A1E}">
      <dsp:nvSpPr>
        <dsp:cNvPr id="0" name=""/>
        <dsp:cNvSpPr/>
      </dsp:nvSpPr>
      <dsp:spPr>
        <a:xfrm>
          <a:off x="3791496" y="292764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3791496" y="2927642"/>
        <a:ext cx="1292770" cy="247903"/>
      </dsp:txXfrm>
    </dsp:sp>
    <dsp:sp modelId="{22D08F43-644C-49AB-8B0E-CAE9679D97A4}">
      <dsp:nvSpPr>
        <dsp:cNvPr id="0" name=""/>
        <dsp:cNvSpPr/>
      </dsp:nvSpPr>
      <dsp:spPr>
        <a:xfrm>
          <a:off x="5431332" y="2349201"/>
          <a:ext cx="1436411" cy="743710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D</a:t>
          </a:r>
        </a:p>
      </dsp:txBody>
      <dsp:txXfrm>
        <a:off x="5431332" y="2349201"/>
        <a:ext cx="1436411" cy="743710"/>
      </dsp:txXfrm>
    </dsp:sp>
    <dsp:sp modelId="{27A36581-A90A-42EA-A756-FE5A48866180}">
      <dsp:nvSpPr>
        <dsp:cNvPr id="0" name=""/>
        <dsp:cNvSpPr/>
      </dsp:nvSpPr>
      <dsp:spPr>
        <a:xfrm>
          <a:off x="5718614" y="292764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5718614" y="2927642"/>
        <a:ext cx="1292770" cy="247903"/>
      </dsp:txXfrm>
    </dsp:sp>
    <dsp:sp modelId="{9DB37EF5-833B-457C-8C0D-4D5D3F6B6667}">
      <dsp:nvSpPr>
        <dsp:cNvPr id="0" name=""/>
        <dsp:cNvSpPr/>
      </dsp:nvSpPr>
      <dsp:spPr>
        <a:xfrm>
          <a:off x="4467773" y="3522611"/>
          <a:ext cx="1436411" cy="74371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 err="1"/>
            <a:t>nil</a:t>
          </a:r>
          <a:endParaRPr lang="de-DE" sz="4300" kern="1200" dirty="0"/>
        </a:p>
      </dsp:txBody>
      <dsp:txXfrm>
        <a:off x="4467773" y="3522611"/>
        <a:ext cx="1436411" cy="743710"/>
      </dsp:txXfrm>
    </dsp:sp>
    <dsp:sp modelId="{2F13F6C2-B986-4996-BB96-D72163EE72D8}">
      <dsp:nvSpPr>
        <dsp:cNvPr id="0" name=""/>
        <dsp:cNvSpPr/>
      </dsp:nvSpPr>
      <dsp:spPr>
        <a:xfrm>
          <a:off x="4755055" y="410105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4755055" y="4101052"/>
        <a:ext cx="1292770" cy="247903"/>
      </dsp:txXfrm>
    </dsp:sp>
    <dsp:sp modelId="{FE4EF724-A8EE-47A0-B610-1B2DB23C8BDC}">
      <dsp:nvSpPr>
        <dsp:cNvPr id="0" name=""/>
        <dsp:cNvSpPr/>
      </dsp:nvSpPr>
      <dsp:spPr>
        <a:xfrm>
          <a:off x="6394891" y="3522611"/>
          <a:ext cx="1436411" cy="743710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E</a:t>
          </a:r>
        </a:p>
      </dsp:txBody>
      <dsp:txXfrm>
        <a:off x="6394891" y="3522611"/>
        <a:ext cx="1436411" cy="743710"/>
      </dsp:txXfrm>
    </dsp:sp>
    <dsp:sp modelId="{C00F15A4-8D96-4354-995D-A39C5145C5A6}">
      <dsp:nvSpPr>
        <dsp:cNvPr id="0" name=""/>
        <dsp:cNvSpPr/>
      </dsp:nvSpPr>
      <dsp:spPr>
        <a:xfrm>
          <a:off x="6682173" y="410105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6682173" y="4101052"/>
        <a:ext cx="1292770" cy="2479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852DE3-6577-4B38-B65C-FBBC11CE1FBA}">
      <dsp:nvSpPr>
        <dsp:cNvPr id="0" name=""/>
        <dsp:cNvSpPr/>
      </dsp:nvSpPr>
      <dsp:spPr>
        <a:xfrm>
          <a:off x="5101607" y="1618568"/>
          <a:ext cx="2095506" cy="9344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7100"/>
              </a:lnTo>
              <a:lnTo>
                <a:pt x="2095506" y="557100"/>
              </a:lnTo>
              <a:lnTo>
                <a:pt x="2095506" y="9344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A68BD3-C48B-45DB-8706-61A7DEA7EFDE}">
      <dsp:nvSpPr>
        <dsp:cNvPr id="0" name=""/>
        <dsp:cNvSpPr/>
      </dsp:nvSpPr>
      <dsp:spPr>
        <a:xfrm>
          <a:off x="3006100" y="1618568"/>
          <a:ext cx="2095506" cy="934491"/>
        </a:xfrm>
        <a:custGeom>
          <a:avLst/>
          <a:gdLst/>
          <a:ahLst/>
          <a:cxnLst/>
          <a:rect l="0" t="0" r="0" b="0"/>
          <a:pathLst>
            <a:path>
              <a:moveTo>
                <a:pt x="2095506" y="0"/>
              </a:moveTo>
              <a:lnTo>
                <a:pt x="2095506" y="557100"/>
              </a:lnTo>
              <a:lnTo>
                <a:pt x="0" y="557100"/>
              </a:lnTo>
              <a:lnTo>
                <a:pt x="0" y="9344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1583B1-B45C-452A-8BE3-01516216E149}">
      <dsp:nvSpPr>
        <dsp:cNvPr id="0" name=""/>
        <dsp:cNvSpPr/>
      </dsp:nvSpPr>
      <dsp:spPr>
        <a:xfrm>
          <a:off x="3539684" y="1178"/>
          <a:ext cx="3123847" cy="1617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228232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S</a:t>
          </a:r>
        </a:p>
      </dsp:txBody>
      <dsp:txXfrm>
        <a:off x="3539684" y="1178"/>
        <a:ext cx="3123847" cy="1617389"/>
      </dsp:txXfrm>
    </dsp:sp>
    <dsp:sp modelId="{9D7FC6D5-8B1F-44BD-AC1D-31990F316DC8}">
      <dsp:nvSpPr>
        <dsp:cNvPr id="0" name=""/>
        <dsp:cNvSpPr/>
      </dsp:nvSpPr>
      <dsp:spPr>
        <a:xfrm>
          <a:off x="4164453" y="1259148"/>
          <a:ext cx="2811462" cy="5391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0" tIns="22225" rIns="88900" bIns="22225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500" kern="1200"/>
        </a:p>
      </dsp:txBody>
      <dsp:txXfrm>
        <a:off x="4164453" y="1259148"/>
        <a:ext cx="2811462" cy="539129"/>
      </dsp:txXfrm>
    </dsp:sp>
    <dsp:sp modelId="{EFBABAC7-D417-455F-BDC3-907547FE274A}">
      <dsp:nvSpPr>
        <dsp:cNvPr id="0" name=""/>
        <dsp:cNvSpPr/>
      </dsp:nvSpPr>
      <dsp:spPr>
        <a:xfrm>
          <a:off x="1444177" y="2553059"/>
          <a:ext cx="3123847" cy="1617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228232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 err="1"/>
            <a:t>nil</a:t>
          </a:r>
          <a:endParaRPr lang="de-DE" sz="6500" kern="1200" dirty="0"/>
        </a:p>
      </dsp:txBody>
      <dsp:txXfrm>
        <a:off x="1444177" y="2553059"/>
        <a:ext cx="3123847" cy="1617389"/>
      </dsp:txXfrm>
    </dsp:sp>
    <dsp:sp modelId="{B6B70583-6EB5-4534-A45F-FA172D4B21B1}">
      <dsp:nvSpPr>
        <dsp:cNvPr id="0" name=""/>
        <dsp:cNvSpPr/>
      </dsp:nvSpPr>
      <dsp:spPr>
        <a:xfrm>
          <a:off x="2068946" y="3811029"/>
          <a:ext cx="2811462" cy="5391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0" tIns="22225" rIns="88900" bIns="22225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500" kern="1200"/>
        </a:p>
      </dsp:txBody>
      <dsp:txXfrm>
        <a:off x="2068946" y="3811029"/>
        <a:ext cx="2811462" cy="539129"/>
      </dsp:txXfrm>
    </dsp:sp>
    <dsp:sp modelId="{0518539A-0F24-4EFA-86FC-560DC878425A}">
      <dsp:nvSpPr>
        <dsp:cNvPr id="0" name=""/>
        <dsp:cNvSpPr/>
      </dsp:nvSpPr>
      <dsp:spPr>
        <a:xfrm>
          <a:off x="5635190" y="2553059"/>
          <a:ext cx="3123847" cy="1617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228232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 err="1"/>
            <a:t>nil</a:t>
          </a:r>
          <a:endParaRPr lang="de-DE" sz="6500" kern="1200" dirty="0"/>
        </a:p>
      </dsp:txBody>
      <dsp:txXfrm>
        <a:off x="5635190" y="2553059"/>
        <a:ext cx="3123847" cy="1617389"/>
      </dsp:txXfrm>
    </dsp:sp>
    <dsp:sp modelId="{02D20A81-18AB-4A03-AF7C-43322F02D836}">
      <dsp:nvSpPr>
        <dsp:cNvPr id="0" name=""/>
        <dsp:cNvSpPr/>
      </dsp:nvSpPr>
      <dsp:spPr>
        <a:xfrm>
          <a:off x="6259960" y="3811029"/>
          <a:ext cx="2811462" cy="5391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0" tIns="22225" rIns="88900" bIns="22225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500" kern="1200"/>
        </a:p>
      </dsp:txBody>
      <dsp:txXfrm>
        <a:off x="6259960" y="3811029"/>
        <a:ext cx="2811462" cy="539129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047115-E1AA-4B3E-9AF0-9A389076E2CA}">
      <dsp:nvSpPr>
        <dsp:cNvPr id="0" name=""/>
        <dsp:cNvSpPr/>
      </dsp:nvSpPr>
      <dsp:spPr>
        <a:xfrm>
          <a:off x="5819801" y="2628794"/>
          <a:ext cx="1320917" cy="589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172"/>
              </a:lnTo>
              <a:lnTo>
                <a:pt x="1320917" y="351172"/>
              </a:lnTo>
              <a:lnTo>
                <a:pt x="1320917" y="5890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6AE5D-19CB-4591-8A2C-3A5D3AE8F994}">
      <dsp:nvSpPr>
        <dsp:cNvPr id="0" name=""/>
        <dsp:cNvSpPr/>
      </dsp:nvSpPr>
      <dsp:spPr>
        <a:xfrm>
          <a:off x="4498884" y="2628794"/>
          <a:ext cx="1320917" cy="589063"/>
        </a:xfrm>
        <a:custGeom>
          <a:avLst/>
          <a:gdLst/>
          <a:ahLst/>
          <a:cxnLst/>
          <a:rect l="0" t="0" r="0" b="0"/>
          <a:pathLst>
            <a:path>
              <a:moveTo>
                <a:pt x="1320917" y="0"/>
              </a:moveTo>
              <a:lnTo>
                <a:pt x="1320917" y="351172"/>
              </a:lnTo>
              <a:lnTo>
                <a:pt x="0" y="351172"/>
              </a:lnTo>
              <a:lnTo>
                <a:pt x="0" y="5890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9AE169-00E4-4DD4-9262-66459D6AC729}">
      <dsp:nvSpPr>
        <dsp:cNvPr id="0" name=""/>
        <dsp:cNvSpPr/>
      </dsp:nvSpPr>
      <dsp:spPr>
        <a:xfrm>
          <a:off x="4498884" y="1020198"/>
          <a:ext cx="1320917" cy="589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172"/>
              </a:lnTo>
              <a:lnTo>
                <a:pt x="1320917" y="351172"/>
              </a:lnTo>
              <a:lnTo>
                <a:pt x="1320917" y="5890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1B5706-8C3F-48CE-945B-432501E1D562}">
      <dsp:nvSpPr>
        <dsp:cNvPr id="0" name=""/>
        <dsp:cNvSpPr/>
      </dsp:nvSpPr>
      <dsp:spPr>
        <a:xfrm>
          <a:off x="3177966" y="1020198"/>
          <a:ext cx="1320917" cy="589063"/>
        </a:xfrm>
        <a:custGeom>
          <a:avLst/>
          <a:gdLst/>
          <a:ahLst/>
          <a:cxnLst/>
          <a:rect l="0" t="0" r="0" b="0"/>
          <a:pathLst>
            <a:path>
              <a:moveTo>
                <a:pt x="1320917" y="0"/>
              </a:moveTo>
              <a:lnTo>
                <a:pt x="1320917" y="351172"/>
              </a:lnTo>
              <a:lnTo>
                <a:pt x="0" y="351172"/>
              </a:lnTo>
              <a:lnTo>
                <a:pt x="0" y="5890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12CE17-842C-4669-B793-BF5CC5B1082F}">
      <dsp:nvSpPr>
        <dsp:cNvPr id="0" name=""/>
        <dsp:cNvSpPr/>
      </dsp:nvSpPr>
      <dsp:spPr>
        <a:xfrm>
          <a:off x="3514314" y="665"/>
          <a:ext cx="1969139" cy="1019533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1438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/>
            <a:t>B</a:t>
          </a:r>
        </a:p>
      </dsp:txBody>
      <dsp:txXfrm>
        <a:off x="3514314" y="665"/>
        <a:ext cx="1969139" cy="1019533"/>
      </dsp:txXfrm>
    </dsp:sp>
    <dsp:sp modelId="{6236EACE-2F17-46C5-9035-5050ED3A798F}">
      <dsp:nvSpPr>
        <dsp:cNvPr id="0" name=""/>
        <dsp:cNvSpPr/>
      </dsp:nvSpPr>
      <dsp:spPr>
        <a:xfrm>
          <a:off x="3908142" y="793635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3908142" y="793635"/>
        <a:ext cx="1772225" cy="339844"/>
      </dsp:txXfrm>
    </dsp:sp>
    <dsp:sp modelId="{376ADA84-B011-436A-AF82-A60EFE9D2453}">
      <dsp:nvSpPr>
        <dsp:cNvPr id="0" name=""/>
        <dsp:cNvSpPr/>
      </dsp:nvSpPr>
      <dsp:spPr>
        <a:xfrm>
          <a:off x="2193396" y="1609261"/>
          <a:ext cx="1969139" cy="10195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1438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/>
            <a:t>A</a:t>
          </a:r>
        </a:p>
      </dsp:txBody>
      <dsp:txXfrm>
        <a:off x="2193396" y="1609261"/>
        <a:ext cx="1969139" cy="1019533"/>
      </dsp:txXfrm>
    </dsp:sp>
    <dsp:sp modelId="{DCA3014E-8665-4B1B-995D-07E509641EA6}">
      <dsp:nvSpPr>
        <dsp:cNvPr id="0" name=""/>
        <dsp:cNvSpPr/>
      </dsp:nvSpPr>
      <dsp:spPr>
        <a:xfrm>
          <a:off x="2587224" y="2402231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2587224" y="2402231"/>
        <a:ext cx="1772225" cy="339844"/>
      </dsp:txXfrm>
    </dsp:sp>
    <dsp:sp modelId="{C6F35F57-958A-4E8D-82FE-4585CE50FD9C}">
      <dsp:nvSpPr>
        <dsp:cNvPr id="0" name=""/>
        <dsp:cNvSpPr/>
      </dsp:nvSpPr>
      <dsp:spPr>
        <a:xfrm>
          <a:off x="4835232" y="1609261"/>
          <a:ext cx="1969139" cy="1019533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1438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/>
            <a:t>D</a:t>
          </a:r>
        </a:p>
      </dsp:txBody>
      <dsp:txXfrm>
        <a:off x="4835232" y="1609261"/>
        <a:ext cx="1969139" cy="1019533"/>
      </dsp:txXfrm>
    </dsp:sp>
    <dsp:sp modelId="{272955E2-C588-4D91-A171-7528F7D99EEC}">
      <dsp:nvSpPr>
        <dsp:cNvPr id="0" name=""/>
        <dsp:cNvSpPr/>
      </dsp:nvSpPr>
      <dsp:spPr>
        <a:xfrm>
          <a:off x="5229060" y="2402231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5229060" y="2402231"/>
        <a:ext cx="1772225" cy="339844"/>
      </dsp:txXfrm>
    </dsp:sp>
    <dsp:sp modelId="{B1892995-0542-45E6-960B-B5EE2F05C733}">
      <dsp:nvSpPr>
        <dsp:cNvPr id="0" name=""/>
        <dsp:cNvSpPr/>
      </dsp:nvSpPr>
      <dsp:spPr>
        <a:xfrm>
          <a:off x="3514314" y="3217858"/>
          <a:ext cx="1969139" cy="1019533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1438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/>
            <a:t>C</a:t>
          </a:r>
        </a:p>
      </dsp:txBody>
      <dsp:txXfrm>
        <a:off x="3514314" y="3217858"/>
        <a:ext cx="1969139" cy="1019533"/>
      </dsp:txXfrm>
    </dsp:sp>
    <dsp:sp modelId="{EEA86488-8801-416F-9E27-B1684E958A1E}">
      <dsp:nvSpPr>
        <dsp:cNvPr id="0" name=""/>
        <dsp:cNvSpPr/>
      </dsp:nvSpPr>
      <dsp:spPr>
        <a:xfrm>
          <a:off x="3908142" y="4010828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3908142" y="4010828"/>
        <a:ext cx="1772225" cy="339844"/>
      </dsp:txXfrm>
    </dsp:sp>
    <dsp:sp modelId="{22D08F43-644C-49AB-8B0E-CAE9679D97A4}">
      <dsp:nvSpPr>
        <dsp:cNvPr id="0" name=""/>
        <dsp:cNvSpPr/>
      </dsp:nvSpPr>
      <dsp:spPr>
        <a:xfrm>
          <a:off x="6156149" y="3217858"/>
          <a:ext cx="1969139" cy="1019533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1438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/>
            <a:t>E</a:t>
          </a:r>
        </a:p>
      </dsp:txBody>
      <dsp:txXfrm>
        <a:off x="6156149" y="3217858"/>
        <a:ext cx="1969139" cy="1019533"/>
      </dsp:txXfrm>
    </dsp:sp>
    <dsp:sp modelId="{27A36581-A90A-42EA-A756-FE5A48866180}">
      <dsp:nvSpPr>
        <dsp:cNvPr id="0" name=""/>
        <dsp:cNvSpPr/>
      </dsp:nvSpPr>
      <dsp:spPr>
        <a:xfrm>
          <a:off x="6549977" y="4010828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6549977" y="4010828"/>
        <a:ext cx="1772225" cy="339844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87EF79-5A6C-4CA4-89E2-0B75F61C7E1E}">
      <dsp:nvSpPr>
        <dsp:cNvPr id="0" name=""/>
        <dsp:cNvSpPr/>
      </dsp:nvSpPr>
      <dsp:spPr>
        <a:xfrm>
          <a:off x="6149538" y="3092911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166"/>
              </a:lnTo>
              <a:lnTo>
                <a:pt x="963558" y="256166"/>
              </a:lnTo>
              <a:lnTo>
                <a:pt x="963558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E789FC-84AC-4D70-AFAF-37D26C9E0AB0}">
      <dsp:nvSpPr>
        <dsp:cNvPr id="0" name=""/>
        <dsp:cNvSpPr/>
      </dsp:nvSpPr>
      <dsp:spPr>
        <a:xfrm>
          <a:off x="5185979" y="3092911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963558" y="0"/>
              </a:moveTo>
              <a:lnTo>
                <a:pt x="963558" y="256166"/>
              </a:lnTo>
              <a:lnTo>
                <a:pt x="0" y="256166"/>
              </a:lnTo>
              <a:lnTo>
                <a:pt x="0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047115-E1AA-4B3E-9AF0-9A389076E2CA}">
      <dsp:nvSpPr>
        <dsp:cNvPr id="0" name=""/>
        <dsp:cNvSpPr/>
      </dsp:nvSpPr>
      <dsp:spPr>
        <a:xfrm>
          <a:off x="5185979" y="1919502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166"/>
              </a:lnTo>
              <a:lnTo>
                <a:pt x="963558" y="256166"/>
              </a:lnTo>
              <a:lnTo>
                <a:pt x="963558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6AE5D-19CB-4591-8A2C-3A5D3AE8F994}">
      <dsp:nvSpPr>
        <dsp:cNvPr id="0" name=""/>
        <dsp:cNvSpPr/>
      </dsp:nvSpPr>
      <dsp:spPr>
        <a:xfrm>
          <a:off x="4222420" y="1919502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963558" y="0"/>
              </a:moveTo>
              <a:lnTo>
                <a:pt x="963558" y="256166"/>
              </a:lnTo>
              <a:lnTo>
                <a:pt x="0" y="256166"/>
              </a:lnTo>
              <a:lnTo>
                <a:pt x="0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9AE169-00E4-4DD4-9262-66459D6AC729}">
      <dsp:nvSpPr>
        <dsp:cNvPr id="0" name=""/>
        <dsp:cNvSpPr/>
      </dsp:nvSpPr>
      <dsp:spPr>
        <a:xfrm>
          <a:off x="4222420" y="746092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166"/>
              </a:lnTo>
              <a:lnTo>
                <a:pt x="963558" y="256166"/>
              </a:lnTo>
              <a:lnTo>
                <a:pt x="963558" y="4296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1B5706-8C3F-48CE-945B-432501E1D562}">
      <dsp:nvSpPr>
        <dsp:cNvPr id="0" name=""/>
        <dsp:cNvSpPr/>
      </dsp:nvSpPr>
      <dsp:spPr>
        <a:xfrm>
          <a:off x="3258861" y="746092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963558" y="0"/>
              </a:moveTo>
              <a:lnTo>
                <a:pt x="963558" y="256166"/>
              </a:lnTo>
              <a:lnTo>
                <a:pt x="0" y="256166"/>
              </a:lnTo>
              <a:lnTo>
                <a:pt x="0" y="4296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12CE17-842C-4669-B793-BF5CC5B1082F}">
      <dsp:nvSpPr>
        <dsp:cNvPr id="0" name=""/>
        <dsp:cNvSpPr/>
      </dsp:nvSpPr>
      <dsp:spPr>
        <a:xfrm>
          <a:off x="3504214" y="2381"/>
          <a:ext cx="1436411" cy="74371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B</a:t>
          </a:r>
        </a:p>
      </dsp:txBody>
      <dsp:txXfrm>
        <a:off x="3504214" y="2381"/>
        <a:ext cx="1436411" cy="743710"/>
      </dsp:txXfrm>
    </dsp:sp>
    <dsp:sp modelId="{6236EACE-2F17-46C5-9035-5050ED3A798F}">
      <dsp:nvSpPr>
        <dsp:cNvPr id="0" name=""/>
        <dsp:cNvSpPr/>
      </dsp:nvSpPr>
      <dsp:spPr>
        <a:xfrm>
          <a:off x="3791496" y="580823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3791496" y="580823"/>
        <a:ext cx="1292770" cy="247903"/>
      </dsp:txXfrm>
    </dsp:sp>
    <dsp:sp modelId="{376ADA84-B011-436A-AF82-A60EFE9D2453}">
      <dsp:nvSpPr>
        <dsp:cNvPr id="0" name=""/>
        <dsp:cNvSpPr/>
      </dsp:nvSpPr>
      <dsp:spPr>
        <a:xfrm>
          <a:off x="2540655" y="1175791"/>
          <a:ext cx="1436411" cy="7437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A</a:t>
          </a:r>
        </a:p>
      </dsp:txBody>
      <dsp:txXfrm>
        <a:off x="2540655" y="1175791"/>
        <a:ext cx="1436411" cy="743710"/>
      </dsp:txXfrm>
    </dsp:sp>
    <dsp:sp modelId="{DCA3014E-8665-4B1B-995D-07E509641EA6}">
      <dsp:nvSpPr>
        <dsp:cNvPr id="0" name=""/>
        <dsp:cNvSpPr/>
      </dsp:nvSpPr>
      <dsp:spPr>
        <a:xfrm>
          <a:off x="2827937" y="1754233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2827937" y="1754233"/>
        <a:ext cx="1292770" cy="247903"/>
      </dsp:txXfrm>
    </dsp:sp>
    <dsp:sp modelId="{C6F35F57-958A-4E8D-82FE-4585CE50FD9C}">
      <dsp:nvSpPr>
        <dsp:cNvPr id="0" name=""/>
        <dsp:cNvSpPr/>
      </dsp:nvSpPr>
      <dsp:spPr>
        <a:xfrm>
          <a:off x="4467773" y="1175791"/>
          <a:ext cx="1436411" cy="74371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D</a:t>
          </a:r>
        </a:p>
      </dsp:txBody>
      <dsp:txXfrm>
        <a:off x="4467773" y="1175791"/>
        <a:ext cx="1436411" cy="743710"/>
      </dsp:txXfrm>
    </dsp:sp>
    <dsp:sp modelId="{272955E2-C588-4D91-A171-7528F7D99EEC}">
      <dsp:nvSpPr>
        <dsp:cNvPr id="0" name=""/>
        <dsp:cNvSpPr/>
      </dsp:nvSpPr>
      <dsp:spPr>
        <a:xfrm>
          <a:off x="4755055" y="1754233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4755055" y="1754233"/>
        <a:ext cx="1292770" cy="247903"/>
      </dsp:txXfrm>
    </dsp:sp>
    <dsp:sp modelId="{B1892995-0542-45E6-960B-B5EE2F05C733}">
      <dsp:nvSpPr>
        <dsp:cNvPr id="0" name=""/>
        <dsp:cNvSpPr/>
      </dsp:nvSpPr>
      <dsp:spPr>
        <a:xfrm>
          <a:off x="3504214" y="2349201"/>
          <a:ext cx="1436411" cy="743710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C</a:t>
          </a:r>
        </a:p>
      </dsp:txBody>
      <dsp:txXfrm>
        <a:off x="3504214" y="2349201"/>
        <a:ext cx="1436411" cy="743710"/>
      </dsp:txXfrm>
    </dsp:sp>
    <dsp:sp modelId="{EEA86488-8801-416F-9E27-B1684E958A1E}">
      <dsp:nvSpPr>
        <dsp:cNvPr id="0" name=""/>
        <dsp:cNvSpPr/>
      </dsp:nvSpPr>
      <dsp:spPr>
        <a:xfrm>
          <a:off x="3791496" y="292764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3791496" y="2927642"/>
        <a:ext cx="1292770" cy="247903"/>
      </dsp:txXfrm>
    </dsp:sp>
    <dsp:sp modelId="{22D08F43-644C-49AB-8B0E-CAE9679D97A4}">
      <dsp:nvSpPr>
        <dsp:cNvPr id="0" name=""/>
        <dsp:cNvSpPr/>
      </dsp:nvSpPr>
      <dsp:spPr>
        <a:xfrm>
          <a:off x="5431332" y="2349201"/>
          <a:ext cx="1436411" cy="743710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E</a:t>
          </a:r>
        </a:p>
      </dsp:txBody>
      <dsp:txXfrm>
        <a:off x="5431332" y="2349201"/>
        <a:ext cx="1436411" cy="743710"/>
      </dsp:txXfrm>
    </dsp:sp>
    <dsp:sp modelId="{27A36581-A90A-42EA-A756-FE5A48866180}">
      <dsp:nvSpPr>
        <dsp:cNvPr id="0" name=""/>
        <dsp:cNvSpPr/>
      </dsp:nvSpPr>
      <dsp:spPr>
        <a:xfrm>
          <a:off x="5718614" y="292764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5718614" y="2927642"/>
        <a:ext cx="1292770" cy="247903"/>
      </dsp:txXfrm>
    </dsp:sp>
    <dsp:sp modelId="{842FEF44-FC41-44CA-ACEF-0742881C97D9}">
      <dsp:nvSpPr>
        <dsp:cNvPr id="0" name=""/>
        <dsp:cNvSpPr/>
      </dsp:nvSpPr>
      <dsp:spPr>
        <a:xfrm>
          <a:off x="4467773" y="3522611"/>
          <a:ext cx="1436411" cy="74371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 err="1"/>
            <a:t>nil</a:t>
          </a:r>
          <a:endParaRPr lang="de-DE" sz="4300" kern="1200" dirty="0"/>
        </a:p>
      </dsp:txBody>
      <dsp:txXfrm>
        <a:off x="4467773" y="3522611"/>
        <a:ext cx="1436411" cy="743710"/>
      </dsp:txXfrm>
    </dsp:sp>
    <dsp:sp modelId="{3ECC4CFD-E5AF-4AED-8C42-D441090B0F1D}">
      <dsp:nvSpPr>
        <dsp:cNvPr id="0" name=""/>
        <dsp:cNvSpPr/>
      </dsp:nvSpPr>
      <dsp:spPr>
        <a:xfrm>
          <a:off x="4755055" y="410105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4755055" y="4101052"/>
        <a:ext cx="1292770" cy="247903"/>
      </dsp:txXfrm>
    </dsp:sp>
    <dsp:sp modelId="{DB0E862B-3B91-4AD3-B8AC-7945B63E46ED}">
      <dsp:nvSpPr>
        <dsp:cNvPr id="0" name=""/>
        <dsp:cNvSpPr/>
      </dsp:nvSpPr>
      <dsp:spPr>
        <a:xfrm>
          <a:off x="6394891" y="3522611"/>
          <a:ext cx="1436411" cy="743710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F</a:t>
          </a:r>
        </a:p>
      </dsp:txBody>
      <dsp:txXfrm>
        <a:off x="6394891" y="3522611"/>
        <a:ext cx="1436411" cy="743710"/>
      </dsp:txXfrm>
    </dsp:sp>
    <dsp:sp modelId="{6DA83FA2-AAE5-47B6-B413-A5939839289C}">
      <dsp:nvSpPr>
        <dsp:cNvPr id="0" name=""/>
        <dsp:cNvSpPr/>
      </dsp:nvSpPr>
      <dsp:spPr>
        <a:xfrm>
          <a:off x="6682173" y="410105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6682173" y="4101052"/>
        <a:ext cx="1292770" cy="247903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77170-048F-4035-9A2D-585ABC7B9263}">
      <dsp:nvSpPr>
        <dsp:cNvPr id="0" name=""/>
        <dsp:cNvSpPr/>
      </dsp:nvSpPr>
      <dsp:spPr>
        <a:xfrm>
          <a:off x="6339278" y="3359845"/>
          <a:ext cx="758685" cy="3383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700"/>
              </a:lnTo>
              <a:lnTo>
                <a:pt x="758685" y="201700"/>
              </a:lnTo>
              <a:lnTo>
                <a:pt x="758685" y="3383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C16649-1381-4A76-BFCA-BDE0735D13F1}">
      <dsp:nvSpPr>
        <dsp:cNvPr id="0" name=""/>
        <dsp:cNvSpPr/>
      </dsp:nvSpPr>
      <dsp:spPr>
        <a:xfrm>
          <a:off x="5580592" y="3359845"/>
          <a:ext cx="758685" cy="338336"/>
        </a:xfrm>
        <a:custGeom>
          <a:avLst/>
          <a:gdLst/>
          <a:ahLst/>
          <a:cxnLst/>
          <a:rect l="0" t="0" r="0" b="0"/>
          <a:pathLst>
            <a:path>
              <a:moveTo>
                <a:pt x="758685" y="0"/>
              </a:moveTo>
              <a:lnTo>
                <a:pt x="758685" y="201700"/>
              </a:lnTo>
              <a:lnTo>
                <a:pt x="0" y="201700"/>
              </a:lnTo>
              <a:lnTo>
                <a:pt x="0" y="3383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87EF79-5A6C-4CA4-89E2-0B75F61C7E1E}">
      <dsp:nvSpPr>
        <dsp:cNvPr id="0" name=""/>
        <dsp:cNvSpPr/>
      </dsp:nvSpPr>
      <dsp:spPr>
        <a:xfrm>
          <a:off x="5580592" y="2435927"/>
          <a:ext cx="758685" cy="3383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700"/>
              </a:lnTo>
              <a:lnTo>
                <a:pt x="758685" y="201700"/>
              </a:lnTo>
              <a:lnTo>
                <a:pt x="758685" y="3383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E789FC-84AC-4D70-AFAF-37D26C9E0AB0}">
      <dsp:nvSpPr>
        <dsp:cNvPr id="0" name=""/>
        <dsp:cNvSpPr/>
      </dsp:nvSpPr>
      <dsp:spPr>
        <a:xfrm>
          <a:off x="4821907" y="2435927"/>
          <a:ext cx="758685" cy="338336"/>
        </a:xfrm>
        <a:custGeom>
          <a:avLst/>
          <a:gdLst/>
          <a:ahLst/>
          <a:cxnLst/>
          <a:rect l="0" t="0" r="0" b="0"/>
          <a:pathLst>
            <a:path>
              <a:moveTo>
                <a:pt x="758685" y="0"/>
              </a:moveTo>
              <a:lnTo>
                <a:pt x="758685" y="201700"/>
              </a:lnTo>
              <a:lnTo>
                <a:pt x="0" y="201700"/>
              </a:lnTo>
              <a:lnTo>
                <a:pt x="0" y="3383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047115-E1AA-4B3E-9AF0-9A389076E2CA}">
      <dsp:nvSpPr>
        <dsp:cNvPr id="0" name=""/>
        <dsp:cNvSpPr/>
      </dsp:nvSpPr>
      <dsp:spPr>
        <a:xfrm>
          <a:off x="4821907" y="1512009"/>
          <a:ext cx="758685" cy="3383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700"/>
              </a:lnTo>
              <a:lnTo>
                <a:pt x="758685" y="201700"/>
              </a:lnTo>
              <a:lnTo>
                <a:pt x="758685" y="3383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6AE5D-19CB-4591-8A2C-3A5D3AE8F994}">
      <dsp:nvSpPr>
        <dsp:cNvPr id="0" name=""/>
        <dsp:cNvSpPr/>
      </dsp:nvSpPr>
      <dsp:spPr>
        <a:xfrm>
          <a:off x="4063221" y="1512009"/>
          <a:ext cx="758685" cy="338336"/>
        </a:xfrm>
        <a:custGeom>
          <a:avLst/>
          <a:gdLst/>
          <a:ahLst/>
          <a:cxnLst/>
          <a:rect l="0" t="0" r="0" b="0"/>
          <a:pathLst>
            <a:path>
              <a:moveTo>
                <a:pt x="758685" y="0"/>
              </a:moveTo>
              <a:lnTo>
                <a:pt x="758685" y="201700"/>
              </a:lnTo>
              <a:lnTo>
                <a:pt x="0" y="201700"/>
              </a:lnTo>
              <a:lnTo>
                <a:pt x="0" y="3383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9AE169-00E4-4DD4-9262-66459D6AC729}">
      <dsp:nvSpPr>
        <dsp:cNvPr id="0" name=""/>
        <dsp:cNvSpPr/>
      </dsp:nvSpPr>
      <dsp:spPr>
        <a:xfrm>
          <a:off x="4063221" y="588091"/>
          <a:ext cx="758685" cy="3383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700"/>
              </a:lnTo>
              <a:lnTo>
                <a:pt x="758685" y="201700"/>
              </a:lnTo>
              <a:lnTo>
                <a:pt x="758685" y="3383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1B5706-8C3F-48CE-945B-432501E1D562}">
      <dsp:nvSpPr>
        <dsp:cNvPr id="0" name=""/>
        <dsp:cNvSpPr/>
      </dsp:nvSpPr>
      <dsp:spPr>
        <a:xfrm>
          <a:off x="3304535" y="588091"/>
          <a:ext cx="758685" cy="338336"/>
        </a:xfrm>
        <a:custGeom>
          <a:avLst/>
          <a:gdLst/>
          <a:ahLst/>
          <a:cxnLst/>
          <a:rect l="0" t="0" r="0" b="0"/>
          <a:pathLst>
            <a:path>
              <a:moveTo>
                <a:pt x="758685" y="0"/>
              </a:moveTo>
              <a:lnTo>
                <a:pt x="758685" y="201700"/>
              </a:lnTo>
              <a:lnTo>
                <a:pt x="0" y="201700"/>
              </a:lnTo>
              <a:lnTo>
                <a:pt x="0" y="3383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12CE17-842C-4669-B793-BF5CC5B1082F}">
      <dsp:nvSpPr>
        <dsp:cNvPr id="0" name=""/>
        <dsp:cNvSpPr/>
      </dsp:nvSpPr>
      <dsp:spPr>
        <a:xfrm>
          <a:off x="3497721" y="2510"/>
          <a:ext cx="1131000" cy="585581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82632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B</a:t>
          </a:r>
        </a:p>
      </dsp:txBody>
      <dsp:txXfrm>
        <a:off x="3497721" y="2510"/>
        <a:ext cx="1131000" cy="585581"/>
      </dsp:txXfrm>
    </dsp:sp>
    <dsp:sp modelId="{6236EACE-2F17-46C5-9035-5050ED3A798F}">
      <dsp:nvSpPr>
        <dsp:cNvPr id="0" name=""/>
        <dsp:cNvSpPr/>
      </dsp:nvSpPr>
      <dsp:spPr>
        <a:xfrm>
          <a:off x="3723921" y="457962"/>
          <a:ext cx="1017900" cy="19519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3723921" y="457962"/>
        <a:ext cx="1017900" cy="195193"/>
      </dsp:txXfrm>
    </dsp:sp>
    <dsp:sp modelId="{376ADA84-B011-436A-AF82-A60EFE9D2453}">
      <dsp:nvSpPr>
        <dsp:cNvPr id="0" name=""/>
        <dsp:cNvSpPr/>
      </dsp:nvSpPr>
      <dsp:spPr>
        <a:xfrm>
          <a:off x="2739035" y="926428"/>
          <a:ext cx="1131000" cy="5855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82632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A</a:t>
          </a:r>
        </a:p>
      </dsp:txBody>
      <dsp:txXfrm>
        <a:off x="2739035" y="926428"/>
        <a:ext cx="1131000" cy="585581"/>
      </dsp:txXfrm>
    </dsp:sp>
    <dsp:sp modelId="{DCA3014E-8665-4B1B-995D-07E509641EA6}">
      <dsp:nvSpPr>
        <dsp:cNvPr id="0" name=""/>
        <dsp:cNvSpPr/>
      </dsp:nvSpPr>
      <dsp:spPr>
        <a:xfrm>
          <a:off x="2965235" y="1381880"/>
          <a:ext cx="1017900" cy="19519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2965235" y="1381880"/>
        <a:ext cx="1017900" cy="195193"/>
      </dsp:txXfrm>
    </dsp:sp>
    <dsp:sp modelId="{C6F35F57-958A-4E8D-82FE-4585CE50FD9C}">
      <dsp:nvSpPr>
        <dsp:cNvPr id="0" name=""/>
        <dsp:cNvSpPr/>
      </dsp:nvSpPr>
      <dsp:spPr>
        <a:xfrm>
          <a:off x="4256407" y="926428"/>
          <a:ext cx="1131000" cy="585581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82632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C</a:t>
          </a:r>
        </a:p>
      </dsp:txBody>
      <dsp:txXfrm>
        <a:off x="4256407" y="926428"/>
        <a:ext cx="1131000" cy="585581"/>
      </dsp:txXfrm>
    </dsp:sp>
    <dsp:sp modelId="{272955E2-C588-4D91-A171-7528F7D99EEC}">
      <dsp:nvSpPr>
        <dsp:cNvPr id="0" name=""/>
        <dsp:cNvSpPr/>
      </dsp:nvSpPr>
      <dsp:spPr>
        <a:xfrm>
          <a:off x="4482607" y="1381880"/>
          <a:ext cx="1017900" cy="19519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4482607" y="1381880"/>
        <a:ext cx="1017900" cy="195193"/>
      </dsp:txXfrm>
    </dsp:sp>
    <dsp:sp modelId="{B1892995-0542-45E6-960B-B5EE2F05C733}">
      <dsp:nvSpPr>
        <dsp:cNvPr id="0" name=""/>
        <dsp:cNvSpPr/>
      </dsp:nvSpPr>
      <dsp:spPr>
        <a:xfrm>
          <a:off x="3497721" y="1850345"/>
          <a:ext cx="1131000" cy="585581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82632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 err="1"/>
            <a:t>nil</a:t>
          </a:r>
          <a:endParaRPr lang="de-DE" sz="3400" kern="1200" dirty="0"/>
        </a:p>
      </dsp:txBody>
      <dsp:txXfrm>
        <a:off x="3497721" y="1850345"/>
        <a:ext cx="1131000" cy="585581"/>
      </dsp:txXfrm>
    </dsp:sp>
    <dsp:sp modelId="{EEA86488-8801-416F-9E27-B1684E958A1E}">
      <dsp:nvSpPr>
        <dsp:cNvPr id="0" name=""/>
        <dsp:cNvSpPr/>
      </dsp:nvSpPr>
      <dsp:spPr>
        <a:xfrm>
          <a:off x="3723921" y="2305798"/>
          <a:ext cx="1017900" cy="19519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3723921" y="2305798"/>
        <a:ext cx="1017900" cy="195193"/>
      </dsp:txXfrm>
    </dsp:sp>
    <dsp:sp modelId="{22D08F43-644C-49AB-8B0E-CAE9679D97A4}">
      <dsp:nvSpPr>
        <dsp:cNvPr id="0" name=""/>
        <dsp:cNvSpPr/>
      </dsp:nvSpPr>
      <dsp:spPr>
        <a:xfrm>
          <a:off x="5015092" y="1850345"/>
          <a:ext cx="1131000" cy="585581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82632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D</a:t>
          </a:r>
        </a:p>
      </dsp:txBody>
      <dsp:txXfrm>
        <a:off x="5015092" y="1850345"/>
        <a:ext cx="1131000" cy="585581"/>
      </dsp:txXfrm>
    </dsp:sp>
    <dsp:sp modelId="{27A36581-A90A-42EA-A756-FE5A48866180}">
      <dsp:nvSpPr>
        <dsp:cNvPr id="0" name=""/>
        <dsp:cNvSpPr/>
      </dsp:nvSpPr>
      <dsp:spPr>
        <a:xfrm>
          <a:off x="5241292" y="2305798"/>
          <a:ext cx="1017900" cy="19519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5241292" y="2305798"/>
        <a:ext cx="1017900" cy="195193"/>
      </dsp:txXfrm>
    </dsp:sp>
    <dsp:sp modelId="{842FEF44-FC41-44CA-ACEF-0742881C97D9}">
      <dsp:nvSpPr>
        <dsp:cNvPr id="0" name=""/>
        <dsp:cNvSpPr/>
      </dsp:nvSpPr>
      <dsp:spPr>
        <a:xfrm>
          <a:off x="4256407" y="2774263"/>
          <a:ext cx="1131000" cy="585581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82632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 err="1"/>
            <a:t>nil</a:t>
          </a:r>
          <a:endParaRPr lang="de-DE" sz="3400" kern="1200" dirty="0"/>
        </a:p>
      </dsp:txBody>
      <dsp:txXfrm>
        <a:off x="4256407" y="2774263"/>
        <a:ext cx="1131000" cy="585581"/>
      </dsp:txXfrm>
    </dsp:sp>
    <dsp:sp modelId="{3ECC4CFD-E5AF-4AED-8C42-D441090B0F1D}">
      <dsp:nvSpPr>
        <dsp:cNvPr id="0" name=""/>
        <dsp:cNvSpPr/>
      </dsp:nvSpPr>
      <dsp:spPr>
        <a:xfrm>
          <a:off x="4482607" y="3229716"/>
          <a:ext cx="1017900" cy="19519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4482607" y="3229716"/>
        <a:ext cx="1017900" cy="195193"/>
      </dsp:txXfrm>
    </dsp:sp>
    <dsp:sp modelId="{DB0E862B-3B91-4AD3-B8AC-7945B63E46ED}">
      <dsp:nvSpPr>
        <dsp:cNvPr id="0" name=""/>
        <dsp:cNvSpPr/>
      </dsp:nvSpPr>
      <dsp:spPr>
        <a:xfrm>
          <a:off x="5773778" y="2774263"/>
          <a:ext cx="1131000" cy="585581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82632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E</a:t>
          </a:r>
        </a:p>
      </dsp:txBody>
      <dsp:txXfrm>
        <a:off x="5773778" y="2774263"/>
        <a:ext cx="1131000" cy="585581"/>
      </dsp:txXfrm>
    </dsp:sp>
    <dsp:sp modelId="{6DA83FA2-AAE5-47B6-B413-A5939839289C}">
      <dsp:nvSpPr>
        <dsp:cNvPr id="0" name=""/>
        <dsp:cNvSpPr/>
      </dsp:nvSpPr>
      <dsp:spPr>
        <a:xfrm>
          <a:off x="5999978" y="3229716"/>
          <a:ext cx="1017900" cy="19519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5999978" y="3229716"/>
        <a:ext cx="1017900" cy="195193"/>
      </dsp:txXfrm>
    </dsp:sp>
    <dsp:sp modelId="{B6D027F9-063F-4755-A8A6-33FADC21D480}">
      <dsp:nvSpPr>
        <dsp:cNvPr id="0" name=""/>
        <dsp:cNvSpPr/>
      </dsp:nvSpPr>
      <dsp:spPr>
        <a:xfrm>
          <a:off x="5015092" y="3698181"/>
          <a:ext cx="1131000" cy="585581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82632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Nil</a:t>
          </a:r>
        </a:p>
      </dsp:txBody>
      <dsp:txXfrm>
        <a:off x="5015092" y="3698181"/>
        <a:ext cx="1131000" cy="585581"/>
      </dsp:txXfrm>
    </dsp:sp>
    <dsp:sp modelId="{E2B50B0C-84C0-421E-A87B-08F845164BD4}">
      <dsp:nvSpPr>
        <dsp:cNvPr id="0" name=""/>
        <dsp:cNvSpPr/>
      </dsp:nvSpPr>
      <dsp:spPr>
        <a:xfrm>
          <a:off x="5241292" y="4153633"/>
          <a:ext cx="1017900" cy="19519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5241292" y="4153633"/>
        <a:ext cx="1017900" cy="195193"/>
      </dsp:txXfrm>
    </dsp:sp>
    <dsp:sp modelId="{8D8149B5-D5A3-44E4-8A5E-B88ACD130919}">
      <dsp:nvSpPr>
        <dsp:cNvPr id="0" name=""/>
        <dsp:cNvSpPr/>
      </dsp:nvSpPr>
      <dsp:spPr>
        <a:xfrm>
          <a:off x="6532464" y="3698181"/>
          <a:ext cx="1131000" cy="585581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82632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F</a:t>
          </a:r>
        </a:p>
      </dsp:txBody>
      <dsp:txXfrm>
        <a:off x="6532464" y="3698181"/>
        <a:ext cx="1131000" cy="585581"/>
      </dsp:txXfrm>
    </dsp:sp>
    <dsp:sp modelId="{5B018984-5889-4E14-91B2-538019DA01AE}">
      <dsp:nvSpPr>
        <dsp:cNvPr id="0" name=""/>
        <dsp:cNvSpPr/>
      </dsp:nvSpPr>
      <dsp:spPr>
        <a:xfrm>
          <a:off x="6758664" y="4153633"/>
          <a:ext cx="1017900" cy="19519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6758664" y="4153633"/>
        <a:ext cx="1017900" cy="195193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87EF79-5A6C-4CA4-89E2-0B75F61C7E1E}">
      <dsp:nvSpPr>
        <dsp:cNvPr id="0" name=""/>
        <dsp:cNvSpPr/>
      </dsp:nvSpPr>
      <dsp:spPr>
        <a:xfrm>
          <a:off x="6149538" y="3092911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166"/>
              </a:lnTo>
              <a:lnTo>
                <a:pt x="963558" y="256166"/>
              </a:lnTo>
              <a:lnTo>
                <a:pt x="963558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E789FC-84AC-4D70-AFAF-37D26C9E0AB0}">
      <dsp:nvSpPr>
        <dsp:cNvPr id="0" name=""/>
        <dsp:cNvSpPr/>
      </dsp:nvSpPr>
      <dsp:spPr>
        <a:xfrm>
          <a:off x="5185979" y="3092911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963558" y="0"/>
              </a:moveTo>
              <a:lnTo>
                <a:pt x="963558" y="256166"/>
              </a:lnTo>
              <a:lnTo>
                <a:pt x="0" y="256166"/>
              </a:lnTo>
              <a:lnTo>
                <a:pt x="0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047115-E1AA-4B3E-9AF0-9A389076E2CA}">
      <dsp:nvSpPr>
        <dsp:cNvPr id="0" name=""/>
        <dsp:cNvSpPr/>
      </dsp:nvSpPr>
      <dsp:spPr>
        <a:xfrm>
          <a:off x="5185979" y="1919502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166"/>
              </a:lnTo>
              <a:lnTo>
                <a:pt x="963558" y="256166"/>
              </a:lnTo>
              <a:lnTo>
                <a:pt x="963558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6AE5D-19CB-4591-8A2C-3A5D3AE8F994}">
      <dsp:nvSpPr>
        <dsp:cNvPr id="0" name=""/>
        <dsp:cNvSpPr/>
      </dsp:nvSpPr>
      <dsp:spPr>
        <a:xfrm>
          <a:off x="4222420" y="1919502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963558" y="0"/>
              </a:moveTo>
              <a:lnTo>
                <a:pt x="963558" y="256166"/>
              </a:lnTo>
              <a:lnTo>
                <a:pt x="0" y="256166"/>
              </a:lnTo>
              <a:lnTo>
                <a:pt x="0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9AE169-00E4-4DD4-9262-66459D6AC729}">
      <dsp:nvSpPr>
        <dsp:cNvPr id="0" name=""/>
        <dsp:cNvSpPr/>
      </dsp:nvSpPr>
      <dsp:spPr>
        <a:xfrm>
          <a:off x="4222420" y="746092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166"/>
              </a:lnTo>
              <a:lnTo>
                <a:pt x="963558" y="256166"/>
              </a:lnTo>
              <a:lnTo>
                <a:pt x="963558" y="4296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1B5706-8C3F-48CE-945B-432501E1D562}">
      <dsp:nvSpPr>
        <dsp:cNvPr id="0" name=""/>
        <dsp:cNvSpPr/>
      </dsp:nvSpPr>
      <dsp:spPr>
        <a:xfrm>
          <a:off x="3258861" y="746092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963558" y="0"/>
              </a:moveTo>
              <a:lnTo>
                <a:pt x="963558" y="256166"/>
              </a:lnTo>
              <a:lnTo>
                <a:pt x="0" y="256166"/>
              </a:lnTo>
              <a:lnTo>
                <a:pt x="0" y="4296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12CE17-842C-4669-B793-BF5CC5B1082F}">
      <dsp:nvSpPr>
        <dsp:cNvPr id="0" name=""/>
        <dsp:cNvSpPr/>
      </dsp:nvSpPr>
      <dsp:spPr>
        <a:xfrm>
          <a:off x="3504214" y="2381"/>
          <a:ext cx="1436411" cy="74371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B</a:t>
          </a:r>
        </a:p>
      </dsp:txBody>
      <dsp:txXfrm>
        <a:off x="3504214" y="2381"/>
        <a:ext cx="1436411" cy="743710"/>
      </dsp:txXfrm>
    </dsp:sp>
    <dsp:sp modelId="{6236EACE-2F17-46C5-9035-5050ED3A798F}">
      <dsp:nvSpPr>
        <dsp:cNvPr id="0" name=""/>
        <dsp:cNvSpPr/>
      </dsp:nvSpPr>
      <dsp:spPr>
        <a:xfrm>
          <a:off x="3791496" y="580823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3791496" y="580823"/>
        <a:ext cx="1292770" cy="247903"/>
      </dsp:txXfrm>
    </dsp:sp>
    <dsp:sp modelId="{376ADA84-B011-436A-AF82-A60EFE9D2453}">
      <dsp:nvSpPr>
        <dsp:cNvPr id="0" name=""/>
        <dsp:cNvSpPr/>
      </dsp:nvSpPr>
      <dsp:spPr>
        <a:xfrm>
          <a:off x="2540655" y="1175791"/>
          <a:ext cx="1436411" cy="7437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A</a:t>
          </a:r>
        </a:p>
      </dsp:txBody>
      <dsp:txXfrm>
        <a:off x="2540655" y="1175791"/>
        <a:ext cx="1436411" cy="743710"/>
      </dsp:txXfrm>
    </dsp:sp>
    <dsp:sp modelId="{DCA3014E-8665-4B1B-995D-07E509641EA6}">
      <dsp:nvSpPr>
        <dsp:cNvPr id="0" name=""/>
        <dsp:cNvSpPr/>
      </dsp:nvSpPr>
      <dsp:spPr>
        <a:xfrm>
          <a:off x="2827937" y="1754233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2827937" y="1754233"/>
        <a:ext cx="1292770" cy="247903"/>
      </dsp:txXfrm>
    </dsp:sp>
    <dsp:sp modelId="{C6F35F57-958A-4E8D-82FE-4585CE50FD9C}">
      <dsp:nvSpPr>
        <dsp:cNvPr id="0" name=""/>
        <dsp:cNvSpPr/>
      </dsp:nvSpPr>
      <dsp:spPr>
        <a:xfrm>
          <a:off x="4467773" y="1175791"/>
          <a:ext cx="1436411" cy="743710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C</a:t>
          </a:r>
        </a:p>
      </dsp:txBody>
      <dsp:txXfrm>
        <a:off x="4467773" y="1175791"/>
        <a:ext cx="1436411" cy="743710"/>
      </dsp:txXfrm>
    </dsp:sp>
    <dsp:sp modelId="{272955E2-C588-4D91-A171-7528F7D99EEC}">
      <dsp:nvSpPr>
        <dsp:cNvPr id="0" name=""/>
        <dsp:cNvSpPr/>
      </dsp:nvSpPr>
      <dsp:spPr>
        <a:xfrm>
          <a:off x="4755055" y="1754233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4755055" y="1754233"/>
        <a:ext cx="1292770" cy="247903"/>
      </dsp:txXfrm>
    </dsp:sp>
    <dsp:sp modelId="{B1892995-0542-45E6-960B-B5EE2F05C733}">
      <dsp:nvSpPr>
        <dsp:cNvPr id="0" name=""/>
        <dsp:cNvSpPr/>
      </dsp:nvSpPr>
      <dsp:spPr>
        <a:xfrm>
          <a:off x="3504214" y="2349201"/>
          <a:ext cx="1436411" cy="74371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 err="1"/>
            <a:t>nil</a:t>
          </a:r>
          <a:endParaRPr lang="de-DE" sz="4300" kern="1200" dirty="0"/>
        </a:p>
      </dsp:txBody>
      <dsp:txXfrm>
        <a:off x="3504214" y="2349201"/>
        <a:ext cx="1436411" cy="743710"/>
      </dsp:txXfrm>
    </dsp:sp>
    <dsp:sp modelId="{EEA86488-8801-416F-9E27-B1684E958A1E}">
      <dsp:nvSpPr>
        <dsp:cNvPr id="0" name=""/>
        <dsp:cNvSpPr/>
      </dsp:nvSpPr>
      <dsp:spPr>
        <a:xfrm>
          <a:off x="3791496" y="292764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3791496" y="2927642"/>
        <a:ext cx="1292770" cy="247903"/>
      </dsp:txXfrm>
    </dsp:sp>
    <dsp:sp modelId="{22D08F43-644C-49AB-8B0E-CAE9679D97A4}">
      <dsp:nvSpPr>
        <dsp:cNvPr id="0" name=""/>
        <dsp:cNvSpPr/>
      </dsp:nvSpPr>
      <dsp:spPr>
        <a:xfrm>
          <a:off x="5431332" y="2349201"/>
          <a:ext cx="1436411" cy="743710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E</a:t>
          </a:r>
        </a:p>
      </dsp:txBody>
      <dsp:txXfrm>
        <a:off x="5431332" y="2349201"/>
        <a:ext cx="1436411" cy="743710"/>
      </dsp:txXfrm>
    </dsp:sp>
    <dsp:sp modelId="{27A36581-A90A-42EA-A756-FE5A48866180}">
      <dsp:nvSpPr>
        <dsp:cNvPr id="0" name=""/>
        <dsp:cNvSpPr/>
      </dsp:nvSpPr>
      <dsp:spPr>
        <a:xfrm>
          <a:off x="5718614" y="292764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5718614" y="2927642"/>
        <a:ext cx="1292770" cy="247903"/>
      </dsp:txXfrm>
    </dsp:sp>
    <dsp:sp modelId="{842FEF44-FC41-44CA-ACEF-0742881C97D9}">
      <dsp:nvSpPr>
        <dsp:cNvPr id="0" name=""/>
        <dsp:cNvSpPr/>
      </dsp:nvSpPr>
      <dsp:spPr>
        <a:xfrm>
          <a:off x="4467773" y="3522611"/>
          <a:ext cx="1436411" cy="74371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D</a:t>
          </a:r>
        </a:p>
      </dsp:txBody>
      <dsp:txXfrm>
        <a:off x="4467773" y="3522611"/>
        <a:ext cx="1436411" cy="743710"/>
      </dsp:txXfrm>
    </dsp:sp>
    <dsp:sp modelId="{3ECC4CFD-E5AF-4AED-8C42-D441090B0F1D}">
      <dsp:nvSpPr>
        <dsp:cNvPr id="0" name=""/>
        <dsp:cNvSpPr/>
      </dsp:nvSpPr>
      <dsp:spPr>
        <a:xfrm>
          <a:off x="4755055" y="410105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4755055" y="4101052"/>
        <a:ext cx="1292770" cy="247903"/>
      </dsp:txXfrm>
    </dsp:sp>
    <dsp:sp modelId="{DB0E862B-3B91-4AD3-B8AC-7945B63E46ED}">
      <dsp:nvSpPr>
        <dsp:cNvPr id="0" name=""/>
        <dsp:cNvSpPr/>
      </dsp:nvSpPr>
      <dsp:spPr>
        <a:xfrm>
          <a:off x="6394891" y="3522611"/>
          <a:ext cx="1436411" cy="743710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F</a:t>
          </a:r>
        </a:p>
      </dsp:txBody>
      <dsp:txXfrm>
        <a:off x="6394891" y="3522611"/>
        <a:ext cx="1436411" cy="743710"/>
      </dsp:txXfrm>
    </dsp:sp>
    <dsp:sp modelId="{6DA83FA2-AAE5-47B6-B413-A5939839289C}">
      <dsp:nvSpPr>
        <dsp:cNvPr id="0" name=""/>
        <dsp:cNvSpPr/>
      </dsp:nvSpPr>
      <dsp:spPr>
        <a:xfrm>
          <a:off x="6682173" y="410105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6682173" y="4101052"/>
        <a:ext cx="1292770" cy="247903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047115-E1AA-4B3E-9AF0-9A389076E2CA}">
      <dsp:nvSpPr>
        <dsp:cNvPr id="0" name=""/>
        <dsp:cNvSpPr/>
      </dsp:nvSpPr>
      <dsp:spPr>
        <a:xfrm>
          <a:off x="7801178" y="2628794"/>
          <a:ext cx="1320917" cy="589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172"/>
              </a:lnTo>
              <a:lnTo>
                <a:pt x="1320917" y="351172"/>
              </a:lnTo>
              <a:lnTo>
                <a:pt x="1320917" y="5890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6AE5D-19CB-4591-8A2C-3A5D3AE8F994}">
      <dsp:nvSpPr>
        <dsp:cNvPr id="0" name=""/>
        <dsp:cNvSpPr/>
      </dsp:nvSpPr>
      <dsp:spPr>
        <a:xfrm>
          <a:off x="6480260" y="2628794"/>
          <a:ext cx="1320917" cy="589063"/>
        </a:xfrm>
        <a:custGeom>
          <a:avLst/>
          <a:gdLst/>
          <a:ahLst/>
          <a:cxnLst/>
          <a:rect l="0" t="0" r="0" b="0"/>
          <a:pathLst>
            <a:path>
              <a:moveTo>
                <a:pt x="1320917" y="0"/>
              </a:moveTo>
              <a:lnTo>
                <a:pt x="1320917" y="351172"/>
              </a:lnTo>
              <a:lnTo>
                <a:pt x="0" y="351172"/>
              </a:lnTo>
              <a:lnTo>
                <a:pt x="0" y="5890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9AE169-00E4-4DD4-9262-66459D6AC729}">
      <dsp:nvSpPr>
        <dsp:cNvPr id="0" name=""/>
        <dsp:cNvSpPr/>
      </dsp:nvSpPr>
      <dsp:spPr>
        <a:xfrm>
          <a:off x="5159343" y="1020198"/>
          <a:ext cx="2641835" cy="589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172"/>
              </a:lnTo>
              <a:lnTo>
                <a:pt x="2641835" y="351172"/>
              </a:lnTo>
              <a:lnTo>
                <a:pt x="2641835" y="5890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885786-C84C-4FEE-BA02-159CACBF11BB}">
      <dsp:nvSpPr>
        <dsp:cNvPr id="0" name=""/>
        <dsp:cNvSpPr/>
      </dsp:nvSpPr>
      <dsp:spPr>
        <a:xfrm>
          <a:off x="2517507" y="2628794"/>
          <a:ext cx="1320917" cy="589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172"/>
              </a:lnTo>
              <a:lnTo>
                <a:pt x="1320917" y="351172"/>
              </a:lnTo>
              <a:lnTo>
                <a:pt x="1320917" y="5890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68E302-73BE-4E85-A236-65B9D81DDAC1}">
      <dsp:nvSpPr>
        <dsp:cNvPr id="0" name=""/>
        <dsp:cNvSpPr/>
      </dsp:nvSpPr>
      <dsp:spPr>
        <a:xfrm>
          <a:off x="1196589" y="2628794"/>
          <a:ext cx="1320917" cy="589063"/>
        </a:xfrm>
        <a:custGeom>
          <a:avLst/>
          <a:gdLst/>
          <a:ahLst/>
          <a:cxnLst/>
          <a:rect l="0" t="0" r="0" b="0"/>
          <a:pathLst>
            <a:path>
              <a:moveTo>
                <a:pt x="1320917" y="0"/>
              </a:moveTo>
              <a:lnTo>
                <a:pt x="1320917" y="351172"/>
              </a:lnTo>
              <a:lnTo>
                <a:pt x="0" y="351172"/>
              </a:lnTo>
              <a:lnTo>
                <a:pt x="0" y="5890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1B5706-8C3F-48CE-945B-432501E1D562}">
      <dsp:nvSpPr>
        <dsp:cNvPr id="0" name=""/>
        <dsp:cNvSpPr/>
      </dsp:nvSpPr>
      <dsp:spPr>
        <a:xfrm>
          <a:off x="2517507" y="1020198"/>
          <a:ext cx="2641835" cy="589063"/>
        </a:xfrm>
        <a:custGeom>
          <a:avLst/>
          <a:gdLst/>
          <a:ahLst/>
          <a:cxnLst/>
          <a:rect l="0" t="0" r="0" b="0"/>
          <a:pathLst>
            <a:path>
              <a:moveTo>
                <a:pt x="2641835" y="0"/>
              </a:moveTo>
              <a:lnTo>
                <a:pt x="2641835" y="351172"/>
              </a:lnTo>
              <a:lnTo>
                <a:pt x="0" y="351172"/>
              </a:lnTo>
              <a:lnTo>
                <a:pt x="0" y="5890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12CE17-842C-4669-B793-BF5CC5B1082F}">
      <dsp:nvSpPr>
        <dsp:cNvPr id="0" name=""/>
        <dsp:cNvSpPr/>
      </dsp:nvSpPr>
      <dsp:spPr>
        <a:xfrm>
          <a:off x="4174773" y="665"/>
          <a:ext cx="1969139" cy="1019533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1438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/>
            <a:t>C</a:t>
          </a:r>
        </a:p>
      </dsp:txBody>
      <dsp:txXfrm>
        <a:off x="4174773" y="665"/>
        <a:ext cx="1969139" cy="1019533"/>
      </dsp:txXfrm>
    </dsp:sp>
    <dsp:sp modelId="{6236EACE-2F17-46C5-9035-5050ED3A798F}">
      <dsp:nvSpPr>
        <dsp:cNvPr id="0" name=""/>
        <dsp:cNvSpPr/>
      </dsp:nvSpPr>
      <dsp:spPr>
        <a:xfrm>
          <a:off x="4568601" y="793635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4568601" y="793635"/>
        <a:ext cx="1772225" cy="339844"/>
      </dsp:txXfrm>
    </dsp:sp>
    <dsp:sp modelId="{376ADA84-B011-436A-AF82-A60EFE9D2453}">
      <dsp:nvSpPr>
        <dsp:cNvPr id="0" name=""/>
        <dsp:cNvSpPr/>
      </dsp:nvSpPr>
      <dsp:spPr>
        <a:xfrm>
          <a:off x="1532937" y="1609261"/>
          <a:ext cx="1969139" cy="10195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1438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/>
            <a:t>A</a:t>
          </a:r>
        </a:p>
      </dsp:txBody>
      <dsp:txXfrm>
        <a:off x="1532937" y="1609261"/>
        <a:ext cx="1969139" cy="1019533"/>
      </dsp:txXfrm>
    </dsp:sp>
    <dsp:sp modelId="{DCA3014E-8665-4B1B-995D-07E509641EA6}">
      <dsp:nvSpPr>
        <dsp:cNvPr id="0" name=""/>
        <dsp:cNvSpPr/>
      </dsp:nvSpPr>
      <dsp:spPr>
        <a:xfrm>
          <a:off x="1926765" y="2402231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1926765" y="2402231"/>
        <a:ext cx="1772225" cy="339844"/>
      </dsp:txXfrm>
    </dsp:sp>
    <dsp:sp modelId="{B876A313-5BAB-4F74-805A-EED3E39E1621}">
      <dsp:nvSpPr>
        <dsp:cNvPr id="0" name=""/>
        <dsp:cNvSpPr/>
      </dsp:nvSpPr>
      <dsp:spPr>
        <a:xfrm>
          <a:off x="212020" y="3217858"/>
          <a:ext cx="1969139" cy="10195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1438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 err="1"/>
            <a:t>nil</a:t>
          </a:r>
          <a:endParaRPr lang="de-DE" sz="6000" kern="1200" dirty="0"/>
        </a:p>
      </dsp:txBody>
      <dsp:txXfrm>
        <a:off x="212020" y="3217858"/>
        <a:ext cx="1969139" cy="1019533"/>
      </dsp:txXfrm>
    </dsp:sp>
    <dsp:sp modelId="{047D7F3B-2459-4211-A3FA-2503FF8F107C}">
      <dsp:nvSpPr>
        <dsp:cNvPr id="0" name=""/>
        <dsp:cNvSpPr/>
      </dsp:nvSpPr>
      <dsp:spPr>
        <a:xfrm>
          <a:off x="605847" y="4010828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605847" y="4010828"/>
        <a:ext cx="1772225" cy="339844"/>
      </dsp:txXfrm>
    </dsp:sp>
    <dsp:sp modelId="{F437C5FE-7E69-4FB7-A92D-05BAB1814274}">
      <dsp:nvSpPr>
        <dsp:cNvPr id="0" name=""/>
        <dsp:cNvSpPr/>
      </dsp:nvSpPr>
      <dsp:spPr>
        <a:xfrm>
          <a:off x="2853855" y="3217858"/>
          <a:ext cx="1969139" cy="10195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1438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/>
            <a:t>B</a:t>
          </a:r>
        </a:p>
      </dsp:txBody>
      <dsp:txXfrm>
        <a:off x="2853855" y="3217858"/>
        <a:ext cx="1969139" cy="1019533"/>
      </dsp:txXfrm>
    </dsp:sp>
    <dsp:sp modelId="{6375B3D2-7DFE-4403-B6EC-41C82B1B028A}">
      <dsp:nvSpPr>
        <dsp:cNvPr id="0" name=""/>
        <dsp:cNvSpPr/>
      </dsp:nvSpPr>
      <dsp:spPr>
        <a:xfrm>
          <a:off x="3247683" y="4010828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3247683" y="4010828"/>
        <a:ext cx="1772225" cy="339844"/>
      </dsp:txXfrm>
    </dsp:sp>
    <dsp:sp modelId="{C6F35F57-958A-4E8D-82FE-4585CE50FD9C}">
      <dsp:nvSpPr>
        <dsp:cNvPr id="0" name=""/>
        <dsp:cNvSpPr/>
      </dsp:nvSpPr>
      <dsp:spPr>
        <a:xfrm>
          <a:off x="6816608" y="1609261"/>
          <a:ext cx="1969139" cy="1019533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1438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/>
            <a:t>E</a:t>
          </a:r>
        </a:p>
      </dsp:txBody>
      <dsp:txXfrm>
        <a:off x="6816608" y="1609261"/>
        <a:ext cx="1969139" cy="1019533"/>
      </dsp:txXfrm>
    </dsp:sp>
    <dsp:sp modelId="{272955E2-C588-4D91-A171-7528F7D99EEC}">
      <dsp:nvSpPr>
        <dsp:cNvPr id="0" name=""/>
        <dsp:cNvSpPr/>
      </dsp:nvSpPr>
      <dsp:spPr>
        <a:xfrm>
          <a:off x="7210436" y="2402231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7210436" y="2402231"/>
        <a:ext cx="1772225" cy="339844"/>
      </dsp:txXfrm>
    </dsp:sp>
    <dsp:sp modelId="{B1892995-0542-45E6-960B-B5EE2F05C733}">
      <dsp:nvSpPr>
        <dsp:cNvPr id="0" name=""/>
        <dsp:cNvSpPr/>
      </dsp:nvSpPr>
      <dsp:spPr>
        <a:xfrm>
          <a:off x="5495691" y="3217858"/>
          <a:ext cx="1969139" cy="1019533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1438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/>
            <a:t>D</a:t>
          </a:r>
        </a:p>
      </dsp:txBody>
      <dsp:txXfrm>
        <a:off x="5495691" y="3217858"/>
        <a:ext cx="1969139" cy="1019533"/>
      </dsp:txXfrm>
    </dsp:sp>
    <dsp:sp modelId="{EEA86488-8801-416F-9E27-B1684E958A1E}">
      <dsp:nvSpPr>
        <dsp:cNvPr id="0" name=""/>
        <dsp:cNvSpPr/>
      </dsp:nvSpPr>
      <dsp:spPr>
        <a:xfrm>
          <a:off x="5889518" y="4010828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5889518" y="4010828"/>
        <a:ext cx="1772225" cy="339844"/>
      </dsp:txXfrm>
    </dsp:sp>
    <dsp:sp modelId="{22D08F43-644C-49AB-8B0E-CAE9679D97A4}">
      <dsp:nvSpPr>
        <dsp:cNvPr id="0" name=""/>
        <dsp:cNvSpPr/>
      </dsp:nvSpPr>
      <dsp:spPr>
        <a:xfrm>
          <a:off x="8137526" y="3217858"/>
          <a:ext cx="1969139" cy="1019533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1438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/>
            <a:t>F</a:t>
          </a:r>
        </a:p>
      </dsp:txBody>
      <dsp:txXfrm>
        <a:off x="8137526" y="3217858"/>
        <a:ext cx="1969139" cy="1019533"/>
      </dsp:txXfrm>
    </dsp:sp>
    <dsp:sp modelId="{27A36581-A90A-42EA-A756-FE5A48866180}">
      <dsp:nvSpPr>
        <dsp:cNvPr id="0" name=""/>
        <dsp:cNvSpPr/>
      </dsp:nvSpPr>
      <dsp:spPr>
        <a:xfrm>
          <a:off x="8531354" y="4010828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8531354" y="4010828"/>
        <a:ext cx="1772225" cy="339844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047115-E1AA-4B3E-9AF0-9A389076E2CA}">
      <dsp:nvSpPr>
        <dsp:cNvPr id="0" name=""/>
        <dsp:cNvSpPr/>
      </dsp:nvSpPr>
      <dsp:spPr>
        <a:xfrm>
          <a:off x="7801178" y="2628794"/>
          <a:ext cx="1320917" cy="589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172"/>
              </a:lnTo>
              <a:lnTo>
                <a:pt x="1320917" y="351172"/>
              </a:lnTo>
              <a:lnTo>
                <a:pt x="1320917" y="5890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6AE5D-19CB-4591-8A2C-3A5D3AE8F994}">
      <dsp:nvSpPr>
        <dsp:cNvPr id="0" name=""/>
        <dsp:cNvSpPr/>
      </dsp:nvSpPr>
      <dsp:spPr>
        <a:xfrm>
          <a:off x="6480260" y="2628794"/>
          <a:ext cx="1320917" cy="589063"/>
        </a:xfrm>
        <a:custGeom>
          <a:avLst/>
          <a:gdLst/>
          <a:ahLst/>
          <a:cxnLst/>
          <a:rect l="0" t="0" r="0" b="0"/>
          <a:pathLst>
            <a:path>
              <a:moveTo>
                <a:pt x="1320917" y="0"/>
              </a:moveTo>
              <a:lnTo>
                <a:pt x="1320917" y="351172"/>
              </a:lnTo>
              <a:lnTo>
                <a:pt x="0" y="351172"/>
              </a:lnTo>
              <a:lnTo>
                <a:pt x="0" y="5890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9AE169-00E4-4DD4-9262-66459D6AC729}">
      <dsp:nvSpPr>
        <dsp:cNvPr id="0" name=""/>
        <dsp:cNvSpPr/>
      </dsp:nvSpPr>
      <dsp:spPr>
        <a:xfrm>
          <a:off x="5159343" y="1020198"/>
          <a:ext cx="2641835" cy="589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172"/>
              </a:lnTo>
              <a:lnTo>
                <a:pt x="2641835" y="351172"/>
              </a:lnTo>
              <a:lnTo>
                <a:pt x="2641835" y="5890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885786-C84C-4FEE-BA02-159CACBF11BB}">
      <dsp:nvSpPr>
        <dsp:cNvPr id="0" name=""/>
        <dsp:cNvSpPr/>
      </dsp:nvSpPr>
      <dsp:spPr>
        <a:xfrm>
          <a:off x="2517507" y="2628794"/>
          <a:ext cx="1320917" cy="589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172"/>
              </a:lnTo>
              <a:lnTo>
                <a:pt x="1320917" y="351172"/>
              </a:lnTo>
              <a:lnTo>
                <a:pt x="1320917" y="5890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68E302-73BE-4E85-A236-65B9D81DDAC1}">
      <dsp:nvSpPr>
        <dsp:cNvPr id="0" name=""/>
        <dsp:cNvSpPr/>
      </dsp:nvSpPr>
      <dsp:spPr>
        <a:xfrm>
          <a:off x="1196589" y="2628794"/>
          <a:ext cx="1320917" cy="589063"/>
        </a:xfrm>
        <a:custGeom>
          <a:avLst/>
          <a:gdLst/>
          <a:ahLst/>
          <a:cxnLst/>
          <a:rect l="0" t="0" r="0" b="0"/>
          <a:pathLst>
            <a:path>
              <a:moveTo>
                <a:pt x="1320917" y="0"/>
              </a:moveTo>
              <a:lnTo>
                <a:pt x="1320917" y="351172"/>
              </a:lnTo>
              <a:lnTo>
                <a:pt x="0" y="351172"/>
              </a:lnTo>
              <a:lnTo>
                <a:pt x="0" y="5890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1B5706-8C3F-48CE-945B-432501E1D562}">
      <dsp:nvSpPr>
        <dsp:cNvPr id="0" name=""/>
        <dsp:cNvSpPr/>
      </dsp:nvSpPr>
      <dsp:spPr>
        <a:xfrm>
          <a:off x="2517507" y="1020198"/>
          <a:ext cx="2641835" cy="589063"/>
        </a:xfrm>
        <a:custGeom>
          <a:avLst/>
          <a:gdLst/>
          <a:ahLst/>
          <a:cxnLst/>
          <a:rect l="0" t="0" r="0" b="0"/>
          <a:pathLst>
            <a:path>
              <a:moveTo>
                <a:pt x="2641835" y="0"/>
              </a:moveTo>
              <a:lnTo>
                <a:pt x="2641835" y="351172"/>
              </a:lnTo>
              <a:lnTo>
                <a:pt x="0" y="351172"/>
              </a:lnTo>
              <a:lnTo>
                <a:pt x="0" y="5890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12CE17-842C-4669-B793-BF5CC5B1082F}">
      <dsp:nvSpPr>
        <dsp:cNvPr id="0" name=""/>
        <dsp:cNvSpPr/>
      </dsp:nvSpPr>
      <dsp:spPr>
        <a:xfrm>
          <a:off x="4174773" y="665"/>
          <a:ext cx="1969139" cy="1019533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1438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/>
            <a:t>C</a:t>
          </a:r>
        </a:p>
      </dsp:txBody>
      <dsp:txXfrm>
        <a:off x="4174773" y="665"/>
        <a:ext cx="1969139" cy="1019533"/>
      </dsp:txXfrm>
    </dsp:sp>
    <dsp:sp modelId="{6236EACE-2F17-46C5-9035-5050ED3A798F}">
      <dsp:nvSpPr>
        <dsp:cNvPr id="0" name=""/>
        <dsp:cNvSpPr/>
      </dsp:nvSpPr>
      <dsp:spPr>
        <a:xfrm>
          <a:off x="4568601" y="793635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4568601" y="793635"/>
        <a:ext cx="1772225" cy="339844"/>
      </dsp:txXfrm>
    </dsp:sp>
    <dsp:sp modelId="{376ADA84-B011-436A-AF82-A60EFE9D2453}">
      <dsp:nvSpPr>
        <dsp:cNvPr id="0" name=""/>
        <dsp:cNvSpPr/>
      </dsp:nvSpPr>
      <dsp:spPr>
        <a:xfrm>
          <a:off x="1532937" y="1609261"/>
          <a:ext cx="1969139" cy="10195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1438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/>
            <a:t>A</a:t>
          </a:r>
        </a:p>
      </dsp:txBody>
      <dsp:txXfrm>
        <a:off x="1532937" y="1609261"/>
        <a:ext cx="1969139" cy="1019533"/>
      </dsp:txXfrm>
    </dsp:sp>
    <dsp:sp modelId="{DCA3014E-8665-4B1B-995D-07E509641EA6}">
      <dsp:nvSpPr>
        <dsp:cNvPr id="0" name=""/>
        <dsp:cNvSpPr/>
      </dsp:nvSpPr>
      <dsp:spPr>
        <a:xfrm>
          <a:off x="1926765" y="2402231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1926765" y="2402231"/>
        <a:ext cx="1772225" cy="339844"/>
      </dsp:txXfrm>
    </dsp:sp>
    <dsp:sp modelId="{B876A313-5BAB-4F74-805A-EED3E39E1621}">
      <dsp:nvSpPr>
        <dsp:cNvPr id="0" name=""/>
        <dsp:cNvSpPr/>
      </dsp:nvSpPr>
      <dsp:spPr>
        <a:xfrm>
          <a:off x="212020" y="3217858"/>
          <a:ext cx="1969139" cy="10195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1438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 err="1"/>
            <a:t>nil</a:t>
          </a:r>
          <a:endParaRPr lang="de-DE" sz="6000" kern="1200" dirty="0"/>
        </a:p>
      </dsp:txBody>
      <dsp:txXfrm>
        <a:off x="212020" y="3217858"/>
        <a:ext cx="1969139" cy="1019533"/>
      </dsp:txXfrm>
    </dsp:sp>
    <dsp:sp modelId="{047D7F3B-2459-4211-A3FA-2503FF8F107C}">
      <dsp:nvSpPr>
        <dsp:cNvPr id="0" name=""/>
        <dsp:cNvSpPr/>
      </dsp:nvSpPr>
      <dsp:spPr>
        <a:xfrm>
          <a:off x="605847" y="4010828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605847" y="4010828"/>
        <a:ext cx="1772225" cy="339844"/>
      </dsp:txXfrm>
    </dsp:sp>
    <dsp:sp modelId="{F437C5FE-7E69-4FB7-A92D-05BAB1814274}">
      <dsp:nvSpPr>
        <dsp:cNvPr id="0" name=""/>
        <dsp:cNvSpPr/>
      </dsp:nvSpPr>
      <dsp:spPr>
        <a:xfrm>
          <a:off x="2853855" y="3217858"/>
          <a:ext cx="1969139" cy="10195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1438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/>
            <a:t>B</a:t>
          </a:r>
        </a:p>
      </dsp:txBody>
      <dsp:txXfrm>
        <a:off x="2853855" y="3217858"/>
        <a:ext cx="1969139" cy="1019533"/>
      </dsp:txXfrm>
    </dsp:sp>
    <dsp:sp modelId="{6375B3D2-7DFE-4403-B6EC-41C82B1B028A}">
      <dsp:nvSpPr>
        <dsp:cNvPr id="0" name=""/>
        <dsp:cNvSpPr/>
      </dsp:nvSpPr>
      <dsp:spPr>
        <a:xfrm>
          <a:off x="3247683" y="4010828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3247683" y="4010828"/>
        <a:ext cx="1772225" cy="339844"/>
      </dsp:txXfrm>
    </dsp:sp>
    <dsp:sp modelId="{C6F35F57-958A-4E8D-82FE-4585CE50FD9C}">
      <dsp:nvSpPr>
        <dsp:cNvPr id="0" name=""/>
        <dsp:cNvSpPr/>
      </dsp:nvSpPr>
      <dsp:spPr>
        <a:xfrm>
          <a:off x="6816608" y="1609261"/>
          <a:ext cx="1969139" cy="1019533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1438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/>
            <a:t>E</a:t>
          </a:r>
        </a:p>
      </dsp:txBody>
      <dsp:txXfrm>
        <a:off x="6816608" y="1609261"/>
        <a:ext cx="1969139" cy="1019533"/>
      </dsp:txXfrm>
    </dsp:sp>
    <dsp:sp modelId="{272955E2-C588-4D91-A171-7528F7D99EEC}">
      <dsp:nvSpPr>
        <dsp:cNvPr id="0" name=""/>
        <dsp:cNvSpPr/>
      </dsp:nvSpPr>
      <dsp:spPr>
        <a:xfrm>
          <a:off x="7210436" y="2402231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7210436" y="2402231"/>
        <a:ext cx="1772225" cy="339844"/>
      </dsp:txXfrm>
    </dsp:sp>
    <dsp:sp modelId="{B1892995-0542-45E6-960B-B5EE2F05C733}">
      <dsp:nvSpPr>
        <dsp:cNvPr id="0" name=""/>
        <dsp:cNvSpPr/>
      </dsp:nvSpPr>
      <dsp:spPr>
        <a:xfrm>
          <a:off x="5495691" y="3217858"/>
          <a:ext cx="1969139" cy="1019533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1438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/>
            <a:t>D</a:t>
          </a:r>
        </a:p>
      </dsp:txBody>
      <dsp:txXfrm>
        <a:off x="5495691" y="3217858"/>
        <a:ext cx="1969139" cy="1019533"/>
      </dsp:txXfrm>
    </dsp:sp>
    <dsp:sp modelId="{EEA86488-8801-416F-9E27-B1684E958A1E}">
      <dsp:nvSpPr>
        <dsp:cNvPr id="0" name=""/>
        <dsp:cNvSpPr/>
      </dsp:nvSpPr>
      <dsp:spPr>
        <a:xfrm>
          <a:off x="5889518" y="4010828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5889518" y="4010828"/>
        <a:ext cx="1772225" cy="339844"/>
      </dsp:txXfrm>
    </dsp:sp>
    <dsp:sp modelId="{22D08F43-644C-49AB-8B0E-CAE9679D97A4}">
      <dsp:nvSpPr>
        <dsp:cNvPr id="0" name=""/>
        <dsp:cNvSpPr/>
      </dsp:nvSpPr>
      <dsp:spPr>
        <a:xfrm>
          <a:off x="8137526" y="3217858"/>
          <a:ext cx="1969139" cy="1019533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1438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/>
            <a:t>F</a:t>
          </a:r>
        </a:p>
      </dsp:txBody>
      <dsp:txXfrm>
        <a:off x="8137526" y="3217858"/>
        <a:ext cx="1969139" cy="1019533"/>
      </dsp:txXfrm>
    </dsp:sp>
    <dsp:sp modelId="{27A36581-A90A-42EA-A756-FE5A48866180}">
      <dsp:nvSpPr>
        <dsp:cNvPr id="0" name=""/>
        <dsp:cNvSpPr/>
      </dsp:nvSpPr>
      <dsp:spPr>
        <a:xfrm>
          <a:off x="8531354" y="4010828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8531354" y="4010828"/>
        <a:ext cx="1772225" cy="339844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C69F3B-D603-47D9-A13C-8BB4206FFC52}">
      <dsp:nvSpPr>
        <dsp:cNvPr id="0" name=""/>
        <dsp:cNvSpPr/>
      </dsp:nvSpPr>
      <dsp:spPr>
        <a:xfrm>
          <a:off x="7594876" y="3092911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166"/>
              </a:lnTo>
              <a:lnTo>
                <a:pt x="963558" y="256166"/>
              </a:lnTo>
              <a:lnTo>
                <a:pt x="963558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624161-15A7-4B18-8ECC-F56CE7CCBDCD}">
      <dsp:nvSpPr>
        <dsp:cNvPr id="0" name=""/>
        <dsp:cNvSpPr/>
      </dsp:nvSpPr>
      <dsp:spPr>
        <a:xfrm>
          <a:off x="6631317" y="3092911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963558" y="0"/>
              </a:moveTo>
              <a:lnTo>
                <a:pt x="963558" y="256166"/>
              </a:lnTo>
              <a:lnTo>
                <a:pt x="0" y="256166"/>
              </a:lnTo>
              <a:lnTo>
                <a:pt x="0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047115-E1AA-4B3E-9AF0-9A389076E2CA}">
      <dsp:nvSpPr>
        <dsp:cNvPr id="0" name=""/>
        <dsp:cNvSpPr/>
      </dsp:nvSpPr>
      <dsp:spPr>
        <a:xfrm>
          <a:off x="6631317" y="1919502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166"/>
              </a:lnTo>
              <a:lnTo>
                <a:pt x="963558" y="256166"/>
              </a:lnTo>
              <a:lnTo>
                <a:pt x="963558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6AE5D-19CB-4591-8A2C-3A5D3AE8F994}">
      <dsp:nvSpPr>
        <dsp:cNvPr id="0" name=""/>
        <dsp:cNvSpPr/>
      </dsp:nvSpPr>
      <dsp:spPr>
        <a:xfrm>
          <a:off x="5667758" y="1919502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963558" y="0"/>
              </a:moveTo>
              <a:lnTo>
                <a:pt x="963558" y="256166"/>
              </a:lnTo>
              <a:lnTo>
                <a:pt x="0" y="256166"/>
              </a:lnTo>
              <a:lnTo>
                <a:pt x="0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9AE169-00E4-4DD4-9262-66459D6AC729}">
      <dsp:nvSpPr>
        <dsp:cNvPr id="0" name=""/>
        <dsp:cNvSpPr/>
      </dsp:nvSpPr>
      <dsp:spPr>
        <a:xfrm>
          <a:off x="4704199" y="746092"/>
          <a:ext cx="1927117" cy="429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166"/>
              </a:lnTo>
              <a:lnTo>
                <a:pt x="1927117" y="256166"/>
              </a:lnTo>
              <a:lnTo>
                <a:pt x="1927117" y="4296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885786-C84C-4FEE-BA02-159CACBF11BB}">
      <dsp:nvSpPr>
        <dsp:cNvPr id="0" name=""/>
        <dsp:cNvSpPr/>
      </dsp:nvSpPr>
      <dsp:spPr>
        <a:xfrm>
          <a:off x="2777081" y="1919502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166"/>
              </a:lnTo>
              <a:lnTo>
                <a:pt x="963558" y="256166"/>
              </a:lnTo>
              <a:lnTo>
                <a:pt x="963558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68E302-73BE-4E85-A236-65B9D81DDAC1}">
      <dsp:nvSpPr>
        <dsp:cNvPr id="0" name=""/>
        <dsp:cNvSpPr/>
      </dsp:nvSpPr>
      <dsp:spPr>
        <a:xfrm>
          <a:off x="1813523" y="1919502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963558" y="0"/>
              </a:moveTo>
              <a:lnTo>
                <a:pt x="963558" y="256166"/>
              </a:lnTo>
              <a:lnTo>
                <a:pt x="0" y="256166"/>
              </a:lnTo>
              <a:lnTo>
                <a:pt x="0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1B5706-8C3F-48CE-945B-432501E1D562}">
      <dsp:nvSpPr>
        <dsp:cNvPr id="0" name=""/>
        <dsp:cNvSpPr/>
      </dsp:nvSpPr>
      <dsp:spPr>
        <a:xfrm>
          <a:off x="2777081" y="746092"/>
          <a:ext cx="1927117" cy="429699"/>
        </a:xfrm>
        <a:custGeom>
          <a:avLst/>
          <a:gdLst/>
          <a:ahLst/>
          <a:cxnLst/>
          <a:rect l="0" t="0" r="0" b="0"/>
          <a:pathLst>
            <a:path>
              <a:moveTo>
                <a:pt x="1927117" y="0"/>
              </a:moveTo>
              <a:lnTo>
                <a:pt x="1927117" y="256166"/>
              </a:lnTo>
              <a:lnTo>
                <a:pt x="0" y="256166"/>
              </a:lnTo>
              <a:lnTo>
                <a:pt x="0" y="4296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12CE17-842C-4669-B793-BF5CC5B1082F}">
      <dsp:nvSpPr>
        <dsp:cNvPr id="0" name=""/>
        <dsp:cNvSpPr/>
      </dsp:nvSpPr>
      <dsp:spPr>
        <a:xfrm>
          <a:off x="3985993" y="2381"/>
          <a:ext cx="1436411" cy="74371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C</a:t>
          </a:r>
        </a:p>
      </dsp:txBody>
      <dsp:txXfrm>
        <a:off x="3985993" y="2381"/>
        <a:ext cx="1436411" cy="743710"/>
      </dsp:txXfrm>
    </dsp:sp>
    <dsp:sp modelId="{6236EACE-2F17-46C5-9035-5050ED3A798F}">
      <dsp:nvSpPr>
        <dsp:cNvPr id="0" name=""/>
        <dsp:cNvSpPr/>
      </dsp:nvSpPr>
      <dsp:spPr>
        <a:xfrm>
          <a:off x="4273276" y="580823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4273276" y="580823"/>
        <a:ext cx="1292770" cy="247903"/>
      </dsp:txXfrm>
    </dsp:sp>
    <dsp:sp modelId="{376ADA84-B011-436A-AF82-A60EFE9D2453}">
      <dsp:nvSpPr>
        <dsp:cNvPr id="0" name=""/>
        <dsp:cNvSpPr/>
      </dsp:nvSpPr>
      <dsp:spPr>
        <a:xfrm>
          <a:off x="2058876" y="1175791"/>
          <a:ext cx="1436411" cy="7437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A</a:t>
          </a:r>
        </a:p>
      </dsp:txBody>
      <dsp:txXfrm>
        <a:off x="2058876" y="1175791"/>
        <a:ext cx="1436411" cy="743710"/>
      </dsp:txXfrm>
    </dsp:sp>
    <dsp:sp modelId="{DCA3014E-8665-4B1B-995D-07E509641EA6}">
      <dsp:nvSpPr>
        <dsp:cNvPr id="0" name=""/>
        <dsp:cNvSpPr/>
      </dsp:nvSpPr>
      <dsp:spPr>
        <a:xfrm>
          <a:off x="2346158" y="1754233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2346158" y="1754233"/>
        <a:ext cx="1292770" cy="247903"/>
      </dsp:txXfrm>
    </dsp:sp>
    <dsp:sp modelId="{B876A313-5BAB-4F74-805A-EED3E39E1621}">
      <dsp:nvSpPr>
        <dsp:cNvPr id="0" name=""/>
        <dsp:cNvSpPr/>
      </dsp:nvSpPr>
      <dsp:spPr>
        <a:xfrm>
          <a:off x="1095317" y="2349201"/>
          <a:ext cx="1436411" cy="7437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 err="1"/>
            <a:t>nil</a:t>
          </a:r>
          <a:endParaRPr lang="de-DE" sz="4300" kern="1200" dirty="0"/>
        </a:p>
      </dsp:txBody>
      <dsp:txXfrm>
        <a:off x="1095317" y="2349201"/>
        <a:ext cx="1436411" cy="743710"/>
      </dsp:txXfrm>
    </dsp:sp>
    <dsp:sp modelId="{047D7F3B-2459-4211-A3FA-2503FF8F107C}">
      <dsp:nvSpPr>
        <dsp:cNvPr id="0" name=""/>
        <dsp:cNvSpPr/>
      </dsp:nvSpPr>
      <dsp:spPr>
        <a:xfrm>
          <a:off x="1382599" y="292764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1382599" y="2927642"/>
        <a:ext cx="1292770" cy="247903"/>
      </dsp:txXfrm>
    </dsp:sp>
    <dsp:sp modelId="{F437C5FE-7E69-4FB7-A92D-05BAB1814274}">
      <dsp:nvSpPr>
        <dsp:cNvPr id="0" name=""/>
        <dsp:cNvSpPr/>
      </dsp:nvSpPr>
      <dsp:spPr>
        <a:xfrm>
          <a:off x="3022435" y="2349201"/>
          <a:ext cx="1436411" cy="7437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B</a:t>
          </a:r>
        </a:p>
      </dsp:txBody>
      <dsp:txXfrm>
        <a:off x="3022435" y="2349201"/>
        <a:ext cx="1436411" cy="743710"/>
      </dsp:txXfrm>
    </dsp:sp>
    <dsp:sp modelId="{6375B3D2-7DFE-4403-B6EC-41C82B1B028A}">
      <dsp:nvSpPr>
        <dsp:cNvPr id="0" name=""/>
        <dsp:cNvSpPr/>
      </dsp:nvSpPr>
      <dsp:spPr>
        <a:xfrm>
          <a:off x="3309717" y="292764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3309717" y="2927642"/>
        <a:ext cx="1292770" cy="247903"/>
      </dsp:txXfrm>
    </dsp:sp>
    <dsp:sp modelId="{C6F35F57-958A-4E8D-82FE-4585CE50FD9C}">
      <dsp:nvSpPr>
        <dsp:cNvPr id="0" name=""/>
        <dsp:cNvSpPr/>
      </dsp:nvSpPr>
      <dsp:spPr>
        <a:xfrm>
          <a:off x="5913111" y="1175791"/>
          <a:ext cx="1436411" cy="74371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E</a:t>
          </a:r>
        </a:p>
      </dsp:txBody>
      <dsp:txXfrm>
        <a:off x="5913111" y="1175791"/>
        <a:ext cx="1436411" cy="743710"/>
      </dsp:txXfrm>
    </dsp:sp>
    <dsp:sp modelId="{272955E2-C588-4D91-A171-7528F7D99EEC}">
      <dsp:nvSpPr>
        <dsp:cNvPr id="0" name=""/>
        <dsp:cNvSpPr/>
      </dsp:nvSpPr>
      <dsp:spPr>
        <a:xfrm>
          <a:off x="6200394" y="1754233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6200394" y="1754233"/>
        <a:ext cx="1292770" cy="247903"/>
      </dsp:txXfrm>
    </dsp:sp>
    <dsp:sp modelId="{B1892995-0542-45E6-960B-B5EE2F05C733}">
      <dsp:nvSpPr>
        <dsp:cNvPr id="0" name=""/>
        <dsp:cNvSpPr/>
      </dsp:nvSpPr>
      <dsp:spPr>
        <a:xfrm>
          <a:off x="4949552" y="2349201"/>
          <a:ext cx="1436411" cy="743710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D</a:t>
          </a:r>
        </a:p>
      </dsp:txBody>
      <dsp:txXfrm>
        <a:off x="4949552" y="2349201"/>
        <a:ext cx="1436411" cy="743710"/>
      </dsp:txXfrm>
    </dsp:sp>
    <dsp:sp modelId="{EEA86488-8801-416F-9E27-B1684E958A1E}">
      <dsp:nvSpPr>
        <dsp:cNvPr id="0" name=""/>
        <dsp:cNvSpPr/>
      </dsp:nvSpPr>
      <dsp:spPr>
        <a:xfrm>
          <a:off x="5236835" y="292764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5236835" y="2927642"/>
        <a:ext cx="1292770" cy="247903"/>
      </dsp:txXfrm>
    </dsp:sp>
    <dsp:sp modelId="{22D08F43-644C-49AB-8B0E-CAE9679D97A4}">
      <dsp:nvSpPr>
        <dsp:cNvPr id="0" name=""/>
        <dsp:cNvSpPr/>
      </dsp:nvSpPr>
      <dsp:spPr>
        <a:xfrm>
          <a:off x="6876670" y="2349201"/>
          <a:ext cx="1436411" cy="743710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F</a:t>
          </a:r>
        </a:p>
      </dsp:txBody>
      <dsp:txXfrm>
        <a:off x="6876670" y="2349201"/>
        <a:ext cx="1436411" cy="743710"/>
      </dsp:txXfrm>
    </dsp:sp>
    <dsp:sp modelId="{27A36581-A90A-42EA-A756-FE5A48866180}">
      <dsp:nvSpPr>
        <dsp:cNvPr id="0" name=""/>
        <dsp:cNvSpPr/>
      </dsp:nvSpPr>
      <dsp:spPr>
        <a:xfrm>
          <a:off x="7163953" y="292764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7163953" y="2927642"/>
        <a:ext cx="1292770" cy="247903"/>
      </dsp:txXfrm>
    </dsp:sp>
    <dsp:sp modelId="{40664FB3-8484-4D5D-B32E-EC5E9CAC78A2}">
      <dsp:nvSpPr>
        <dsp:cNvPr id="0" name=""/>
        <dsp:cNvSpPr/>
      </dsp:nvSpPr>
      <dsp:spPr>
        <a:xfrm>
          <a:off x="5913111" y="3522611"/>
          <a:ext cx="1436411" cy="74371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Nil</a:t>
          </a:r>
        </a:p>
      </dsp:txBody>
      <dsp:txXfrm>
        <a:off x="5913111" y="3522611"/>
        <a:ext cx="1436411" cy="743710"/>
      </dsp:txXfrm>
    </dsp:sp>
    <dsp:sp modelId="{B80F3888-D57A-4E45-8F41-25374BB9265C}">
      <dsp:nvSpPr>
        <dsp:cNvPr id="0" name=""/>
        <dsp:cNvSpPr/>
      </dsp:nvSpPr>
      <dsp:spPr>
        <a:xfrm>
          <a:off x="6200394" y="410105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6200394" y="4101052"/>
        <a:ext cx="1292770" cy="247903"/>
      </dsp:txXfrm>
    </dsp:sp>
    <dsp:sp modelId="{C7678C91-439A-4A4E-BE95-3CA88AC2DD66}">
      <dsp:nvSpPr>
        <dsp:cNvPr id="0" name=""/>
        <dsp:cNvSpPr/>
      </dsp:nvSpPr>
      <dsp:spPr>
        <a:xfrm>
          <a:off x="7840229" y="3522611"/>
          <a:ext cx="1436411" cy="743710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G</a:t>
          </a:r>
        </a:p>
      </dsp:txBody>
      <dsp:txXfrm>
        <a:off x="7840229" y="3522611"/>
        <a:ext cx="1436411" cy="743710"/>
      </dsp:txXfrm>
    </dsp:sp>
    <dsp:sp modelId="{1DA4AF35-4659-40FF-819D-3E88569CA41D}">
      <dsp:nvSpPr>
        <dsp:cNvPr id="0" name=""/>
        <dsp:cNvSpPr/>
      </dsp:nvSpPr>
      <dsp:spPr>
        <a:xfrm>
          <a:off x="8127512" y="410105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8127512" y="4101052"/>
        <a:ext cx="1292770" cy="2479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E58378-3216-40B1-8E56-339555C2C76F}">
      <dsp:nvSpPr>
        <dsp:cNvPr id="0" name=""/>
        <dsp:cNvSpPr/>
      </dsp:nvSpPr>
      <dsp:spPr>
        <a:xfrm>
          <a:off x="5101607" y="1618568"/>
          <a:ext cx="2095506" cy="9344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7100"/>
              </a:lnTo>
              <a:lnTo>
                <a:pt x="2095506" y="557100"/>
              </a:lnTo>
              <a:lnTo>
                <a:pt x="2095506" y="9344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9DE8D5-BA2C-494F-BF40-2DB32FCF1951}">
      <dsp:nvSpPr>
        <dsp:cNvPr id="0" name=""/>
        <dsp:cNvSpPr/>
      </dsp:nvSpPr>
      <dsp:spPr>
        <a:xfrm>
          <a:off x="3006100" y="1618568"/>
          <a:ext cx="2095506" cy="934491"/>
        </a:xfrm>
        <a:custGeom>
          <a:avLst/>
          <a:gdLst/>
          <a:ahLst/>
          <a:cxnLst/>
          <a:rect l="0" t="0" r="0" b="0"/>
          <a:pathLst>
            <a:path>
              <a:moveTo>
                <a:pt x="2095506" y="0"/>
              </a:moveTo>
              <a:lnTo>
                <a:pt x="2095506" y="557100"/>
              </a:lnTo>
              <a:lnTo>
                <a:pt x="0" y="557100"/>
              </a:lnTo>
              <a:lnTo>
                <a:pt x="0" y="9344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723F26-3B0D-44B2-B4C5-55D207AC3210}">
      <dsp:nvSpPr>
        <dsp:cNvPr id="0" name=""/>
        <dsp:cNvSpPr/>
      </dsp:nvSpPr>
      <dsp:spPr>
        <a:xfrm>
          <a:off x="3539684" y="1178"/>
          <a:ext cx="3123847" cy="1617389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228232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S</a:t>
          </a:r>
        </a:p>
      </dsp:txBody>
      <dsp:txXfrm>
        <a:off x="3539684" y="1178"/>
        <a:ext cx="3123847" cy="1617389"/>
      </dsp:txXfrm>
    </dsp:sp>
    <dsp:sp modelId="{393DF70B-E391-4593-A42B-FC529E58CF90}">
      <dsp:nvSpPr>
        <dsp:cNvPr id="0" name=""/>
        <dsp:cNvSpPr/>
      </dsp:nvSpPr>
      <dsp:spPr>
        <a:xfrm>
          <a:off x="4164453" y="1259148"/>
          <a:ext cx="2811462" cy="5391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0" tIns="22225" rIns="88900" bIns="22225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500" kern="1200"/>
        </a:p>
      </dsp:txBody>
      <dsp:txXfrm>
        <a:off x="4164453" y="1259148"/>
        <a:ext cx="2811462" cy="539129"/>
      </dsp:txXfrm>
    </dsp:sp>
    <dsp:sp modelId="{AF319CD2-191F-4D55-8912-BD01EEC58DB4}">
      <dsp:nvSpPr>
        <dsp:cNvPr id="0" name=""/>
        <dsp:cNvSpPr/>
      </dsp:nvSpPr>
      <dsp:spPr>
        <a:xfrm>
          <a:off x="1444177" y="2553059"/>
          <a:ext cx="3123847" cy="1617389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228232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E</a:t>
          </a:r>
        </a:p>
      </dsp:txBody>
      <dsp:txXfrm>
        <a:off x="1444177" y="2553059"/>
        <a:ext cx="3123847" cy="1617389"/>
      </dsp:txXfrm>
    </dsp:sp>
    <dsp:sp modelId="{19153AA8-7140-465A-B367-C9D8D0C6DBB2}">
      <dsp:nvSpPr>
        <dsp:cNvPr id="0" name=""/>
        <dsp:cNvSpPr/>
      </dsp:nvSpPr>
      <dsp:spPr>
        <a:xfrm>
          <a:off x="2068946" y="3811029"/>
          <a:ext cx="2811462" cy="5391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0" tIns="22225" rIns="88900" bIns="22225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500" kern="1200"/>
        </a:p>
      </dsp:txBody>
      <dsp:txXfrm>
        <a:off x="2068946" y="3811029"/>
        <a:ext cx="2811462" cy="539129"/>
      </dsp:txXfrm>
    </dsp:sp>
    <dsp:sp modelId="{8CA0801D-2575-4ECB-BAE5-08D18928A028}">
      <dsp:nvSpPr>
        <dsp:cNvPr id="0" name=""/>
        <dsp:cNvSpPr/>
      </dsp:nvSpPr>
      <dsp:spPr>
        <a:xfrm>
          <a:off x="5635190" y="2553059"/>
          <a:ext cx="3123847" cy="1617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228232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 err="1"/>
            <a:t>nil</a:t>
          </a:r>
          <a:endParaRPr lang="de-DE" sz="6500" kern="1200" dirty="0"/>
        </a:p>
      </dsp:txBody>
      <dsp:txXfrm>
        <a:off x="5635190" y="2553059"/>
        <a:ext cx="3123847" cy="1617389"/>
      </dsp:txXfrm>
    </dsp:sp>
    <dsp:sp modelId="{A298F6D6-897F-4F2C-A961-C25161F6F122}">
      <dsp:nvSpPr>
        <dsp:cNvPr id="0" name=""/>
        <dsp:cNvSpPr/>
      </dsp:nvSpPr>
      <dsp:spPr>
        <a:xfrm>
          <a:off x="6259960" y="3811029"/>
          <a:ext cx="2811462" cy="5391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0" tIns="22225" rIns="88900" bIns="22225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500" kern="1200"/>
        </a:p>
      </dsp:txBody>
      <dsp:txXfrm>
        <a:off x="6259960" y="3811029"/>
        <a:ext cx="2811462" cy="5391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34EB7F-619B-4C48-95AE-24A8029B22C4}">
      <dsp:nvSpPr>
        <dsp:cNvPr id="0" name=""/>
        <dsp:cNvSpPr/>
      </dsp:nvSpPr>
      <dsp:spPr>
        <a:xfrm>
          <a:off x="5819801" y="1020198"/>
          <a:ext cx="1320917" cy="589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172"/>
              </a:lnTo>
              <a:lnTo>
                <a:pt x="1320917" y="351172"/>
              </a:lnTo>
              <a:lnTo>
                <a:pt x="1320917" y="5890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DA210D-7CDE-43AA-8B3E-5B6F03489247}">
      <dsp:nvSpPr>
        <dsp:cNvPr id="0" name=""/>
        <dsp:cNvSpPr/>
      </dsp:nvSpPr>
      <dsp:spPr>
        <a:xfrm>
          <a:off x="4498884" y="2628794"/>
          <a:ext cx="1320917" cy="589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172"/>
              </a:lnTo>
              <a:lnTo>
                <a:pt x="1320917" y="351172"/>
              </a:lnTo>
              <a:lnTo>
                <a:pt x="1320917" y="5890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F82420-B2D7-43F1-8D42-6D0073016DA7}">
      <dsp:nvSpPr>
        <dsp:cNvPr id="0" name=""/>
        <dsp:cNvSpPr/>
      </dsp:nvSpPr>
      <dsp:spPr>
        <a:xfrm>
          <a:off x="3177966" y="2628794"/>
          <a:ext cx="1320917" cy="589063"/>
        </a:xfrm>
        <a:custGeom>
          <a:avLst/>
          <a:gdLst/>
          <a:ahLst/>
          <a:cxnLst/>
          <a:rect l="0" t="0" r="0" b="0"/>
          <a:pathLst>
            <a:path>
              <a:moveTo>
                <a:pt x="1320917" y="0"/>
              </a:moveTo>
              <a:lnTo>
                <a:pt x="1320917" y="351172"/>
              </a:lnTo>
              <a:lnTo>
                <a:pt x="0" y="351172"/>
              </a:lnTo>
              <a:lnTo>
                <a:pt x="0" y="5890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71102F-8AF9-45F9-90A6-D47DC8FFC8B0}">
      <dsp:nvSpPr>
        <dsp:cNvPr id="0" name=""/>
        <dsp:cNvSpPr/>
      </dsp:nvSpPr>
      <dsp:spPr>
        <a:xfrm>
          <a:off x="4498884" y="1020198"/>
          <a:ext cx="1320917" cy="589063"/>
        </a:xfrm>
        <a:custGeom>
          <a:avLst/>
          <a:gdLst/>
          <a:ahLst/>
          <a:cxnLst/>
          <a:rect l="0" t="0" r="0" b="0"/>
          <a:pathLst>
            <a:path>
              <a:moveTo>
                <a:pt x="1320917" y="0"/>
              </a:moveTo>
              <a:lnTo>
                <a:pt x="1320917" y="351172"/>
              </a:lnTo>
              <a:lnTo>
                <a:pt x="0" y="351172"/>
              </a:lnTo>
              <a:lnTo>
                <a:pt x="0" y="5890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3E73A0-AA1F-41CC-A137-37EE52E1DF62}">
      <dsp:nvSpPr>
        <dsp:cNvPr id="0" name=""/>
        <dsp:cNvSpPr/>
      </dsp:nvSpPr>
      <dsp:spPr>
        <a:xfrm>
          <a:off x="4835232" y="665"/>
          <a:ext cx="1969139" cy="1019533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1438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/>
            <a:t>S</a:t>
          </a:r>
        </a:p>
      </dsp:txBody>
      <dsp:txXfrm>
        <a:off x="4835232" y="665"/>
        <a:ext cx="1969139" cy="1019533"/>
      </dsp:txXfrm>
    </dsp:sp>
    <dsp:sp modelId="{91A21102-5491-4D5A-9573-2246CF483687}">
      <dsp:nvSpPr>
        <dsp:cNvPr id="0" name=""/>
        <dsp:cNvSpPr/>
      </dsp:nvSpPr>
      <dsp:spPr>
        <a:xfrm>
          <a:off x="5229060" y="793635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5229060" y="793635"/>
        <a:ext cx="1772225" cy="339844"/>
      </dsp:txXfrm>
    </dsp:sp>
    <dsp:sp modelId="{E75AE902-FF09-4E6C-89C5-0E6A0E273ACD}">
      <dsp:nvSpPr>
        <dsp:cNvPr id="0" name=""/>
        <dsp:cNvSpPr/>
      </dsp:nvSpPr>
      <dsp:spPr>
        <a:xfrm>
          <a:off x="3514314" y="1609261"/>
          <a:ext cx="1969139" cy="1019533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1438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/>
            <a:t>E</a:t>
          </a:r>
        </a:p>
      </dsp:txBody>
      <dsp:txXfrm>
        <a:off x="3514314" y="1609261"/>
        <a:ext cx="1969139" cy="1019533"/>
      </dsp:txXfrm>
    </dsp:sp>
    <dsp:sp modelId="{32F31CE5-7941-4E0D-A2C7-D73C4AB6F4CD}">
      <dsp:nvSpPr>
        <dsp:cNvPr id="0" name=""/>
        <dsp:cNvSpPr/>
      </dsp:nvSpPr>
      <dsp:spPr>
        <a:xfrm>
          <a:off x="3908142" y="2402231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3908142" y="2402231"/>
        <a:ext cx="1772225" cy="339844"/>
      </dsp:txXfrm>
    </dsp:sp>
    <dsp:sp modelId="{8F8424A5-DDFA-4EEA-95FF-3FF8C951957F}">
      <dsp:nvSpPr>
        <dsp:cNvPr id="0" name=""/>
        <dsp:cNvSpPr/>
      </dsp:nvSpPr>
      <dsp:spPr>
        <a:xfrm>
          <a:off x="2193396" y="3217858"/>
          <a:ext cx="1969139" cy="1019533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1438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/>
            <a:t>A</a:t>
          </a:r>
        </a:p>
      </dsp:txBody>
      <dsp:txXfrm>
        <a:off x="2193396" y="3217858"/>
        <a:ext cx="1969139" cy="1019533"/>
      </dsp:txXfrm>
    </dsp:sp>
    <dsp:sp modelId="{BCDCF1FE-524C-4087-95AF-68891C59C4AE}">
      <dsp:nvSpPr>
        <dsp:cNvPr id="0" name=""/>
        <dsp:cNvSpPr/>
      </dsp:nvSpPr>
      <dsp:spPr>
        <a:xfrm>
          <a:off x="2587224" y="4010828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2587224" y="4010828"/>
        <a:ext cx="1772225" cy="339844"/>
      </dsp:txXfrm>
    </dsp:sp>
    <dsp:sp modelId="{BAFDDE23-2E55-4CC1-BB61-446EF34B3C0D}">
      <dsp:nvSpPr>
        <dsp:cNvPr id="0" name=""/>
        <dsp:cNvSpPr/>
      </dsp:nvSpPr>
      <dsp:spPr>
        <a:xfrm>
          <a:off x="4835232" y="3217858"/>
          <a:ext cx="1969139" cy="1019533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1438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 err="1"/>
            <a:t>nil</a:t>
          </a:r>
          <a:endParaRPr lang="de-DE" sz="6000" kern="1200" dirty="0"/>
        </a:p>
      </dsp:txBody>
      <dsp:txXfrm>
        <a:off x="4835232" y="3217858"/>
        <a:ext cx="1969139" cy="1019533"/>
      </dsp:txXfrm>
    </dsp:sp>
    <dsp:sp modelId="{8E38A844-C608-49E2-B0B3-70109CE5AF82}">
      <dsp:nvSpPr>
        <dsp:cNvPr id="0" name=""/>
        <dsp:cNvSpPr/>
      </dsp:nvSpPr>
      <dsp:spPr>
        <a:xfrm>
          <a:off x="5229060" y="4010828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5229060" y="4010828"/>
        <a:ext cx="1772225" cy="339844"/>
      </dsp:txXfrm>
    </dsp:sp>
    <dsp:sp modelId="{23F63C7B-1D8E-4DAE-ABBF-CA2F1EFE2B1E}">
      <dsp:nvSpPr>
        <dsp:cNvPr id="0" name=""/>
        <dsp:cNvSpPr/>
      </dsp:nvSpPr>
      <dsp:spPr>
        <a:xfrm>
          <a:off x="6156149" y="1609261"/>
          <a:ext cx="1969139" cy="1019533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1438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 err="1"/>
            <a:t>nil</a:t>
          </a:r>
          <a:endParaRPr lang="de-DE" sz="6000" kern="1200" dirty="0"/>
        </a:p>
      </dsp:txBody>
      <dsp:txXfrm>
        <a:off x="6156149" y="1609261"/>
        <a:ext cx="1969139" cy="1019533"/>
      </dsp:txXfrm>
    </dsp:sp>
    <dsp:sp modelId="{84EE0DF4-5F2A-4E9C-AC09-97DFE42286A3}">
      <dsp:nvSpPr>
        <dsp:cNvPr id="0" name=""/>
        <dsp:cNvSpPr/>
      </dsp:nvSpPr>
      <dsp:spPr>
        <a:xfrm>
          <a:off x="6549977" y="2402231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6549977" y="2402231"/>
        <a:ext cx="1772225" cy="3398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34EB7F-619B-4C48-95AE-24A8029B22C4}">
      <dsp:nvSpPr>
        <dsp:cNvPr id="0" name=""/>
        <dsp:cNvSpPr/>
      </dsp:nvSpPr>
      <dsp:spPr>
        <a:xfrm>
          <a:off x="5101607" y="1618568"/>
          <a:ext cx="2095506" cy="9344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7100"/>
              </a:lnTo>
              <a:lnTo>
                <a:pt x="2095506" y="557100"/>
              </a:lnTo>
              <a:lnTo>
                <a:pt x="2095506" y="9344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71102F-8AF9-45F9-90A6-D47DC8FFC8B0}">
      <dsp:nvSpPr>
        <dsp:cNvPr id="0" name=""/>
        <dsp:cNvSpPr/>
      </dsp:nvSpPr>
      <dsp:spPr>
        <a:xfrm>
          <a:off x="3006100" y="1618568"/>
          <a:ext cx="2095506" cy="934491"/>
        </a:xfrm>
        <a:custGeom>
          <a:avLst/>
          <a:gdLst/>
          <a:ahLst/>
          <a:cxnLst/>
          <a:rect l="0" t="0" r="0" b="0"/>
          <a:pathLst>
            <a:path>
              <a:moveTo>
                <a:pt x="2095506" y="0"/>
              </a:moveTo>
              <a:lnTo>
                <a:pt x="2095506" y="557100"/>
              </a:lnTo>
              <a:lnTo>
                <a:pt x="0" y="557100"/>
              </a:lnTo>
              <a:lnTo>
                <a:pt x="0" y="9344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3E73A0-AA1F-41CC-A137-37EE52E1DF62}">
      <dsp:nvSpPr>
        <dsp:cNvPr id="0" name=""/>
        <dsp:cNvSpPr/>
      </dsp:nvSpPr>
      <dsp:spPr>
        <a:xfrm>
          <a:off x="3539684" y="1178"/>
          <a:ext cx="3123847" cy="1617389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228232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E</a:t>
          </a:r>
        </a:p>
      </dsp:txBody>
      <dsp:txXfrm>
        <a:off x="3539684" y="1178"/>
        <a:ext cx="3123847" cy="1617389"/>
      </dsp:txXfrm>
    </dsp:sp>
    <dsp:sp modelId="{91A21102-5491-4D5A-9573-2246CF483687}">
      <dsp:nvSpPr>
        <dsp:cNvPr id="0" name=""/>
        <dsp:cNvSpPr/>
      </dsp:nvSpPr>
      <dsp:spPr>
        <a:xfrm>
          <a:off x="4164453" y="1259148"/>
          <a:ext cx="2811462" cy="5391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0" tIns="22225" rIns="88900" bIns="22225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500" kern="1200"/>
        </a:p>
      </dsp:txBody>
      <dsp:txXfrm>
        <a:off x="4164453" y="1259148"/>
        <a:ext cx="2811462" cy="539129"/>
      </dsp:txXfrm>
    </dsp:sp>
    <dsp:sp modelId="{E75AE902-FF09-4E6C-89C5-0E6A0E273ACD}">
      <dsp:nvSpPr>
        <dsp:cNvPr id="0" name=""/>
        <dsp:cNvSpPr/>
      </dsp:nvSpPr>
      <dsp:spPr>
        <a:xfrm>
          <a:off x="1444177" y="2553059"/>
          <a:ext cx="3123847" cy="1617389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228232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A</a:t>
          </a:r>
        </a:p>
      </dsp:txBody>
      <dsp:txXfrm>
        <a:off x="1444177" y="2553059"/>
        <a:ext cx="3123847" cy="1617389"/>
      </dsp:txXfrm>
    </dsp:sp>
    <dsp:sp modelId="{32F31CE5-7941-4E0D-A2C7-D73C4AB6F4CD}">
      <dsp:nvSpPr>
        <dsp:cNvPr id="0" name=""/>
        <dsp:cNvSpPr/>
      </dsp:nvSpPr>
      <dsp:spPr>
        <a:xfrm>
          <a:off x="2068946" y="3811029"/>
          <a:ext cx="2811462" cy="5391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0" tIns="22225" rIns="88900" bIns="22225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500" kern="1200"/>
        </a:p>
      </dsp:txBody>
      <dsp:txXfrm>
        <a:off x="2068946" y="3811029"/>
        <a:ext cx="2811462" cy="539129"/>
      </dsp:txXfrm>
    </dsp:sp>
    <dsp:sp modelId="{23F63C7B-1D8E-4DAE-ABBF-CA2F1EFE2B1E}">
      <dsp:nvSpPr>
        <dsp:cNvPr id="0" name=""/>
        <dsp:cNvSpPr/>
      </dsp:nvSpPr>
      <dsp:spPr>
        <a:xfrm>
          <a:off x="5635190" y="2553059"/>
          <a:ext cx="3123847" cy="1617389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228232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S</a:t>
          </a:r>
        </a:p>
      </dsp:txBody>
      <dsp:txXfrm>
        <a:off x="5635190" y="2553059"/>
        <a:ext cx="3123847" cy="1617389"/>
      </dsp:txXfrm>
    </dsp:sp>
    <dsp:sp modelId="{84EE0DF4-5F2A-4E9C-AC09-97DFE42286A3}">
      <dsp:nvSpPr>
        <dsp:cNvPr id="0" name=""/>
        <dsp:cNvSpPr/>
      </dsp:nvSpPr>
      <dsp:spPr>
        <a:xfrm>
          <a:off x="6259960" y="3811029"/>
          <a:ext cx="2811462" cy="5391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0" tIns="22225" rIns="88900" bIns="22225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500" kern="1200"/>
        </a:p>
      </dsp:txBody>
      <dsp:txXfrm>
        <a:off x="6259960" y="3811029"/>
        <a:ext cx="2811462" cy="53912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34EB7F-619B-4C48-95AE-24A8029B22C4}">
      <dsp:nvSpPr>
        <dsp:cNvPr id="0" name=""/>
        <dsp:cNvSpPr/>
      </dsp:nvSpPr>
      <dsp:spPr>
        <a:xfrm>
          <a:off x="5101607" y="1618568"/>
          <a:ext cx="2095506" cy="9344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7100"/>
              </a:lnTo>
              <a:lnTo>
                <a:pt x="2095506" y="557100"/>
              </a:lnTo>
              <a:lnTo>
                <a:pt x="2095506" y="9344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71102F-8AF9-45F9-90A6-D47DC8FFC8B0}">
      <dsp:nvSpPr>
        <dsp:cNvPr id="0" name=""/>
        <dsp:cNvSpPr/>
      </dsp:nvSpPr>
      <dsp:spPr>
        <a:xfrm>
          <a:off x="3006100" y="1618568"/>
          <a:ext cx="2095506" cy="934491"/>
        </a:xfrm>
        <a:custGeom>
          <a:avLst/>
          <a:gdLst/>
          <a:ahLst/>
          <a:cxnLst/>
          <a:rect l="0" t="0" r="0" b="0"/>
          <a:pathLst>
            <a:path>
              <a:moveTo>
                <a:pt x="2095506" y="0"/>
              </a:moveTo>
              <a:lnTo>
                <a:pt x="2095506" y="557100"/>
              </a:lnTo>
              <a:lnTo>
                <a:pt x="0" y="557100"/>
              </a:lnTo>
              <a:lnTo>
                <a:pt x="0" y="9344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3E73A0-AA1F-41CC-A137-37EE52E1DF62}">
      <dsp:nvSpPr>
        <dsp:cNvPr id="0" name=""/>
        <dsp:cNvSpPr/>
      </dsp:nvSpPr>
      <dsp:spPr>
        <a:xfrm>
          <a:off x="3539684" y="1178"/>
          <a:ext cx="3123847" cy="1617389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228232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E</a:t>
          </a:r>
        </a:p>
      </dsp:txBody>
      <dsp:txXfrm>
        <a:off x="3539684" y="1178"/>
        <a:ext cx="3123847" cy="1617389"/>
      </dsp:txXfrm>
    </dsp:sp>
    <dsp:sp modelId="{91A21102-5491-4D5A-9573-2246CF483687}">
      <dsp:nvSpPr>
        <dsp:cNvPr id="0" name=""/>
        <dsp:cNvSpPr/>
      </dsp:nvSpPr>
      <dsp:spPr>
        <a:xfrm>
          <a:off x="4164453" y="1259148"/>
          <a:ext cx="2811462" cy="5391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0" tIns="22225" rIns="88900" bIns="22225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500" kern="1200"/>
        </a:p>
      </dsp:txBody>
      <dsp:txXfrm>
        <a:off x="4164453" y="1259148"/>
        <a:ext cx="2811462" cy="539129"/>
      </dsp:txXfrm>
    </dsp:sp>
    <dsp:sp modelId="{E75AE902-FF09-4E6C-89C5-0E6A0E273ACD}">
      <dsp:nvSpPr>
        <dsp:cNvPr id="0" name=""/>
        <dsp:cNvSpPr/>
      </dsp:nvSpPr>
      <dsp:spPr>
        <a:xfrm>
          <a:off x="1444177" y="2553059"/>
          <a:ext cx="3123847" cy="1617389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228232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A</a:t>
          </a:r>
        </a:p>
      </dsp:txBody>
      <dsp:txXfrm>
        <a:off x="1444177" y="2553059"/>
        <a:ext cx="3123847" cy="1617389"/>
      </dsp:txXfrm>
    </dsp:sp>
    <dsp:sp modelId="{32F31CE5-7941-4E0D-A2C7-D73C4AB6F4CD}">
      <dsp:nvSpPr>
        <dsp:cNvPr id="0" name=""/>
        <dsp:cNvSpPr/>
      </dsp:nvSpPr>
      <dsp:spPr>
        <a:xfrm>
          <a:off x="2068946" y="3811029"/>
          <a:ext cx="2811462" cy="5391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0" tIns="22225" rIns="88900" bIns="22225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500" kern="1200"/>
        </a:p>
      </dsp:txBody>
      <dsp:txXfrm>
        <a:off x="2068946" y="3811029"/>
        <a:ext cx="2811462" cy="539129"/>
      </dsp:txXfrm>
    </dsp:sp>
    <dsp:sp modelId="{23F63C7B-1D8E-4DAE-ABBF-CA2F1EFE2B1E}">
      <dsp:nvSpPr>
        <dsp:cNvPr id="0" name=""/>
        <dsp:cNvSpPr/>
      </dsp:nvSpPr>
      <dsp:spPr>
        <a:xfrm>
          <a:off x="5635190" y="2553059"/>
          <a:ext cx="3123847" cy="1617389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228232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S</a:t>
          </a:r>
        </a:p>
      </dsp:txBody>
      <dsp:txXfrm>
        <a:off x="5635190" y="2553059"/>
        <a:ext cx="3123847" cy="1617389"/>
      </dsp:txXfrm>
    </dsp:sp>
    <dsp:sp modelId="{84EE0DF4-5F2A-4E9C-AC09-97DFE42286A3}">
      <dsp:nvSpPr>
        <dsp:cNvPr id="0" name=""/>
        <dsp:cNvSpPr/>
      </dsp:nvSpPr>
      <dsp:spPr>
        <a:xfrm>
          <a:off x="6259960" y="3811029"/>
          <a:ext cx="2811462" cy="5391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0" tIns="22225" rIns="88900" bIns="22225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500" kern="1200"/>
        </a:p>
      </dsp:txBody>
      <dsp:txXfrm>
        <a:off x="6259960" y="3811029"/>
        <a:ext cx="2811462" cy="53912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0E02AC-6FC5-4069-BADA-009626AC9057}">
      <dsp:nvSpPr>
        <dsp:cNvPr id="0" name=""/>
        <dsp:cNvSpPr/>
      </dsp:nvSpPr>
      <dsp:spPr>
        <a:xfrm>
          <a:off x="5819801" y="2628794"/>
          <a:ext cx="1320917" cy="589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172"/>
              </a:lnTo>
              <a:lnTo>
                <a:pt x="1320917" y="351172"/>
              </a:lnTo>
              <a:lnTo>
                <a:pt x="1320917" y="5890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15AE5-BA1B-4B1B-8766-98D805D0E1DC}">
      <dsp:nvSpPr>
        <dsp:cNvPr id="0" name=""/>
        <dsp:cNvSpPr/>
      </dsp:nvSpPr>
      <dsp:spPr>
        <a:xfrm>
          <a:off x="4498884" y="2628794"/>
          <a:ext cx="1320917" cy="589063"/>
        </a:xfrm>
        <a:custGeom>
          <a:avLst/>
          <a:gdLst/>
          <a:ahLst/>
          <a:cxnLst/>
          <a:rect l="0" t="0" r="0" b="0"/>
          <a:pathLst>
            <a:path>
              <a:moveTo>
                <a:pt x="1320917" y="0"/>
              </a:moveTo>
              <a:lnTo>
                <a:pt x="1320917" y="351172"/>
              </a:lnTo>
              <a:lnTo>
                <a:pt x="0" y="351172"/>
              </a:lnTo>
              <a:lnTo>
                <a:pt x="0" y="5890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34EB7F-619B-4C48-95AE-24A8029B22C4}">
      <dsp:nvSpPr>
        <dsp:cNvPr id="0" name=""/>
        <dsp:cNvSpPr/>
      </dsp:nvSpPr>
      <dsp:spPr>
        <a:xfrm>
          <a:off x="4498884" y="1020198"/>
          <a:ext cx="1320917" cy="589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172"/>
              </a:lnTo>
              <a:lnTo>
                <a:pt x="1320917" y="351172"/>
              </a:lnTo>
              <a:lnTo>
                <a:pt x="1320917" y="5890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71102F-8AF9-45F9-90A6-D47DC8FFC8B0}">
      <dsp:nvSpPr>
        <dsp:cNvPr id="0" name=""/>
        <dsp:cNvSpPr/>
      </dsp:nvSpPr>
      <dsp:spPr>
        <a:xfrm>
          <a:off x="3177966" y="1020198"/>
          <a:ext cx="1320917" cy="589063"/>
        </a:xfrm>
        <a:custGeom>
          <a:avLst/>
          <a:gdLst/>
          <a:ahLst/>
          <a:cxnLst/>
          <a:rect l="0" t="0" r="0" b="0"/>
          <a:pathLst>
            <a:path>
              <a:moveTo>
                <a:pt x="1320917" y="0"/>
              </a:moveTo>
              <a:lnTo>
                <a:pt x="1320917" y="351172"/>
              </a:lnTo>
              <a:lnTo>
                <a:pt x="0" y="351172"/>
              </a:lnTo>
              <a:lnTo>
                <a:pt x="0" y="5890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3E73A0-AA1F-41CC-A137-37EE52E1DF62}">
      <dsp:nvSpPr>
        <dsp:cNvPr id="0" name=""/>
        <dsp:cNvSpPr/>
      </dsp:nvSpPr>
      <dsp:spPr>
        <a:xfrm>
          <a:off x="3514314" y="665"/>
          <a:ext cx="1969139" cy="1019533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1438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/>
            <a:t>E</a:t>
          </a:r>
        </a:p>
      </dsp:txBody>
      <dsp:txXfrm>
        <a:off x="3514314" y="665"/>
        <a:ext cx="1969139" cy="1019533"/>
      </dsp:txXfrm>
    </dsp:sp>
    <dsp:sp modelId="{91A21102-5491-4D5A-9573-2246CF483687}">
      <dsp:nvSpPr>
        <dsp:cNvPr id="0" name=""/>
        <dsp:cNvSpPr/>
      </dsp:nvSpPr>
      <dsp:spPr>
        <a:xfrm>
          <a:off x="3908142" y="793635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3908142" y="793635"/>
        <a:ext cx="1772225" cy="339844"/>
      </dsp:txXfrm>
    </dsp:sp>
    <dsp:sp modelId="{E75AE902-FF09-4E6C-89C5-0E6A0E273ACD}">
      <dsp:nvSpPr>
        <dsp:cNvPr id="0" name=""/>
        <dsp:cNvSpPr/>
      </dsp:nvSpPr>
      <dsp:spPr>
        <a:xfrm>
          <a:off x="2193396" y="1609261"/>
          <a:ext cx="1969139" cy="1019533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1438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/>
            <a:t>A</a:t>
          </a:r>
        </a:p>
      </dsp:txBody>
      <dsp:txXfrm>
        <a:off x="2193396" y="1609261"/>
        <a:ext cx="1969139" cy="1019533"/>
      </dsp:txXfrm>
    </dsp:sp>
    <dsp:sp modelId="{32F31CE5-7941-4E0D-A2C7-D73C4AB6F4CD}">
      <dsp:nvSpPr>
        <dsp:cNvPr id="0" name=""/>
        <dsp:cNvSpPr/>
      </dsp:nvSpPr>
      <dsp:spPr>
        <a:xfrm>
          <a:off x="2587224" y="2402231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2587224" y="2402231"/>
        <a:ext cx="1772225" cy="339844"/>
      </dsp:txXfrm>
    </dsp:sp>
    <dsp:sp modelId="{23F63C7B-1D8E-4DAE-ABBF-CA2F1EFE2B1E}">
      <dsp:nvSpPr>
        <dsp:cNvPr id="0" name=""/>
        <dsp:cNvSpPr/>
      </dsp:nvSpPr>
      <dsp:spPr>
        <a:xfrm>
          <a:off x="4835232" y="1609261"/>
          <a:ext cx="1969139" cy="1019533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1438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/>
            <a:t>S</a:t>
          </a:r>
        </a:p>
      </dsp:txBody>
      <dsp:txXfrm>
        <a:off x="4835232" y="1609261"/>
        <a:ext cx="1969139" cy="1019533"/>
      </dsp:txXfrm>
    </dsp:sp>
    <dsp:sp modelId="{84EE0DF4-5F2A-4E9C-AC09-97DFE42286A3}">
      <dsp:nvSpPr>
        <dsp:cNvPr id="0" name=""/>
        <dsp:cNvSpPr/>
      </dsp:nvSpPr>
      <dsp:spPr>
        <a:xfrm>
          <a:off x="5229060" y="2402231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5229060" y="2402231"/>
        <a:ext cx="1772225" cy="339844"/>
      </dsp:txXfrm>
    </dsp:sp>
    <dsp:sp modelId="{8DB475E3-3673-4D04-9971-8742762FE50C}">
      <dsp:nvSpPr>
        <dsp:cNvPr id="0" name=""/>
        <dsp:cNvSpPr/>
      </dsp:nvSpPr>
      <dsp:spPr>
        <a:xfrm>
          <a:off x="3514314" y="3217858"/>
          <a:ext cx="1969139" cy="1019533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1438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/>
            <a:t>H</a:t>
          </a:r>
        </a:p>
      </dsp:txBody>
      <dsp:txXfrm>
        <a:off x="3514314" y="3217858"/>
        <a:ext cx="1969139" cy="1019533"/>
      </dsp:txXfrm>
    </dsp:sp>
    <dsp:sp modelId="{EC2C9559-C6CF-4275-8EAD-BF7E6085D64A}">
      <dsp:nvSpPr>
        <dsp:cNvPr id="0" name=""/>
        <dsp:cNvSpPr/>
      </dsp:nvSpPr>
      <dsp:spPr>
        <a:xfrm>
          <a:off x="3908142" y="4010828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3908142" y="4010828"/>
        <a:ext cx="1772225" cy="339844"/>
      </dsp:txXfrm>
    </dsp:sp>
    <dsp:sp modelId="{1422CF60-FFFF-44B9-86C7-D95EACEED1C3}">
      <dsp:nvSpPr>
        <dsp:cNvPr id="0" name=""/>
        <dsp:cNvSpPr/>
      </dsp:nvSpPr>
      <dsp:spPr>
        <a:xfrm>
          <a:off x="6156149" y="3217858"/>
          <a:ext cx="1969139" cy="1019533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1438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 err="1"/>
            <a:t>nil</a:t>
          </a:r>
          <a:endParaRPr lang="de-DE" sz="6000" kern="1200" dirty="0"/>
        </a:p>
      </dsp:txBody>
      <dsp:txXfrm>
        <a:off x="6156149" y="3217858"/>
        <a:ext cx="1969139" cy="1019533"/>
      </dsp:txXfrm>
    </dsp:sp>
    <dsp:sp modelId="{C0D484DA-082D-4D17-A124-6006C9A2782F}">
      <dsp:nvSpPr>
        <dsp:cNvPr id="0" name=""/>
        <dsp:cNvSpPr/>
      </dsp:nvSpPr>
      <dsp:spPr>
        <a:xfrm>
          <a:off x="6549977" y="4010828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6549977" y="4010828"/>
        <a:ext cx="1772225" cy="33984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0E02AC-6FC5-4069-BADA-009626AC9057}">
      <dsp:nvSpPr>
        <dsp:cNvPr id="0" name=""/>
        <dsp:cNvSpPr/>
      </dsp:nvSpPr>
      <dsp:spPr>
        <a:xfrm>
          <a:off x="5819801" y="2628794"/>
          <a:ext cx="1320917" cy="589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172"/>
              </a:lnTo>
              <a:lnTo>
                <a:pt x="1320917" y="351172"/>
              </a:lnTo>
              <a:lnTo>
                <a:pt x="1320917" y="5890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15AE5-BA1B-4B1B-8766-98D805D0E1DC}">
      <dsp:nvSpPr>
        <dsp:cNvPr id="0" name=""/>
        <dsp:cNvSpPr/>
      </dsp:nvSpPr>
      <dsp:spPr>
        <a:xfrm>
          <a:off x="4498884" y="2628794"/>
          <a:ext cx="1320917" cy="589063"/>
        </a:xfrm>
        <a:custGeom>
          <a:avLst/>
          <a:gdLst/>
          <a:ahLst/>
          <a:cxnLst/>
          <a:rect l="0" t="0" r="0" b="0"/>
          <a:pathLst>
            <a:path>
              <a:moveTo>
                <a:pt x="1320917" y="0"/>
              </a:moveTo>
              <a:lnTo>
                <a:pt x="1320917" y="351172"/>
              </a:lnTo>
              <a:lnTo>
                <a:pt x="0" y="351172"/>
              </a:lnTo>
              <a:lnTo>
                <a:pt x="0" y="5890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34EB7F-619B-4C48-95AE-24A8029B22C4}">
      <dsp:nvSpPr>
        <dsp:cNvPr id="0" name=""/>
        <dsp:cNvSpPr/>
      </dsp:nvSpPr>
      <dsp:spPr>
        <a:xfrm>
          <a:off x="4498884" y="1020198"/>
          <a:ext cx="1320917" cy="589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172"/>
              </a:lnTo>
              <a:lnTo>
                <a:pt x="1320917" y="351172"/>
              </a:lnTo>
              <a:lnTo>
                <a:pt x="1320917" y="5890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71102F-8AF9-45F9-90A6-D47DC8FFC8B0}">
      <dsp:nvSpPr>
        <dsp:cNvPr id="0" name=""/>
        <dsp:cNvSpPr/>
      </dsp:nvSpPr>
      <dsp:spPr>
        <a:xfrm>
          <a:off x="3177966" y="1020198"/>
          <a:ext cx="1320917" cy="589063"/>
        </a:xfrm>
        <a:custGeom>
          <a:avLst/>
          <a:gdLst/>
          <a:ahLst/>
          <a:cxnLst/>
          <a:rect l="0" t="0" r="0" b="0"/>
          <a:pathLst>
            <a:path>
              <a:moveTo>
                <a:pt x="1320917" y="0"/>
              </a:moveTo>
              <a:lnTo>
                <a:pt x="1320917" y="351172"/>
              </a:lnTo>
              <a:lnTo>
                <a:pt x="0" y="351172"/>
              </a:lnTo>
              <a:lnTo>
                <a:pt x="0" y="5890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3E73A0-AA1F-41CC-A137-37EE52E1DF62}">
      <dsp:nvSpPr>
        <dsp:cNvPr id="0" name=""/>
        <dsp:cNvSpPr/>
      </dsp:nvSpPr>
      <dsp:spPr>
        <a:xfrm>
          <a:off x="3514314" y="665"/>
          <a:ext cx="1969139" cy="1019533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1438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/>
            <a:t>E</a:t>
          </a:r>
        </a:p>
      </dsp:txBody>
      <dsp:txXfrm>
        <a:off x="3514314" y="665"/>
        <a:ext cx="1969139" cy="1019533"/>
      </dsp:txXfrm>
    </dsp:sp>
    <dsp:sp modelId="{91A21102-5491-4D5A-9573-2246CF483687}">
      <dsp:nvSpPr>
        <dsp:cNvPr id="0" name=""/>
        <dsp:cNvSpPr/>
      </dsp:nvSpPr>
      <dsp:spPr>
        <a:xfrm>
          <a:off x="3908142" y="793635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3908142" y="793635"/>
        <a:ext cx="1772225" cy="339844"/>
      </dsp:txXfrm>
    </dsp:sp>
    <dsp:sp modelId="{E75AE902-FF09-4E6C-89C5-0E6A0E273ACD}">
      <dsp:nvSpPr>
        <dsp:cNvPr id="0" name=""/>
        <dsp:cNvSpPr/>
      </dsp:nvSpPr>
      <dsp:spPr>
        <a:xfrm>
          <a:off x="2193396" y="1609261"/>
          <a:ext cx="1969139" cy="1019533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1438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/>
            <a:t>A</a:t>
          </a:r>
        </a:p>
      </dsp:txBody>
      <dsp:txXfrm>
        <a:off x="2193396" y="1609261"/>
        <a:ext cx="1969139" cy="1019533"/>
      </dsp:txXfrm>
    </dsp:sp>
    <dsp:sp modelId="{32F31CE5-7941-4E0D-A2C7-D73C4AB6F4CD}">
      <dsp:nvSpPr>
        <dsp:cNvPr id="0" name=""/>
        <dsp:cNvSpPr/>
      </dsp:nvSpPr>
      <dsp:spPr>
        <a:xfrm>
          <a:off x="2587224" y="2402231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2587224" y="2402231"/>
        <a:ext cx="1772225" cy="339844"/>
      </dsp:txXfrm>
    </dsp:sp>
    <dsp:sp modelId="{23F63C7B-1D8E-4DAE-ABBF-CA2F1EFE2B1E}">
      <dsp:nvSpPr>
        <dsp:cNvPr id="0" name=""/>
        <dsp:cNvSpPr/>
      </dsp:nvSpPr>
      <dsp:spPr>
        <a:xfrm>
          <a:off x="4835232" y="1609261"/>
          <a:ext cx="1969139" cy="1019533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1438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/>
            <a:t>S</a:t>
          </a:r>
        </a:p>
      </dsp:txBody>
      <dsp:txXfrm>
        <a:off x="4835232" y="1609261"/>
        <a:ext cx="1969139" cy="1019533"/>
      </dsp:txXfrm>
    </dsp:sp>
    <dsp:sp modelId="{84EE0DF4-5F2A-4E9C-AC09-97DFE42286A3}">
      <dsp:nvSpPr>
        <dsp:cNvPr id="0" name=""/>
        <dsp:cNvSpPr/>
      </dsp:nvSpPr>
      <dsp:spPr>
        <a:xfrm>
          <a:off x="5229060" y="2402231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5229060" y="2402231"/>
        <a:ext cx="1772225" cy="339844"/>
      </dsp:txXfrm>
    </dsp:sp>
    <dsp:sp modelId="{8DB475E3-3673-4D04-9971-8742762FE50C}">
      <dsp:nvSpPr>
        <dsp:cNvPr id="0" name=""/>
        <dsp:cNvSpPr/>
      </dsp:nvSpPr>
      <dsp:spPr>
        <a:xfrm>
          <a:off x="3514314" y="3217858"/>
          <a:ext cx="1969139" cy="1019533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1438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/>
            <a:t>H</a:t>
          </a:r>
        </a:p>
      </dsp:txBody>
      <dsp:txXfrm>
        <a:off x="3514314" y="3217858"/>
        <a:ext cx="1969139" cy="1019533"/>
      </dsp:txXfrm>
    </dsp:sp>
    <dsp:sp modelId="{EC2C9559-C6CF-4275-8EAD-BF7E6085D64A}">
      <dsp:nvSpPr>
        <dsp:cNvPr id="0" name=""/>
        <dsp:cNvSpPr/>
      </dsp:nvSpPr>
      <dsp:spPr>
        <a:xfrm>
          <a:off x="3908142" y="4010828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3908142" y="4010828"/>
        <a:ext cx="1772225" cy="339844"/>
      </dsp:txXfrm>
    </dsp:sp>
    <dsp:sp modelId="{1422CF60-FFFF-44B9-86C7-D95EACEED1C3}">
      <dsp:nvSpPr>
        <dsp:cNvPr id="0" name=""/>
        <dsp:cNvSpPr/>
      </dsp:nvSpPr>
      <dsp:spPr>
        <a:xfrm>
          <a:off x="6156149" y="3217858"/>
          <a:ext cx="1969139" cy="1019533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1438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 err="1"/>
            <a:t>nil</a:t>
          </a:r>
          <a:endParaRPr lang="de-DE" sz="6000" kern="1200" dirty="0"/>
        </a:p>
      </dsp:txBody>
      <dsp:txXfrm>
        <a:off x="6156149" y="3217858"/>
        <a:ext cx="1969139" cy="1019533"/>
      </dsp:txXfrm>
    </dsp:sp>
    <dsp:sp modelId="{C0D484DA-082D-4D17-A124-6006C9A2782F}">
      <dsp:nvSpPr>
        <dsp:cNvPr id="0" name=""/>
        <dsp:cNvSpPr/>
      </dsp:nvSpPr>
      <dsp:spPr>
        <a:xfrm>
          <a:off x="6549977" y="4010828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6549977" y="4010828"/>
        <a:ext cx="1772225" cy="33984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0E02AC-6FC5-4069-BADA-009626AC9057}">
      <dsp:nvSpPr>
        <dsp:cNvPr id="0" name=""/>
        <dsp:cNvSpPr/>
      </dsp:nvSpPr>
      <dsp:spPr>
        <a:xfrm>
          <a:off x="5667758" y="1919502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166"/>
              </a:lnTo>
              <a:lnTo>
                <a:pt x="963558" y="256166"/>
              </a:lnTo>
              <a:lnTo>
                <a:pt x="963558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0AAA03-6EBD-48C2-A8F1-D1C7602D3BDD}">
      <dsp:nvSpPr>
        <dsp:cNvPr id="0" name=""/>
        <dsp:cNvSpPr/>
      </dsp:nvSpPr>
      <dsp:spPr>
        <a:xfrm>
          <a:off x="4704199" y="3092911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166"/>
              </a:lnTo>
              <a:lnTo>
                <a:pt x="963558" y="256166"/>
              </a:lnTo>
              <a:lnTo>
                <a:pt x="963558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ED1641-E20E-4D8C-BA44-A059DA342A44}">
      <dsp:nvSpPr>
        <dsp:cNvPr id="0" name=""/>
        <dsp:cNvSpPr/>
      </dsp:nvSpPr>
      <dsp:spPr>
        <a:xfrm>
          <a:off x="3740640" y="3092911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963558" y="0"/>
              </a:moveTo>
              <a:lnTo>
                <a:pt x="963558" y="256166"/>
              </a:lnTo>
              <a:lnTo>
                <a:pt x="0" y="256166"/>
              </a:lnTo>
              <a:lnTo>
                <a:pt x="0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15AE5-BA1B-4B1B-8766-98D805D0E1DC}">
      <dsp:nvSpPr>
        <dsp:cNvPr id="0" name=""/>
        <dsp:cNvSpPr/>
      </dsp:nvSpPr>
      <dsp:spPr>
        <a:xfrm>
          <a:off x="4704199" y="1919502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963558" y="0"/>
              </a:moveTo>
              <a:lnTo>
                <a:pt x="963558" y="256166"/>
              </a:lnTo>
              <a:lnTo>
                <a:pt x="0" y="256166"/>
              </a:lnTo>
              <a:lnTo>
                <a:pt x="0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34EB7F-619B-4C48-95AE-24A8029B22C4}">
      <dsp:nvSpPr>
        <dsp:cNvPr id="0" name=""/>
        <dsp:cNvSpPr/>
      </dsp:nvSpPr>
      <dsp:spPr>
        <a:xfrm>
          <a:off x="4704199" y="746092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166"/>
              </a:lnTo>
              <a:lnTo>
                <a:pt x="963558" y="256166"/>
              </a:lnTo>
              <a:lnTo>
                <a:pt x="963558" y="4296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71102F-8AF9-45F9-90A6-D47DC8FFC8B0}">
      <dsp:nvSpPr>
        <dsp:cNvPr id="0" name=""/>
        <dsp:cNvSpPr/>
      </dsp:nvSpPr>
      <dsp:spPr>
        <a:xfrm>
          <a:off x="3740640" y="746092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963558" y="0"/>
              </a:moveTo>
              <a:lnTo>
                <a:pt x="963558" y="256166"/>
              </a:lnTo>
              <a:lnTo>
                <a:pt x="0" y="256166"/>
              </a:lnTo>
              <a:lnTo>
                <a:pt x="0" y="4296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3E73A0-AA1F-41CC-A137-37EE52E1DF62}">
      <dsp:nvSpPr>
        <dsp:cNvPr id="0" name=""/>
        <dsp:cNvSpPr/>
      </dsp:nvSpPr>
      <dsp:spPr>
        <a:xfrm>
          <a:off x="3985993" y="2381"/>
          <a:ext cx="1436411" cy="74371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E</a:t>
          </a:r>
        </a:p>
      </dsp:txBody>
      <dsp:txXfrm>
        <a:off x="3985993" y="2381"/>
        <a:ext cx="1436411" cy="743710"/>
      </dsp:txXfrm>
    </dsp:sp>
    <dsp:sp modelId="{91A21102-5491-4D5A-9573-2246CF483687}">
      <dsp:nvSpPr>
        <dsp:cNvPr id="0" name=""/>
        <dsp:cNvSpPr/>
      </dsp:nvSpPr>
      <dsp:spPr>
        <a:xfrm>
          <a:off x="4273276" y="580823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4273276" y="580823"/>
        <a:ext cx="1292770" cy="247903"/>
      </dsp:txXfrm>
    </dsp:sp>
    <dsp:sp modelId="{E75AE902-FF09-4E6C-89C5-0E6A0E273ACD}">
      <dsp:nvSpPr>
        <dsp:cNvPr id="0" name=""/>
        <dsp:cNvSpPr/>
      </dsp:nvSpPr>
      <dsp:spPr>
        <a:xfrm>
          <a:off x="3022435" y="1175791"/>
          <a:ext cx="1436411" cy="74371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A</a:t>
          </a:r>
        </a:p>
      </dsp:txBody>
      <dsp:txXfrm>
        <a:off x="3022435" y="1175791"/>
        <a:ext cx="1436411" cy="743710"/>
      </dsp:txXfrm>
    </dsp:sp>
    <dsp:sp modelId="{32F31CE5-7941-4E0D-A2C7-D73C4AB6F4CD}">
      <dsp:nvSpPr>
        <dsp:cNvPr id="0" name=""/>
        <dsp:cNvSpPr/>
      </dsp:nvSpPr>
      <dsp:spPr>
        <a:xfrm>
          <a:off x="3309717" y="1754233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3309717" y="1754233"/>
        <a:ext cx="1292770" cy="247903"/>
      </dsp:txXfrm>
    </dsp:sp>
    <dsp:sp modelId="{23F63C7B-1D8E-4DAE-ABBF-CA2F1EFE2B1E}">
      <dsp:nvSpPr>
        <dsp:cNvPr id="0" name=""/>
        <dsp:cNvSpPr/>
      </dsp:nvSpPr>
      <dsp:spPr>
        <a:xfrm>
          <a:off x="4949552" y="1175791"/>
          <a:ext cx="1436411" cy="74371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S</a:t>
          </a:r>
        </a:p>
      </dsp:txBody>
      <dsp:txXfrm>
        <a:off x="4949552" y="1175791"/>
        <a:ext cx="1436411" cy="743710"/>
      </dsp:txXfrm>
    </dsp:sp>
    <dsp:sp modelId="{84EE0DF4-5F2A-4E9C-AC09-97DFE42286A3}">
      <dsp:nvSpPr>
        <dsp:cNvPr id="0" name=""/>
        <dsp:cNvSpPr/>
      </dsp:nvSpPr>
      <dsp:spPr>
        <a:xfrm>
          <a:off x="5236835" y="1754233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5236835" y="1754233"/>
        <a:ext cx="1292770" cy="247903"/>
      </dsp:txXfrm>
    </dsp:sp>
    <dsp:sp modelId="{8DB475E3-3673-4D04-9971-8742762FE50C}">
      <dsp:nvSpPr>
        <dsp:cNvPr id="0" name=""/>
        <dsp:cNvSpPr/>
      </dsp:nvSpPr>
      <dsp:spPr>
        <a:xfrm>
          <a:off x="3985993" y="2349201"/>
          <a:ext cx="1436411" cy="743710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H</a:t>
          </a:r>
        </a:p>
      </dsp:txBody>
      <dsp:txXfrm>
        <a:off x="3985993" y="2349201"/>
        <a:ext cx="1436411" cy="743710"/>
      </dsp:txXfrm>
    </dsp:sp>
    <dsp:sp modelId="{EC2C9559-C6CF-4275-8EAD-BF7E6085D64A}">
      <dsp:nvSpPr>
        <dsp:cNvPr id="0" name=""/>
        <dsp:cNvSpPr/>
      </dsp:nvSpPr>
      <dsp:spPr>
        <a:xfrm>
          <a:off x="4273276" y="292764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4273276" y="2927642"/>
        <a:ext cx="1292770" cy="247903"/>
      </dsp:txXfrm>
    </dsp:sp>
    <dsp:sp modelId="{D9AD807B-D5D6-4F28-A16C-B98CEBB9E467}">
      <dsp:nvSpPr>
        <dsp:cNvPr id="0" name=""/>
        <dsp:cNvSpPr/>
      </dsp:nvSpPr>
      <dsp:spPr>
        <a:xfrm>
          <a:off x="3022435" y="3522611"/>
          <a:ext cx="1436411" cy="74371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 err="1"/>
            <a:t>nil</a:t>
          </a:r>
          <a:endParaRPr lang="de-DE" sz="4300" kern="1200" dirty="0"/>
        </a:p>
      </dsp:txBody>
      <dsp:txXfrm>
        <a:off x="3022435" y="3522611"/>
        <a:ext cx="1436411" cy="743710"/>
      </dsp:txXfrm>
    </dsp:sp>
    <dsp:sp modelId="{4E8BFA36-1B84-4FF7-BC02-32BEC89D5352}">
      <dsp:nvSpPr>
        <dsp:cNvPr id="0" name=""/>
        <dsp:cNvSpPr/>
      </dsp:nvSpPr>
      <dsp:spPr>
        <a:xfrm>
          <a:off x="3309717" y="410105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3309717" y="4101052"/>
        <a:ext cx="1292770" cy="247903"/>
      </dsp:txXfrm>
    </dsp:sp>
    <dsp:sp modelId="{48379339-42E2-416B-9F23-698E206AFB36}">
      <dsp:nvSpPr>
        <dsp:cNvPr id="0" name=""/>
        <dsp:cNvSpPr/>
      </dsp:nvSpPr>
      <dsp:spPr>
        <a:xfrm>
          <a:off x="4949552" y="3522611"/>
          <a:ext cx="1436411" cy="743710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L</a:t>
          </a:r>
        </a:p>
      </dsp:txBody>
      <dsp:txXfrm>
        <a:off x="4949552" y="3522611"/>
        <a:ext cx="1436411" cy="743710"/>
      </dsp:txXfrm>
    </dsp:sp>
    <dsp:sp modelId="{ACFD2749-6E72-4BE9-BBB9-243C9DC20024}">
      <dsp:nvSpPr>
        <dsp:cNvPr id="0" name=""/>
        <dsp:cNvSpPr/>
      </dsp:nvSpPr>
      <dsp:spPr>
        <a:xfrm>
          <a:off x="5236835" y="410105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5236835" y="4101052"/>
        <a:ext cx="1292770" cy="247903"/>
      </dsp:txXfrm>
    </dsp:sp>
    <dsp:sp modelId="{1422CF60-FFFF-44B9-86C7-D95EACEED1C3}">
      <dsp:nvSpPr>
        <dsp:cNvPr id="0" name=""/>
        <dsp:cNvSpPr/>
      </dsp:nvSpPr>
      <dsp:spPr>
        <a:xfrm>
          <a:off x="5913111" y="2349201"/>
          <a:ext cx="1436411" cy="74371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 err="1"/>
            <a:t>nil</a:t>
          </a:r>
          <a:endParaRPr lang="de-DE" sz="4300" kern="1200" dirty="0"/>
        </a:p>
      </dsp:txBody>
      <dsp:txXfrm>
        <a:off x="5913111" y="2349201"/>
        <a:ext cx="1436411" cy="743710"/>
      </dsp:txXfrm>
    </dsp:sp>
    <dsp:sp modelId="{C0D484DA-082D-4D17-A124-6006C9A2782F}">
      <dsp:nvSpPr>
        <dsp:cNvPr id="0" name=""/>
        <dsp:cNvSpPr/>
      </dsp:nvSpPr>
      <dsp:spPr>
        <a:xfrm>
          <a:off x="6200394" y="292764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6200394" y="2927642"/>
        <a:ext cx="1292770" cy="2479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52CC9378-5D88-4746-87BF-82F036742F1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303E34B-2624-4EA0-AD3D-2443998D78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49ABE-55FF-4434-8D7D-A1B44D771DE9}" type="datetimeFigureOut">
              <a:rPr lang="de-DE" smtClean="0"/>
              <a:t>10.12.2019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A73594-13D3-41DB-88D6-DAE235DAE7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9C8100-CC5B-4707-8573-D4FBE829954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BEC8F8-C675-44D2-870E-7AFD42B5A1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37488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96C60B-B5FC-400B-B362-D8C258658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0D1115C-30F4-4F72-834C-8C780D6BB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5439DC-2E81-473B-91D1-B65FA2AD0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323C-DE9D-4EE0-A27F-D361E9884D8C}" type="datetimeFigureOut">
              <a:rPr lang="de-DE" smtClean="0"/>
              <a:t>10.12.2019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9865F2-27AA-426C-AA7B-64025331D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0890DC-CC7C-4A35-A585-C88025FF6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F37E-E8CA-4A29-855B-94DE101E3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06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6E71EA-BE2D-4180-A808-F3873EA2F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8B6CF12-4D71-45C7-B9A7-1EC037346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F70E39-F182-4F1C-B7BC-7CB8D6EDC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323C-DE9D-4EE0-A27F-D361E9884D8C}" type="datetimeFigureOut">
              <a:rPr lang="de-DE" smtClean="0"/>
              <a:t>10.12.2019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A3ABA2-FDC7-4DED-8155-C21DA1B5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F1A57D-7D1A-4DCC-9905-8E31F0F0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F37E-E8CA-4A29-855B-94DE101E3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21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93ABC77-5DC3-44AA-B40E-2C54737830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F9B4E83-1646-4642-8289-737A7287C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33ED48-1E8E-43A9-A56A-6B381CB8A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323C-DE9D-4EE0-A27F-D361E9884D8C}" type="datetimeFigureOut">
              <a:rPr lang="de-DE" smtClean="0"/>
              <a:t>10.12.2019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F6BAAD-9B6B-4B3D-84EE-9CA690B03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E2D687-67C7-422C-A2BD-3EEB6C187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F37E-E8CA-4A29-855B-94DE101E3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3864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81B5E1-0F58-4B28-9E14-9668328AA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7C79A8-6198-46C5-8B7A-C2C975700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E61B9D-ED2A-4C2A-9BFA-23482AF19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323C-DE9D-4EE0-A27F-D361E9884D8C}" type="datetimeFigureOut">
              <a:rPr lang="de-DE" smtClean="0"/>
              <a:t>10.12.2019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4BD716-2098-4346-A07B-DA100558B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BE3947-D098-43F7-8392-D283C4ACA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F37E-E8CA-4A29-855B-94DE101E3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8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12650F-74F6-4859-AF5F-4E2520BB8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078B0A-390B-49AE-9C5E-20E657843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056B17-4468-471D-B108-2A263AE28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323C-DE9D-4EE0-A27F-D361E9884D8C}" type="datetimeFigureOut">
              <a:rPr lang="de-DE" smtClean="0"/>
              <a:t>10.12.2019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F66925-2370-47E8-B1FB-D975E3835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63207F-239C-4AC8-89AF-C4004BC91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F37E-E8CA-4A29-855B-94DE101E3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7548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FE1038-53C2-4A80-AD41-B3AEEF75F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4565F5-B967-43EE-879E-6A08BB1630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1C584E-CBB3-4A2C-97F2-E3CCCBE09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D686542-7DCD-4C28-AA4C-99AF63B12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323C-DE9D-4EE0-A27F-D361E9884D8C}" type="datetimeFigureOut">
              <a:rPr lang="de-DE" smtClean="0"/>
              <a:t>10.12.2019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D00152B-F2C6-41A9-B600-0C1C8A757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6F25F4-89AE-49DB-8E41-92B8269EC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F37E-E8CA-4A29-855B-94DE101E3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2938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5ACD30-48EF-4F3E-A4A3-03EDD06F1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F20761-665A-4C5D-BBEB-A8E396D26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4D1338-AF40-4DB1-BC29-A8AE1EF19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61BAFB1-1936-47F5-9E99-D537D405F1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2DFE3AA-ADB4-4516-962F-B96FF25C0C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27EEE06-D25A-4DF9-B7A4-92AAC9B9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323C-DE9D-4EE0-A27F-D361E9884D8C}" type="datetimeFigureOut">
              <a:rPr lang="de-DE" smtClean="0"/>
              <a:t>10.12.2019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7A865D1-15CE-4C94-B10F-771CE8ADB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5ADED05-0C28-4F1D-B928-2A073B40C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F37E-E8CA-4A29-855B-94DE101E3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5523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B2D769-E7B6-4BEA-BBB3-F87EC566D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5BA292-AE71-4BFC-A773-1A2447E4A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323C-DE9D-4EE0-A27F-D361E9884D8C}" type="datetimeFigureOut">
              <a:rPr lang="de-DE" smtClean="0"/>
              <a:t>10.12.2019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0BFD0FC-4438-43D3-A8BE-9D32B6FC6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9B21A68-0437-40A3-B52F-C81A6400A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F37E-E8CA-4A29-855B-94DE101E3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784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245EA0C-387F-4693-9EEB-194F7C6BD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323C-DE9D-4EE0-A27F-D361E9884D8C}" type="datetimeFigureOut">
              <a:rPr lang="de-DE" smtClean="0"/>
              <a:t>10.12.2019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9EAFB00-8198-4E3F-844D-1CFFFD3C9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C77F0AC-75B6-48C2-A0BB-DBEF9873D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F37E-E8CA-4A29-855B-94DE101E3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2997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3551A1-D05D-420D-85CA-E56E425C9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CB1598-362F-4810-B0CA-84B9EC050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77832FF-5227-4736-B9D7-7B5DF90E3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CB93F3-2AC3-4B90-9BDF-F06342690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323C-DE9D-4EE0-A27F-D361E9884D8C}" type="datetimeFigureOut">
              <a:rPr lang="de-DE" smtClean="0"/>
              <a:t>10.12.2019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ACAC45-A6D5-42E1-8EEE-379A7F1B6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54F2E4-306D-4605-A50C-C2424A0A1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F37E-E8CA-4A29-855B-94DE101E3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7472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FB96C7-5673-49F5-AED1-C70E76679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4840C31-0314-4EFC-8086-206F6B229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013C4A6-E842-4645-9022-86C779EB1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D2575D-6C6F-466B-815D-230D9FB3F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323C-DE9D-4EE0-A27F-D361E9884D8C}" type="datetimeFigureOut">
              <a:rPr lang="de-DE" smtClean="0"/>
              <a:t>10.12.2019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B81BDF-2687-459F-9D16-084B420BF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5386B3-AEA6-41AE-AB77-C1C36158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F37E-E8CA-4A29-855B-94DE101E3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319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0426987-3338-4A61-BE01-57A61985B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0AF8D6-2682-4179-ABB8-C4FA2223B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F6BA6E-B24C-4831-966E-333792C380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1323C-DE9D-4EE0-A27F-D361E9884D8C}" type="datetimeFigureOut">
              <a:rPr lang="de-DE" smtClean="0"/>
              <a:t>10.12.2019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A33235-102E-46E9-900C-27C58A4F83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F26F49-044C-4B1F-8CB7-9157E7068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9F37E-E8CA-4A29-855B-94DE101E3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235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B08AF9-1123-4AE9-8A33-81722F1476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Rot-Schwarz Bäume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ED9F501-2EBF-428F-948E-E79F934588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9128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845D8C-8379-4B49-BF3E-E7FA7EEF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trike="sngStrike" dirty="0"/>
              <a:t>S E A H </a:t>
            </a:r>
            <a:r>
              <a:rPr lang="de-DE" dirty="0"/>
              <a:t>L X P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E4238EF-32CE-489A-BEEE-8079B61DAB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68010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9057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845D8C-8379-4B49-BF3E-E7FA7EEF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trike="sngStrike" dirty="0"/>
              <a:t>S E A H </a:t>
            </a:r>
            <a:r>
              <a:rPr lang="de-DE" dirty="0"/>
              <a:t>L X P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E4238EF-32CE-489A-BEEE-8079B61DAB2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6795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845D8C-8379-4B49-BF3E-E7FA7EEF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trike="sngStrike" dirty="0"/>
              <a:t>S E A H </a:t>
            </a:r>
            <a:r>
              <a:rPr lang="de-DE" dirty="0"/>
              <a:t>L X P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E4238EF-32CE-489A-BEEE-8079B61DAB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876278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8292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845D8C-8379-4B49-BF3E-E7FA7EEF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trike="sngStrike" dirty="0"/>
              <a:t>S E A H </a:t>
            </a:r>
            <a:r>
              <a:rPr lang="de-DE" dirty="0"/>
              <a:t>L X P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E4238EF-32CE-489A-BEEE-8079B61DAB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73900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609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845D8C-8379-4B49-BF3E-E7FA7EEF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trike="sngStrike" dirty="0"/>
              <a:t>S E A H </a:t>
            </a:r>
            <a:r>
              <a:rPr lang="de-DE" dirty="0"/>
              <a:t>L X P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E4238EF-32CE-489A-BEEE-8079B61DAB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346520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7730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845D8C-8379-4B49-BF3E-E7FA7EEF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trike="sngStrike" dirty="0"/>
              <a:t>S E A H L X </a:t>
            </a:r>
            <a:r>
              <a:rPr lang="de-DE" dirty="0"/>
              <a:t>P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E4238EF-32CE-489A-BEEE-8079B61DAB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058695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0287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845D8C-8379-4B49-BF3E-E7FA7EEF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trike="sngStrike" dirty="0"/>
              <a:t>S E A H L X P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E4238EF-32CE-489A-BEEE-8079B61DAB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71029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39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38B4B6-F7C6-408F-9DDD-C66C363B4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3.4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BAF3FC-A012-48DC-8107-F100A942B4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5612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845D8C-8379-4B49-BF3E-E7FA7EEF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 B C D E F G H I J K</a:t>
            </a:r>
            <a:br>
              <a:rPr lang="de-DE" dirty="0"/>
            </a:br>
            <a:r>
              <a:rPr lang="de-DE" dirty="0"/>
              <a:t>1 2 3 4 5 6 7 8 9 10 11 12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E4238EF-32CE-489A-BEEE-8079B61DAB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400273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8404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845D8C-8379-4B49-BF3E-E7FA7EEF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 B C D E F G H I J K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E4238EF-32CE-489A-BEEE-8079B61DAB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303278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8555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23043D-B663-4826-A30F-C46285919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Regeln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BB9AB5-28ED-4949-8F45-E313D7400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Jeder Knoten ist entweder rot oder schwarz.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Der Wurzelknoten ist schwarz.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Alle Blätter sind schwarz. (Blatt ^= </a:t>
            </a:r>
            <a:r>
              <a:rPr lang="de-DE" dirty="0" err="1"/>
              <a:t>nil</a:t>
            </a:r>
            <a:r>
              <a:rPr lang="de-DE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Ist ein Knoten rot, so sind seine beiden Kinder schwarz.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Für jeden Teilbaum gilt: alle Wurzel-Blatt-Pfade enthalten dieselbe Anzahl schwarzer Knoten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 Es können nie zwei rote Knoten direkt aufeinander folgen.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6153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845D8C-8379-4B49-BF3E-E7FA7EEF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 B C D E F G H I J K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E4238EF-32CE-489A-BEEE-8079B61DAB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93148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3663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845D8C-8379-4B49-BF3E-E7FA7EEF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 B C D E F G H I J K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E4238EF-32CE-489A-BEEE-8079B61DAB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649947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785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845D8C-8379-4B49-BF3E-E7FA7EEF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 B C D E F G H I J K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E4238EF-32CE-489A-BEEE-8079B61DAB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111087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89255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845D8C-8379-4B49-BF3E-E7FA7EEF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 B C D E F G H I J K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E4238EF-32CE-489A-BEEE-8079B61DAB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876453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589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845D8C-8379-4B49-BF3E-E7FA7EEF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 B C D E F G H I J K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E4238EF-32CE-489A-BEEE-8079B61DAB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46652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60687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845D8C-8379-4B49-BF3E-E7FA7EEF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 B C D E F G H I J K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E4238EF-32CE-489A-BEEE-8079B61DAB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40607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8071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845D8C-8379-4B49-BF3E-E7FA7EEF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 B C D E F G H I J K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E4238EF-32CE-489A-BEEE-8079B61DAB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032610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44332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845D8C-8379-4B49-BF3E-E7FA7EEF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 B C D E F G H I J K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E4238EF-32CE-489A-BEEE-8079B61DAB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179397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4563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845D8C-8379-4B49-BF3E-E7FA7EEF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 B C D E F G H I J K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E4238EF-32CE-489A-BEEE-8079B61DAB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566596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25068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845D8C-8379-4B49-BF3E-E7FA7EEF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 B C D E F G H I J K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E4238EF-32CE-489A-BEEE-8079B61DAB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7553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9731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ECC232D-BAA8-44B1-B8CA-44F72F68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3.3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221A886-858E-48B3-A586-4001376574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96910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845D8C-8379-4B49-BF3E-E7FA7EEF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 B C D E F G H I J K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E4238EF-32CE-489A-BEEE-8079B61DAB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43348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7628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845D8C-8379-4B49-BF3E-E7FA7EEF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	E  	A 	H 	L 	X 	P</a:t>
            </a:r>
            <a:br>
              <a:rPr lang="de-DE" dirty="0"/>
            </a:br>
            <a:r>
              <a:rPr lang="de-DE" dirty="0"/>
              <a:t>19 	5 	1  	8 	12 	24 	16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E4238EF-32CE-489A-BEEE-8079B61DAB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742249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4807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845D8C-8379-4B49-BF3E-E7FA7EEF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trike="sngStrike" dirty="0"/>
              <a:t>S</a:t>
            </a:r>
            <a:r>
              <a:rPr lang="de-DE" dirty="0"/>
              <a:t> E A H L X P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E4238EF-32CE-489A-BEEE-8079B61DAB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25109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7981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845D8C-8379-4B49-BF3E-E7FA7EEF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trike="sngStrike" dirty="0"/>
              <a:t>S E</a:t>
            </a:r>
            <a:r>
              <a:rPr lang="de-DE" dirty="0"/>
              <a:t> A H L X P</a:t>
            </a:r>
            <a:br>
              <a:rPr lang="de-DE" dirty="0"/>
            </a:b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E4238EF-32CE-489A-BEEE-8079B61DAB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89364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5949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845D8C-8379-4B49-BF3E-E7FA7EEF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trike="sngStrike" dirty="0"/>
              <a:t>S E </a:t>
            </a:r>
            <a:r>
              <a:rPr lang="de-DE" dirty="0"/>
              <a:t>A H L X P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E4238EF-32CE-489A-BEEE-8079B61DAB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90033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5302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845D8C-8379-4B49-BF3E-E7FA7EEF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trike="sngStrike" dirty="0"/>
              <a:t>S E </a:t>
            </a:r>
            <a:r>
              <a:rPr lang="de-DE" dirty="0"/>
              <a:t>A H L X P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E4238EF-32CE-489A-BEEE-8079B61DAB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346407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0824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845D8C-8379-4B49-BF3E-E7FA7EEF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trike="sngStrike" dirty="0"/>
              <a:t>S E A </a:t>
            </a:r>
            <a:r>
              <a:rPr lang="de-DE" dirty="0"/>
              <a:t>H L X P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E4238EF-32CE-489A-BEEE-8079B61DAB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28114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6505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enutzerdefiniert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471</Words>
  <Application>Microsoft Office PowerPoint</Application>
  <PresentationFormat>Breitbild</PresentationFormat>
  <Paragraphs>176</Paragraphs>
  <Slides>30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Rot-Schwarz Bäume</vt:lpstr>
      <vt:lpstr>Regeln</vt:lpstr>
      <vt:lpstr>3.3</vt:lpstr>
      <vt:lpstr>S E   A  H  L  X  P 19  5  1   8  12  24  16</vt:lpstr>
      <vt:lpstr>S E A H L X P</vt:lpstr>
      <vt:lpstr>S E A H L X P </vt:lpstr>
      <vt:lpstr>S E A H L X P</vt:lpstr>
      <vt:lpstr>S E A H L X P</vt:lpstr>
      <vt:lpstr>S E A H L X P</vt:lpstr>
      <vt:lpstr>S E A H L X P</vt:lpstr>
      <vt:lpstr>S E A H L X P</vt:lpstr>
      <vt:lpstr>S E A H L X P</vt:lpstr>
      <vt:lpstr>S E A H L X P</vt:lpstr>
      <vt:lpstr>S E A H L X P</vt:lpstr>
      <vt:lpstr>S E A H L X P</vt:lpstr>
      <vt:lpstr>S E A H L X P</vt:lpstr>
      <vt:lpstr>3.4</vt:lpstr>
      <vt:lpstr>A B C D E F G H I J K 1 2 3 4 5 6 7 8 9 10 11 12</vt:lpstr>
      <vt:lpstr>A B C D E F G H I J K</vt:lpstr>
      <vt:lpstr>A B C D E F G H I J K</vt:lpstr>
      <vt:lpstr>A B C D E F G H I J K</vt:lpstr>
      <vt:lpstr>A B C D E F G H I J K</vt:lpstr>
      <vt:lpstr>A B C D E F G H I J K</vt:lpstr>
      <vt:lpstr>A B C D E F G H I J K</vt:lpstr>
      <vt:lpstr>A B C D E F G H I J K</vt:lpstr>
      <vt:lpstr>A B C D E F G H I J K</vt:lpstr>
      <vt:lpstr>A B C D E F G H I J K</vt:lpstr>
      <vt:lpstr>A B C D E F G H I J K</vt:lpstr>
      <vt:lpstr>A B C D E F G H I J K</vt:lpstr>
      <vt:lpstr>A B C D E F G H I J 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Thorben</dc:creator>
  <cp:lastModifiedBy>Thorben</cp:lastModifiedBy>
  <cp:revision>17</cp:revision>
  <dcterms:created xsi:type="dcterms:W3CDTF">2019-12-10T08:35:25Z</dcterms:created>
  <dcterms:modified xsi:type="dcterms:W3CDTF">2019-12-10T14:28:37Z</dcterms:modified>
</cp:coreProperties>
</file>