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3" r:id="rId6"/>
  </p:sldMasterIdLst>
  <p:notesMasterIdLst>
    <p:notesMasterId r:id="rId17"/>
  </p:notesMasterIdLst>
  <p:handoutMasterIdLst>
    <p:handoutMasterId r:id="rId18"/>
  </p:handoutMasterIdLst>
  <p:sldIdLst>
    <p:sldId id="272" r:id="rId7"/>
    <p:sldId id="283" r:id="rId8"/>
    <p:sldId id="320" r:id="rId9"/>
    <p:sldId id="260" r:id="rId10"/>
    <p:sldId id="278" r:id="rId11"/>
    <p:sldId id="321" r:id="rId12"/>
    <p:sldId id="322" r:id="rId13"/>
    <p:sldId id="323" r:id="rId14"/>
    <p:sldId id="324" r:id="rId15"/>
    <p:sldId id="305" r:id="rId16"/>
  </p:sldIdLst>
  <p:sldSz cx="12195175" cy="6858000"/>
  <p:notesSz cx="6858000" cy="9144000"/>
  <p:embeddedFontLst>
    <p:embeddedFont>
      <p:font typeface="72 Brand" panose="020B0504030603020204" pitchFamily="34" charset="0"/>
      <p:regular r:id="rId19"/>
      <p:bold r:id="rId20"/>
      <p:italic r:id="rId21"/>
      <p:boldItalic r:id="rId22"/>
    </p:embeddedFont>
    <p:embeddedFont>
      <p:font typeface="72 Brand Medium" panose="020B0504030603020204" pitchFamily="34" charset="0"/>
      <p:regular r:id="rId23"/>
      <p:italic r:id="rId24"/>
    </p:embeddedFont>
  </p:embeddedFontLst>
  <p:custDataLst>
    <p:tags r:id="rId25"/>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E0C2"/>
    <a:srgbClr val="119A93"/>
    <a:srgbClr val="F51DEC"/>
    <a:srgbClr val="A600C0"/>
    <a:srgbClr val="FDC931"/>
    <a:srgbClr val="FFFFFF"/>
    <a:srgbClr val="E66502"/>
    <a:srgbClr val="8CD0FD"/>
    <a:srgbClr val="1C90FF"/>
    <a:srgbClr val="35A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609D78-AF20-FAE9-49B0-38D4F27A5682}" v="10" dt="2023-12-09T05:54:43.52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41" autoAdjust="0"/>
    <p:restoredTop sz="89184" autoAdjust="0"/>
  </p:normalViewPr>
  <p:slideViewPr>
    <p:cSldViewPr snapToGrid="0" showGuides="1">
      <p:cViewPr varScale="1">
        <p:scale>
          <a:sx n="113" d="100"/>
          <a:sy n="113" d="100"/>
        </p:scale>
        <p:origin x="1592" y="184"/>
      </p:cViewPr>
      <p:guideLst>
        <p:guide pos="3841"/>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0" d="100"/>
          <a:sy n="90" d="100"/>
        </p:scale>
        <p:origin x="2818"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font" Target="fonts/font6.fntdata"/><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urea, Iulia" userId="S::iulia.ciurea@sap.com::074ef255-962b-4514-aa9d-3b32b938538a" providerId="AD" clId="Web-{E5609D78-AF20-FAE9-49B0-38D4F27A5682}"/>
    <pc:docChg chg="modSld">
      <pc:chgData name="Ciurea, Iulia" userId="S::iulia.ciurea@sap.com::074ef255-962b-4514-aa9d-3b32b938538a" providerId="AD" clId="Web-{E5609D78-AF20-FAE9-49B0-38D4F27A5682}" dt="2023-12-09T05:54:43.529" v="9" actId="20577"/>
      <pc:docMkLst>
        <pc:docMk/>
      </pc:docMkLst>
      <pc:sldChg chg="modSp">
        <pc:chgData name="Ciurea, Iulia" userId="S::iulia.ciurea@sap.com::074ef255-962b-4514-aa9d-3b32b938538a" providerId="AD" clId="Web-{E5609D78-AF20-FAE9-49B0-38D4F27A5682}" dt="2023-12-09T05:54:16.090" v="4" actId="20577"/>
        <pc:sldMkLst>
          <pc:docMk/>
          <pc:sldMk cId="1319226157" sldId="260"/>
        </pc:sldMkLst>
        <pc:spChg chg="mod">
          <ac:chgData name="Ciurea, Iulia" userId="S::iulia.ciurea@sap.com::074ef255-962b-4514-aa9d-3b32b938538a" providerId="AD" clId="Web-{E5609D78-AF20-FAE9-49B0-38D4F27A5682}" dt="2023-12-09T05:54:16.090" v="4" actId="20577"/>
          <ac:spMkLst>
            <pc:docMk/>
            <pc:sldMk cId="1319226157" sldId="260"/>
            <ac:spMk id="4" creationId="{2BC41470-74AB-1FCF-4E84-41A104DF0A31}"/>
          </ac:spMkLst>
        </pc:spChg>
      </pc:sldChg>
      <pc:sldChg chg="modSp">
        <pc:chgData name="Ciurea, Iulia" userId="S::iulia.ciurea@sap.com::074ef255-962b-4514-aa9d-3b32b938538a" providerId="AD" clId="Web-{E5609D78-AF20-FAE9-49B0-38D4F27A5682}" dt="2023-12-09T05:53:55.479" v="0" actId="20577"/>
        <pc:sldMkLst>
          <pc:docMk/>
          <pc:sldMk cId="412561726" sldId="272"/>
        </pc:sldMkLst>
        <pc:spChg chg="mod">
          <ac:chgData name="Ciurea, Iulia" userId="S::iulia.ciurea@sap.com::074ef255-962b-4514-aa9d-3b32b938538a" providerId="AD" clId="Web-{E5609D78-AF20-FAE9-49B0-38D4F27A5682}" dt="2023-12-09T05:53:55.479" v="0" actId="20577"/>
          <ac:spMkLst>
            <pc:docMk/>
            <pc:sldMk cId="412561726" sldId="272"/>
            <ac:spMk id="3" creationId="{70CDFF42-1A5E-714E-CDC4-E714587D93E3}"/>
          </ac:spMkLst>
        </pc:spChg>
      </pc:sldChg>
      <pc:sldChg chg="modSp">
        <pc:chgData name="Ciurea, Iulia" userId="S::iulia.ciurea@sap.com::074ef255-962b-4514-aa9d-3b32b938538a" providerId="AD" clId="Web-{E5609D78-AF20-FAE9-49B0-38D4F27A5682}" dt="2023-12-09T05:54:24.309" v="5" actId="20577"/>
        <pc:sldMkLst>
          <pc:docMk/>
          <pc:sldMk cId="651019230" sldId="278"/>
        </pc:sldMkLst>
        <pc:spChg chg="mod">
          <ac:chgData name="Ciurea, Iulia" userId="S::iulia.ciurea@sap.com::074ef255-962b-4514-aa9d-3b32b938538a" providerId="AD" clId="Web-{E5609D78-AF20-FAE9-49B0-38D4F27A5682}" dt="2023-12-09T05:54:24.309" v="5" actId="20577"/>
          <ac:spMkLst>
            <pc:docMk/>
            <pc:sldMk cId="651019230" sldId="278"/>
            <ac:spMk id="2" creationId="{0149A6EE-1F7B-C538-5506-AC6C6ACE98E9}"/>
          </ac:spMkLst>
        </pc:spChg>
      </pc:sldChg>
      <pc:sldChg chg="modSp">
        <pc:chgData name="Ciurea, Iulia" userId="S::iulia.ciurea@sap.com::074ef255-962b-4514-aa9d-3b32b938538a" providerId="AD" clId="Web-{E5609D78-AF20-FAE9-49B0-38D4F27A5682}" dt="2023-12-09T05:54:13.058" v="1" actId="20577"/>
        <pc:sldMkLst>
          <pc:docMk/>
          <pc:sldMk cId="3612370225" sldId="283"/>
        </pc:sldMkLst>
        <pc:spChg chg="mod">
          <ac:chgData name="Ciurea, Iulia" userId="S::iulia.ciurea@sap.com::074ef255-962b-4514-aa9d-3b32b938538a" providerId="AD" clId="Web-{E5609D78-AF20-FAE9-49B0-38D4F27A5682}" dt="2023-12-09T05:54:13.058" v="1" actId="20577"/>
          <ac:spMkLst>
            <pc:docMk/>
            <pc:sldMk cId="3612370225" sldId="283"/>
            <ac:spMk id="2" creationId="{40DC4888-C7AB-165E-6143-4D395395265A}"/>
          </ac:spMkLst>
        </pc:spChg>
      </pc:sldChg>
      <pc:sldChg chg="modSp">
        <pc:chgData name="Ciurea, Iulia" userId="S::iulia.ciurea@sap.com::074ef255-962b-4514-aa9d-3b32b938538a" providerId="AD" clId="Web-{E5609D78-AF20-FAE9-49B0-38D4F27A5682}" dt="2023-12-09T05:54:13.339" v="3" actId="20577"/>
        <pc:sldMkLst>
          <pc:docMk/>
          <pc:sldMk cId="1147177947" sldId="320"/>
        </pc:sldMkLst>
        <pc:spChg chg="mod">
          <ac:chgData name="Ciurea, Iulia" userId="S::iulia.ciurea@sap.com::074ef255-962b-4514-aa9d-3b32b938538a" providerId="AD" clId="Web-{E5609D78-AF20-FAE9-49B0-38D4F27A5682}" dt="2023-12-09T05:54:13.339" v="3" actId="20577"/>
          <ac:spMkLst>
            <pc:docMk/>
            <pc:sldMk cId="1147177947" sldId="320"/>
            <ac:spMk id="2" creationId="{40DC4888-C7AB-165E-6143-4D395395265A}"/>
          </ac:spMkLst>
        </pc:spChg>
      </pc:sldChg>
      <pc:sldChg chg="modSp">
        <pc:chgData name="Ciurea, Iulia" userId="S::iulia.ciurea@sap.com::074ef255-962b-4514-aa9d-3b32b938538a" providerId="AD" clId="Web-{E5609D78-AF20-FAE9-49B0-38D4F27A5682}" dt="2023-12-09T05:54:29.044" v="6" actId="20577"/>
        <pc:sldMkLst>
          <pc:docMk/>
          <pc:sldMk cId="2638674023" sldId="321"/>
        </pc:sldMkLst>
        <pc:spChg chg="mod">
          <ac:chgData name="Ciurea, Iulia" userId="S::iulia.ciurea@sap.com::074ef255-962b-4514-aa9d-3b32b938538a" providerId="AD" clId="Web-{E5609D78-AF20-FAE9-49B0-38D4F27A5682}" dt="2023-12-09T05:54:29.044" v="6" actId="20577"/>
          <ac:spMkLst>
            <pc:docMk/>
            <pc:sldMk cId="2638674023" sldId="321"/>
            <ac:spMk id="2" creationId="{40DC4888-C7AB-165E-6143-4D395395265A}"/>
          </ac:spMkLst>
        </pc:spChg>
      </pc:sldChg>
      <pc:sldChg chg="modSp">
        <pc:chgData name="Ciurea, Iulia" userId="S::iulia.ciurea@sap.com::074ef255-962b-4514-aa9d-3b32b938538a" providerId="AD" clId="Web-{E5609D78-AF20-FAE9-49B0-38D4F27A5682}" dt="2023-12-09T05:54:35.325" v="7" actId="20577"/>
        <pc:sldMkLst>
          <pc:docMk/>
          <pc:sldMk cId="1296748416" sldId="322"/>
        </pc:sldMkLst>
        <pc:spChg chg="mod">
          <ac:chgData name="Ciurea, Iulia" userId="S::iulia.ciurea@sap.com::074ef255-962b-4514-aa9d-3b32b938538a" providerId="AD" clId="Web-{E5609D78-AF20-FAE9-49B0-38D4F27A5682}" dt="2023-12-09T05:54:35.325" v="7" actId="20577"/>
          <ac:spMkLst>
            <pc:docMk/>
            <pc:sldMk cId="1296748416" sldId="322"/>
            <ac:spMk id="2" creationId="{40DC4888-C7AB-165E-6143-4D395395265A}"/>
          </ac:spMkLst>
        </pc:spChg>
      </pc:sldChg>
      <pc:sldChg chg="modSp">
        <pc:chgData name="Ciurea, Iulia" userId="S::iulia.ciurea@sap.com::074ef255-962b-4514-aa9d-3b32b938538a" providerId="AD" clId="Web-{E5609D78-AF20-FAE9-49B0-38D4F27A5682}" dt="2023-12-09T05:54:39.544" v="8" actId="20577"/>
        <pc:sldMkLst>
          <pc:docMk/>
          <pc:sldMk cId="2099898418" sldId="323"/>
        </pc:sldMkLst>
        <pc:spChg chg="mod">
          <ac:chgData name="Ciurea, Iulia" userId="S::iulia.ciurea@sap.com::074ef255-962b-4514-aa9d-3b32b938538a" providerId="AD" clId="Web-{E5609D78-AF20-FAE9-49B0-38D4F27A5682}" dt="2023-12-09T05:54:39.544" v="8" actId="20577"/>
          <ac:spMkLst>
            <pc:docMk/>
            <pc:sldMk cId="2099898418" sldId="323"/>
            <ac:spMk id="2" creationId="{40DC4888-C7AB-165E-6143-4D395395265A}"/>
          </ac:spMkLst>
        </pc:spChg>
      </pc:sldChg>
      <pc:sldChg chg="modSp">
        <pc:chgData name="Ciurea, Iulia" userId="S::iulia.ciurea@sap.com::074ef255-962b-4514-aa9d-3b32b938538a" providerId="AD" clId="Web-{E5609D78-AF20-FAE9-49B0-38D4F27A5682}" dt="2023-12-09T05:54:43.529" v="9" actId="20577"/>
        <pc:sldMkLst>
          <pc:docMk/>
          <pc:sldMk cId="356303200" sldId="324"/>
        </pc:sldMkLst>
        <pc:spChg chg="mod">
          <ac:chgData name="Ciurea, Iulia" userId="S::iulia.ciurea@sap.com::074ef255-962b-4514-aa9d-3b32b938538a" providerId="AD" clId="Web-{E5609D78-AF20-FAE9-49B0-38D4F27A5682}" dt="2023-12-09T05:54:43.529" v="9" actId="20577"/>
          <ac:spMkLst>
            <pc:docMk/>
            <pc:sldMk cId="356303200" sldId="324"/>
            <ac:spMk id="3" creationId="{11BB821F-D450-0F5E-2EC0-9DA6FB0957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latin typeface="Arial" panose="020B0604020202020204" pitchFamily="34" charset="0"/>
              </a:rPr>
              <a:pPr algn="ctr"/>
              <a:t>‹#›</a:t>
            </a:fld>
            <a:endParaRPr lang="de-DE" sz="1000" dirty="0">
              <a:latin typeface="Arial" panose="020B0604020202020204" pitchFamily="34" charset="0"/>
            </a:endParaRPr>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b="0" i="0">
                <a:latin typeface="Arial" panose="020B0604020202020204" pitchFamily="34" charset="0"/>
              </a:defRPr>
            </a:lvl1pPr>
          </a:lstStyle>
          <a:p>
            <a:fld id="{7D8C2C35-2B8A-446E-BEC0-FD36716C29AC}" type="slidenum">
              <a:rPr lang="en-DE" smtClean="0"/>
              <a:pPr/>
              <a:t>‹#›</a:t>
            </a:fld>
            <a:endParaRPr lang="en-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b="0" i="0" kern="1200">
        <a:solidFill>
          <a:schemeClr val="tx1"/>
        </a:solidFill>
        <a:latin typeface="Arial" panose="020B0604020202020204" pitchFamily="34" charset="0"/>
        <a:ea typeface="+mn-ea"/>
        <a:cs typeface="+mn-cs"/>
      </a:defRPr>
    </a:lvl1pPr>
    <a:lvl2pPr marL="180000" indent="-180000" algn="l" defTabSz="1088776" rtl="0" eaLnBrk="1" latinLnBrk="0" hangingPunct="1">
      <a:buClr>
        <a:schemeClr val="accent1"/>
      </a:buClr>
      <a:buSzPct val="100000"/>
      <a:buFont typeface="Wingdings" pitchFamily="2" charset="2"/>
      <a:buChar char=""/>
      <a:defRPr sz="1400" b="0" i="0" kern="1200">
        <a:solidFill>
          <a:schemeClr val="tx1"/>
        </a:solidFill>
        <a:latin typeface="Arial" panose="020B0604020202020204" pitchFamily="34" charset="0"/>
        <a:ea typeface="+mn-ea"/>
        <a:cs typeface="+mn-cs"/>
      </a:defRPr>
    </a:lvl2pPr>
    <a:lvl3pPr marL="360000" indent="-180000" algn="l" defTabSz="1088776" rtl="0" eaLnBrk="1" latinLnBrk="0" hangingPunct="1">
      <a:buClr>
        <a:schemeClr val="accent2"/>
      </a:buClr>
      <a:buSzPct val="80000"/>
      <a:buFont typeface="Symbol" pitchFamily="18" charset="2"/>
      <a:buChar char="-"/>
      <a:defRPr sz="1200" b="0" i="0" kern="1200">
        <a:solidFill>
          <a:schemeClr val="tx1"/>
        </a:solidFill>
        <a:latin typeface="Arial" panose="020B0604020202020204" pitchFamily="34" charset="0"/>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jp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pic>
        <p:nvPicPr>
          <p:cNvPr id="6" name="Picture Placeholder 4">
            <a:extLst>
              <a:ext uri="{FF2B5EF4-FFF2-40B4-BE49-F238E27FC236}">
                <a16:creationId xmlns:a16="http://schemas.microsoft.com/office/drawing/2014/main" id="{4D5901BB-A4AE-081E-807C-6E1F476E84F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1" y="-3991"/>
            <a:ext cx="12195174" cy="3424541"/>
          </a:xfrm>
          <a:prstGeom prst="rect">
            <a:avLst/>
          </a:prstGeom>
        </p:spPr>
      </p:pic>
      <p:sp>
        <p:nvSpPr>
          <p:cNvPr id="8" name="Presentation Title">
            <a:extLst>
              <a:ext uri="{FF2B5EF4-FFF2-40B4-BE49-F238E27FC236}">
                <a16:creationId xmlns:a16="http://schemas.microsoft.com/office/drawing/2014/main" id="{50D8CEF8-F931-0A69-D64C-D3334FD3703A}"/>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9" name="Text Placeholder 2">
            <a:extLst>
              <a:ext uri="{FF2B5EF4-FFF2-40B4-BE49-F238E27FC236}">
                <a16:creationId xmlns:a16="http://schemas.microsoft.com/office/drawing/2014/main" id="{7ADC85B2-89C6-D305-940C-A92B2C826F61}"/>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pic>
        <p:nvPicPr>
          <p:cNvPr id="3" name="Picture 2">
            <a:extLst>
              <a:ext uri="{FF2B5EF4-FFF2-40B4-BE49-F238E27FC236}">
                <a16:creationId xmlns:a16="http://schemas.microsoft.com/office/drawing/2014/main" id="{1BA8A845-D8D5-38C9-B522-1C5813EC04AF}"/>
              </a:ext>
            </a:extLst>
          </p:cNvPr>
          <p:cNvPicPr>
            <a:picLocks noChangeAspect="1"/>
          </p:cNvPicPr>
          <p:nvPr userDrawn="1"/>
        </p:nvPicPr>
        <p:blipFill>
          <a:blip r:embed="rId5"/>
          <a:stretch>
            <a:fillRect/>
          </a:stretch>
        </p:blipFill>
        <p:spPr>
          <a:xfrm>
            <a:off x="282501" y="364013"/>
            <a:ext cx="3926164" cy="1956986"/>
          </a:xfrm>
          <a:prstGeom prst="rect">
            <a:avLst/>
          </a:prstGeom>
        </p:spPr>
      </p:pic>
      <p:sp>
        <p:nvSpPr>
          <p:cNvPr id="7" name="Text Placeholder 6">
            <a:extLst>
              <a:ext uri="{FF2B5EF4-FFF2-40B4-BE49-F238E27FC236}">
                <a16:creationId xmlns:a16="http://schemas.microsoft.com/office/drawing/2014/main" id="{22A9B4C7-6244-A296-813E-FED47D912DD7}"/>
              </a:ext>
            </a:extLst>
          </p:cNvPr>
          <p:cNvSpPr>
            <a:spLocks noGrp="1"/>
          </p:cNvSpPr>
          <p:nvPr>
            <p:ph type="body" sz="quarter" idx="17" hasCustomPrompt="1"/>
          </p:nvPr>
        </p:nvSpPr>
        <p:spPr>
          <a:xfrm>
            <a:off x="282575" y="5054600"/>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Speaker Name</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SG" dirty="0"/>
              <a:t>XX Month 202X</a:t>
            </a:r>
            <a:endParaRPr lang="en-US" dirty="0"/>
          </a:p>
          <a:p>
            <a:pPr lvl="0"/>
            <a:r>
              <a:rPr lang="en-SG" dirty="0"/>
              <a:t>,</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pic>
        <p:nvPicPr>
          <p:cNvPr id="3" name="Picture Placeholder 4">
            <a:extLst>
              <a:ext uri="{FF2B5EF4-FFF2-40B4-BE49-F238E27FC236}">
                <a16:creationId xmlns:a16="http://schemas.microsoft.com/office/drawing/2014/main" id="{012DE4D1-8DBA-5774-2EDC-A448318FA39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2" y="-3991"/>
            <a:ext cx="12195171" cy="3424540"/>
          </a:xfrm>
          <a:prstGeom prst="rect">
            <a:avLst/>
          </a:prstGeom>
        </p:spPr>
      </p:pic>
      <p:sp>
        <p:nvSpPr>
          <p:cNvPr id="6" name="Presentation Title">
            <a:extLst>
              <a:ext uri="{FF2B5EF4-FFF2-40B4-BE49-F238E27FC236}">
                <a16:creationId xmlns:a16="http://schemas.microsoft.com/office/drawing/2014/main" id="{9A972F9D-A832-6904-0EC3-78C430B9FC36}"/>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7" name="Text Placeholder 2">
            <a:extLst>
              <a:ext uri="{FF2B5EF4-FFF2-40B4-BE49-F238E27FC236}">
                <a16:creationId xmlns:a16="http://schemas.microsoft.com/office/drawing/2014/main" id="{A92537EB-DA81-C3E8-671C-3D784E4842E2}"/>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0" name="Text Placeholder 6">
            <a:extLst>
              <a:ext uri="{FF2B5EF4-FFF2-40B4-BE49-F238E27FC236}">
                <a16:creationId xmlns:a16="http://schemas.microsoft.com/office/drawing/2014/main" id="{36881E1A-D27A-7467-BB3E-97ECF26B5417}"/>
              </a:ext>
            </a:extLst>
          </p:cNvPr>
          <p:cNvSpPr>
            <a:spLocks noGrp="1"/>
          </p:cNvSpPr>
          <p:nvPr>
            <p:ph type="body" sz="quarter" idx="17" hasCustomPrompt="1"/>
          </p:nvPr>
        </p:nvSpPr>
        <p:spPr>
          <a:xfrm>
            <a:off x="282575" y="5054600"/>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351641791"/>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0_Cover with Image or Illustra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41A08-7FF3-9820-85B9-2E1ECE88245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97" b="-2"/>
          <a:stretch/>
        </p:blipFill>
        <p:spPr>
          <a:xfrm>
            <a:off x="0" y="-127243"/>
            <a:ext cx="12207152" cy="7112485"/>
          </a:xfrm>
          <a:prstGeom prst="rect">
            <a:avLst/>
          </a:prstGeom>
        </p:spPr>
      </p:pic>
      <p:pic>
        <p:nvPicPr>
          <p:cNvPr id="836425210" name="SAP Logo Placeholder" descr="{&quot;templafy&quot;:{&quot;id&quot;:&quot;95c5d1ae-5d3b-4707-bcf7-0ce29d7358ad&quot;}}"/>
          <p:cNvPicPr>
            <a:picLocks noChangeAspect="1"/>
          </p:cNvPicPr>
          <p:nvPr userDrawn="1"/>
        </p:nvPicPr>
        <p:blipFill>
          <a:blip r:embed="rId3"/>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4"/>
          <a:stretch>
            <a:fillRect/>
          </a:stretch>
        </p:blipFill>
        <p:spPr>
          <a:xfrm>
            <a:off x="282575" y="3590141"/>
            <a:ext cx="4125924" cy="266010"/>
          </a:xfrm>
          <a:prstGeom prst="rect">
            <a:avLst/>
          </a:prstGeom>
        </p:spPr>
      </p:pic>
      <p:sp>
        <p:nvSpPr>
          <p:cNvPr id="23" name="Partner Logo Placeholder">
            <a:extLst>
              <a:ext uri="{FF2B5EF4-FFF2-40B4-BE49-F238E27FC236}">
                <a16:creationId xmlns:a16="http://schemas.microsoft.com/office/drawing/2014/main" id="{4B6348DE-206E-4CF7-8C2E-407B86C31128}"/>
              </a:ext>
            </a:extLst>
          </p:cNvPr>
          <p:cNvSpPr>
            <a:spLocks noGrp="1"/>
          </p:cNvSpPr>
          <p:nvPr>
            <p:ph type="pic" sz="quarter" idx="15" hasCustomPrompt="1"/>
          </p:nvPr>
        </p:nvSpPr>
        <p:spPr>
          <a:xfrm>
            <a:off x="532804" y="605063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25" name="Classification">
            <a:extLst>
              <a:ext uri="{FF2B5EF4-FFF2-40B4-BE49-F238E27FC236}">
                <a16:creationId xmlns:a16="http://schemas.microsoft.com/office/drawing/2014/main" id="{6D18C2C5-F1F7-1BA8-4B5D-AC0E7F33A35C}"/>
              </a:ext>
            </a:extLst>
          </p:cNvPr>
          <p:cNvSpPr txBox="1"/>
          <p:nvPr userDrawn="1"/>
        </p:nvSpPr>
        <p:spPr>
          <a:xfrm>
            <a:off x="532804" y="56592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26" name="Presentation Title">
            <a:extLst>
              <a:ext uri="{FF2B5EF4-FFF2-40B4-BE49-F238E27FC236}">
                <a16:creationId xmlns:a16="http://schemas.microsoft.com/office/drawing/2014/main" id="{EFA904E2-4CC7-FB72-AEA9-2FFCC5380405}"/>
              </a:ext>
            </a:extLst>
          </p:cNvPr>
          <p:cNvSpPr>
            <a:spLocks noGrp="1"/>
          </p:cNvSpPr>
          <p:nvPr>
            <p:ph type="title" hasCustomPrompt="1"/>
          </p:nvPr>
        </p:nvSpPr>
        <p:spPr bwMode="gray">
          <a:xfrm>
            <a:off x="533405" y="2671022"/>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27" name="Text Placeholder 2">
            <a:extLst>
              <a:ext uri="{FF2B5EF4-FFF2-40B4-BE49-F238E27FC236}">
                <a16:creationId xmlns:a16="http://schemas.microsoft.com/office/drawing/2014/main" id="{64247EEC-E3B8-4324-0AD3-E0654B35F2F5}"/>
              </a:ext>
            </a:extLst>
          </p:cNvPr>
          <p:cNvSpPr>
            <a:spLocks noGrp="1"/>
          </p:cNvSpPr>
          <p:nvPr>
            <p:ph type="body" sz="quarter" idx="16" hasCustomPrompt="1"/>
          </p:nvPr>
        </p:nvSpPr>
        <p:spPr>
          <a:xfrm>
            <a:off x="533405" y="3261431"/>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29" name="Text Placeholder 6">
            <a:extLst>
              <a:ext uri="{FF2B5EF4-FFF2-40B4-BE49-F238E27FC236}">
                <a16:creationId xmlns:a16="http://schemas.microsoft.com/office/drawing/2014/main" id="{A3A26D09-1BBF-6909-4A34-B6C27EB63E40}"/>
              </a:ext>
            </a:extLst>
          </p:cNvPr>
          <p:cNvSpPr>
            <a:spLocks noGrp="1"/>
          </p:cNvSpPr>
          <p:nvPr>
            <p:ph type="body" sz="quarter" idx="17" hasCustomPrompt="1"/>
          </p:nvPr>
        </p:nvSpPr>
        <p:spPr>
          <a:xfrm>
            <a:off x="533104" y="4763581"/>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1455902733"/>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1_Cover with Image or Illustra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41A08-7FF3-9820-85B9-2E1ECE882450}"/>
              </a:ext>
            </a:extLst>
          </p:cNvPr>
          <p:cNvPicPr>
            <a:picLocks noChangeAspect="1"/>
          </p:cNvPicPr>
          <p:nvPr userDrawn="1"/>
        </p:nvPicPr>
        <p:blipFill>
          <a:blip r:embed="rId2"/>
          <a:srcRect/>
          <a:stretch/>
        </p:blipFill>
        <p:spPr>
          <a:xfrm>
            <a:off x="1" y="-110464"/>
            <a:ext cx="12207152" cy="7078928"/>
          </a:xfrm>
          <a:prstGeom prst="rect">
            <a:avLst/>
          </a:prstGeom>
        </p:spPr>
      </p:pic>
      <p:pic>
        <p:nvPicPr>
          <p:cNvPr id="836425210" name="SAP Logo Placeholder" descr="{&quot;templafy&quot;:{&quot;id&quot;:&quot;95c5d1ae-5d3b-4707-bcf7-0ce29d7358ad&quot;}}"/>
          <p:cNvPicPr>
            <a:picLocks noChangeAspect="1"/>
          </p:cNvPicPr>
          <p:nvPr userDrawn="1"/>
        </p:nvPicPr>
        <p:blipFill>
          <a:blip r:embed="rId3"/>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4"/>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532804" y="605063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3" name="Classification">
            <a:extLst>
              <a:ext uri="{FF2B5EF4-FFF2-40B4-BE49-F238E27FC236}">
                <a16:creationId xmlns:a16="http://schemas.microsoft.com/office/drawing/2014/main" id="{37977DAF-7AC9-CEED-C8E2-B535A4FF46EC}"/>
              </a:ext>
            </a:extLst>
          </p:cNvPr>
          <p:cNvSpPr txBox="1"/>
          <p:nvPr userDrawn="1"/>
        </p:nvSpPr>
        <p:spPr>
          <a:xfrm>
            <a:off x="532804" y="56592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12" name="Presentation Title">
            <a:extLst>
              <a:ext uri="{FF2B5EF4-FFF2-40B4-BE49-F238E27FC236}">
                <a16:creationId xmlns:a16="http://schemas.microsoft.com/office/drawing/2014/main" id="{81CD8E7A-273A-8335-2EC6-42DA0D91224A}"/>
              </a:ext>
            </a:extLst>
          </p:cNvPr>
          <p:cNvSpPr>
            <a:spLocks noGrp="1"/>
          </p:cNvSpPr>
          <p:nvPr>
            <p:ph type="title" hasCustomPrompt="1"/>
          </p:nvPr>
        </p:nvSpPr>
        <p:spPr bwMode="gray">
          <a:xfrm>
            <a:off x="533405" y="2671022"/>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13" name="Text Placeholder 2">
            <a:extLst>
              <a:ext uri="{FF2B5EF4-FFF2-40B4-BE49-F238E27FC236}">
                <a16:creationId xmlns:a16="http://schemas.microsoft.com/office/drawing/2014/main" id="{CC9D3DD9-3F29-3A16-780F-52311653F83C}"/>
              </a:ext>
            </a:extLst>
          </p:cNvPr>
          <p:cNvSpPr>
            <a:spLocks noGrp="1"/>
          </p:cNvSpPr>
          <p:nvPr>
            <p:ph type="body" sz="quarter" idx="16" hasCustomPrompt="1"/>
          </p:nvPr>
        </p:nvSpPr>
        <p:spPr>
          <a:xfrm>
            <a:off x="533405" y="3261431"/>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6" name="Text Placeholder 6">
            <a:extLst>
              <a:ext uri="{FF2B5EF4-FFF2-40B4-BE49-F238E27FC236}">
                <a16:creationId xmlns:a16="http://schemas.microsoft.com/office/drawing/2014/main" id="{4F4D79AF-76B6-10E9-6AB1-FE2A7CA33FFB}"/>
              </a:ext>
            </a:extLst>
          </p:cNvPr>
          <p:cNvSpPr>
            <a:spLocks noGrp="1"/>
          </p:cNvSpPr>
          <p:nvPr>
            <p:ph type="body" sz="quarter" idx="17" hasCustomPrompt="1"/>
          </p:nvPr>
        </p:nvSpPr>
        <p:spPr>
          <a:xfrm>
            <a:off x="533104" y="4763581"/>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3169907562"/>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Cover with Image or Illustra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41A08-7FF3-9820-85B9-2E1ECE882450}"/>
              </a:ext>
            </a:extLst>
          </p:cNvPr>
          <p:cNvPicPr>
            <a:picLocks noChangeAspect="1"/>
          </p:cNvPicPr>
          <p:nvPr userDrawn="1"/>
        </p:nvPicPr>
        <p:blipFill>
          <a:blip r:embed="rId2"/>
          <a:srcRect/>
          <a:stretch/>
        </p:blipFill>
        <p:spPr>
          <a:xfrm>
            <a:off x="2" y="-110464"/>
            <a:ext cx="12207150" cy="7078928"/>
          </a:xfrm>
          <a:prstGeom prst="rect">
            <a:avLst/>
          </a:prstGeom>
        </p:spPr>
      </p:pic>
      <p:pic>
        <p:nvPicPr>
          <p:cNvPr id="836425210" name="SAP Logo Placeholder" descr="{&quot;templafy&quot;:{&quot;id&quot;:&quot;95c5d1ae-5d3b-4707-bcf7-0ce29d7358ad&quot;}}"/>
          <p:cNvPicPr>
            <a:picLocks noChangeAspect="1"/>
          </p:cNvPicPr>
          <p:nvPr userDrawn="1"/>
        </p:nvPicPr>
        <p:blipFill>
          <a:blip r:embed="rId3"/>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4"/>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532804" y="605063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3" name="Classification">
            <a:extLst>
              <a:ext uri="{FF2B5EF4-FFF2-40B4-BE49-F238E27FC236}">
                <a16:creationId xmlns:a16="http://schemas.microsoft.com/office/drawing/2014/main" id="{1C7C6ED8-12E0-D410-D4B3-EC67AA95E961}"/>
              </a:ext>
            </a:extLst>
          </p:cNvPr>
          <p:cNvSpPr txBox="1"/>
          <p:nvPr userDrawn="1"/>
        </p:nvSpPr>
        <p:spPr>
          <a:xfrm>
            <a:off x="532804" y="56592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12" name="Presentation Title">
            <a:extLst>
              <a:ext uri="{FF2B5EF4-FFF2-40B4-BE49-F238E27FC236}">
                <a16:creationId xmlns:a16="http://schemas.microsoft.com/office/drawing/2014/main" id="{680A8C38-BB31-9071-73B2-A8F2A490FA53}"/>
              </a:ext>
            </a:extLst>
          </p:cNvPr>
          <p:cNvSpPr>
            <a:spLocks noGrp="1"/>
          </p:cNvSpPr>
          <p:nvPr>
            <p:ph type="title" hasCustomPrompt="1"/>
          </p:nvPr>
        </p:nvSpPr>
        <p:spPr bwMode="gray">
          <a:xfrm>
            <a:off x="533405" y="2671022"/>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13" name="Text Placeholder 2">
            <a:extLst>
              <a:ext uri="{FF2B5EF4-FFF2-40B4-BE49-F238E27FC236}">
                <a16:creationId xmlns:a16="http://schemas.microsoft.com/office/drawing/2014/main" id="{22FB8C10-F29F-B997-7627-0D657C1B62A1}"/>
              </a:ext>
            </a:extLst>
          </p:cNvPr>
          <p:cNvSpPr>
            <a:spLocks noGrp="1"/>
          </p:cNvSpPr>
          <p:nvPr>
            <p:ph type="body" sz="quarter" idx="16" hasCustomPrompt="1"/>
          </p:nvPr>
        </p:nvSpPr>
        <p:spPr>
          <a:xfrm>
            <a:off x="533405" y="3261431"/>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5" name="Text Placeholder 6">
            <a:extLst>
              <a:ext uri="{FF2B5EF4-FFF2-40B4-BE49-F238E27FC236}">
                <a16:creationId xmlns:a16="http://schemas.microsoft.com/office/drawing/2014/main" id="{9554E01C-63BC-2448-AB4B-1FEC556987BF}"/>
              </a:ext>
            </a:extLst>
          </p:cNvPr>
          <p:cNvSpPr>
            <a:spLocks noGrp="1"/>
          </p:cNvSpPr>
          <p:nvPr>
            <p:ph type="body" sz="quarter" idx="17" hasCustomPrompt="1"/>
          </p:nvPr>
        </p:nvSpPr>
        <p:spPr>
          <a:xfrm>
            <a:off x="533104" y="4763581"/>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1653890429"/>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3_Cover with Image or Illustra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41A08-7FF3-9820-85B9-2E1ECE882450}"/>
              </a:ext>
            </a:extLst>
          </p:cNvPr>
          <p:cNvPicPr>
            <a:picLocks noChangeAspect="1"/>
          </p:cNvPicPr>
          <p:nvPr userDrawn="1"/>
        </p:nvPicPr>
        <p:blipFill>
          <a:blip r:embed="rId2"/>
          <a:srcRect/>
          <a:stretch/>
        </p:blipFill>
        <p:spPr>
          <a:xfrm>
            <a:off x="-11975" y="-110464"/>
            <a:ext cx="12207150" cy="7078927"/>
          </a:xfrm>
          <a:prstGeom prst="rect">
            <a:avLst/>
          </a:prstGeom>
        </p:spPr>
      </p:pic>
      <p:pic>
        <p:nvPicPr>
          <p:cNvPr id="836425210" name="SAP Logo Placeholder" descr="{&quot;templafy&quot;:{&quot;id&quot;:&quot;95c5d1ae-5d3b-4707-bcf7-0ce29d7358ad&quot;}}"/>
          <p:cNvPicPr>
            <a:picLocks noChangeAspect="1"/>
          </p:cNvPicPr>
          <p:nvPr userDrawn="1"/>
        </p:nvPicPr>
        <p:blipFill>
          <a:blip r:embed="rId3"/>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4"/>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532804" y="605063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3" name="Classification">
            <a:extLst>
              <a:ext uri="{FF2B5EF4-FFF2-40B4-BE49-F238E27FC236}">
                <a16:creationId xmlns:a16="http://schemas.microsoft.com/office/drawing/2014/main" id="{53E77679-CA99-5C9A-127D-B8D5B888A3A7}"/>
              </a:ext>
            </a:extLst>
          </p:cNvPr>
          <p:cNvSpPr txBox="1"/>
          <p:nvPr userDrawn="1"/>
        </p:nvSpPr>
        <p:spPr>
          <a:xfrm>
            <a:off x="532804" y="56592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12" name="Presentation Title">
            <a:extLst>
              <a:ext uri="{FF2B5EF4-FFF2-40B4-BE49-F238E27FC236}">
                <a16:creationId xmlns:a16="http://schemas.microsoft.com/office/drawing/2014/main" id="{0430FA78-E2C2-DF1E-5193-6228CC912055}"/>
              </a:ext>
            </a:extLst>
          </p:cNvPr>
          <p:cNvSpPr>
            <a:spLocks noGrp="1"/>
          </p:cNvSpPr>
          <p:nvPr>
            <p:ph type="title" hasCustomPrompt="1"/>
          </p:nvPr>
        </p:nvSpPr>
        <p:spPr bwMode="gray">
          <a:xfrm>
            <a:off x="533405" y="2671022"/>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13" name="Text Placeholder 2">
            <a:extLst>
              <a:ext uri="{FF2B5EF4-FFF2-40B4-BE49-F238E27FC236}">
                <a16:creationId xmlns:a16="http://schemas.microsoft.com/office/drawing/2014/main" id="{E028C780-4937-304C-5652-D1AAFCF4A9FC}"/>
              </a:ext>
            </a:extLst>
          </p:cNvPr>
          <p:cNvSpPr>
            <a:spLocks noGrp="1"/>
          </p:cNvSpPr>
          <p:nvPr>
            <p:ph type="body" sz="quarter" idx="16" hasCustomPrompt="1"/>
          </p:nvPr>
        </p:nvSpPr>
        <p:spPr>
          <a:xfrm>
            <a:off x="533405" y="3261431"/>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5" name="Text Placeholder 6">
            <a:extLst>
              <a:ext uri="{FF2B5EF4-FFF2-40B4-BE49-F238E27FC236}">
                <a16:creationId xmlns:a16="http://schemas.microsoft.com/office/drawing/2014/main" id="{9153DC5F-A3E4-930B-A578-E06942790015}"/>
              </a:ext>
            </a:extLst>
          </p:cNvPr>
          <p:cNvSpPr>
            <a:spLocks noGrp="1"/>
          </p:cNvSpPr>
          <p:nvPr>
            <p:ph type="body" sz="quarter" idx="17" hasCustomPrompt="1"/>
          </p:nvPr>
        </p:nvSpPr>
        <p:spPr>
          <a:xfrm>
            <a:off x="533104" y="4763581"/>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1127581742"/>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4_Cover with Image or Illustra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41A08-7FF3-9820-85B9-2E1ECE882450}"/>
              </a:ext>
            </a:extLst>
          </p:cNvPr>
          <p:cNvPicPr>
            <a:picLocks noChangeAspect="1"/>
          </p:cNvPicPr>
          <p:nvPr userDrawn="1"/>
        </p:nvPicPr>
        <p:blipFill>
          <a:blip r:embed="rId2"/>
          <a:srcRect/>
          <a:stretch/>
        </p:blipFill>
        <p:spPr>
          <a:xfrm>
            <a:off x="3" y="-110464"/>
            <a:ext cx="12207148" cy="7078927"/>
          </a:xfrm>
          <a:prstGeom prst="rect">
            <a:avLst/>
          </a:prstGeom>
        </p:spPr>
      </p:pic>
      <p:pic>
        <p:nvPicPr>
          <p:cNvPr id="836425210" name="SAP Logo Placeholder" descr="{&quot;templafy&quot;:{&quot;id&quot;:&quot;95c5d1ae-5d3b-4707-bcf7-0ce29d7358ad&quot;}}"/>
          <p:cNvPicPr>
            <a:picLocks noChangeAspect="1"/>
          </p:cNvPicPr>
          <p:nvPr userDrawn="1"/>
        </p:nvPicPr>
        <p:blipFill>
          <a:blip r:embed="rId3"/>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4"/>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532804" y="605063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3" name="Classification">
            <a:extLst>
              <a:ext uri="{FF2B5EF4-FFF2-40B4-BE49-F238E27FC236}">
                <a16:creationId xmlns:a16="http://schemas.microsoft.com/office/drawing/2014/main" id="{8E5B43FD-24C6-DD85-F4E2-C504AF6258B1}"/>
              </a:ext>
            </a:extLst>
          </p:cNvPr>
          <p:cNvSpPr txBox="1"/>
          <p:nvPr userDrawn="1"/>
        </p:nvSpPr>
        <p:spPr>
          <a:xfrm>
            <a:off x="532804" y="56592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8" name="Presentation Title">
            <a:extLst>
              <a:ext uri="{FF2B5EF4-FFF2-40B4-BE49-F238E27FC236}">
                <a16:creationId xmlns:a16="http://schemas.microsoft.com/office/drawing/2014/main" id="{207E04DD-B9FF-FFBC-714B-41525DF86B89}"/>
              </a:ext>
            </a:extLst>
          </p:cNvPr>
          <p:cNvSpPr>
            <a:spLocks noGrp="1"/>
          </p:cNvSpPr>
          <p:nvPr>
            <p:ph type="title" hasCustomPrompt="1"/>
          </p:nvPr>
        </p:nvSpPr>
        <p:spPr bwMode="gray">
          <a:xfrm>
            <a:off x="533405" y="2671022"/>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9" name="Text Placeholder 2">
            <a:extLst>
              <a:ext uri="{FF2B5EF4-FFF2-40B4-BE49-F238E27FC236}">
                <a16:creationId xmlns:a16="http://schemas.microsoft.com/office/drawing/2014/main" id="{EC649693-EF4F-25E2-8D84-124D0712C679}"/>
              </a:ext>
            </a:extLst>
          </p:cNvPr>
          <p:cNvSpPr>
            <a:spLocks noGrp="1"/>
          </p:cNvSpPr>
          <p:nvPr>
            <p:ph type="body" sz="quarter" idx="16" hasCustomPrompt="1"/>
          </p:nvPr>
        </p:nvSpPr>
        <p:spPr>
          <a:xfrm>
            <a:off x="533405" y="3261431"/>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3" name="Text Placeholder 6">
            <a:extLst>
              <a:ext uri="{FF2B5EF4-FFF2-40B4-BE49-F238E27FC236}">
                <a16:creationId xmlns:a16="http://schemas.microsoft.com/office/drawing/2014/main" id="{72F33897-D6B2-520B-0045-094B9DAFBB39}"/>
              </a:ext>
            </a:extLst>
          </p:cNvPr>
          <p:cNvSpPr>
            <a:spLocks noGrp="1"/>
          </p:cNvSpPr>
          <p:nvPr>
            <p:ph type="body" sz="quarter" idx="17" hasCustomPrompt="1"/>
          </p:nvPr>
        </p:nvSpPr>
        <p:spPr>
          <a:xfrm>
            <a:off x="533104" y="4763581"/>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1741966802"/>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0_Cover with Image or Illustratio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9FFDD4B-D7CF-9AA6-172D-ABAF01521E1C}"/>
              </a:ext>
            </a:extLst>
          </p:cNvPr>
          <p:cNvPicPr>
            <a:picLocks noChangeAspect="1"/>
          </p:cNvPicPr>
          <p:nvPr userDrawn="1"/>
        </p:nvPicPr>
        <p:blipFill>
          <a:blip r:embed="rId2"/>
          <a:srcRect/>
          <a:stretch/>
        </p:blipFill>
        <p:spPr>
          <a:xfrm>
            <a:off x="1153" y="-110463"/>
            <a:ext cx="12194022" cy="7078926"/>
          </a:xfrm>
          <a:prstGeom prst="rect">
            <a:avLst/>
          </a:prstGeom>
        </p:spPr>
      </p:pic>
      <p:pic>
        <p:nvPicPr>
          <p:cNvPr id="836425210" name="SAP Logo Placeholder" descr="{&quot;templafy&quot;:{&quot;id&quot;:&quot;95c5d1ae-5d3b-4707-bcf7-0ce29d7358ad&quot;}}"/>
          <p:cNvPicPr>
            <a:picLocks noChangeAspect="1"/>
          </p:cNvPicPr>
          <p:nvPr userDrawn="1"/>
        </p:nvPicPr>
        <p:blipFill>
          <a:blip r:embed="rId3"/>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4"/>
          <a:stretch>
            <a:fillRect/>
          </a:stretch>
        </p:blipFill>
        <p:spPr>
          <a:xfrm>
            <a:off x="282575" y="3590141"/>
            <a:ext cx="4125924" cy="266010"/>
          </a:xfrm>
          <a:prstGeom prst="rect">
            <a:avLst/>
          </a:prstGeom>
        </p:spPr>
      </p:pic>
      <p:sp>
        <p:nvSpPr>
          <p:cNvPr id="3" name="Divider text">
            <a:extLst>
              <a:ext uri="{FF2B5EF4-FFF2-40B4-BE49-F238E27FC236}">
                <a16:creationId xmlns:a16="http://schemas.microsoft.com/office/drawing/2014/main" id="{C7A54BC5-F7B7-9981-AD75-F616211E1D3F}"/>
              </a:ext>
            </a:extLst>
          </p:cNvPr>
          <p:cNvSpPr>
            <a:spLocks noGrp="1"/>
          </p:cNvSpPr>
          <p:nvPr>
            <p:ph type="ctrTitle" hasCustomPrompt="1"/>
          </p:nvPr>
        </p:nvSpPr>
        <p:spPr bwMode="black">
          <a:xfrm>
            <a:off x="503869" y="2751892"/>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Title or Divider</a:t>
            </a:r>
            <a:endParaRPr lang="de-DE" dirty="0"/>
          </a:p>
        </p:txBody>
      </p:sp>
      <p:sp>
        <p:nvSpPr>
          <p:cNvPr id="9" name="Partner Logo Placeholder">
            <a:extLst>
              <a:ext uri="{FF2B5EF4-FFF2-40B4-BE49-F238E27FC236}">
                <a16:creationId xmlns:a16="http://schemas.microsoft.com/office/drawing/2014/main" id="{6F395C21-2429-D129-B628-3E54DA6A0DFC}"/>
              </a:ext>
            </a:extLst>
          </p:cNvPr>
          <p:cNvSpPr>
            <a:spLocks noGrp="1"/>
          </p:cNvSpPr>
          <p:nvPr>
            <p:ph type="pic" sz="quarter" idx="19" hasCustomPrompt="1"/>
          </p:nvPr>
        </p:nvSpPr>
        <p:spPr>
          <a:xfrm>
            <a:off x="503268" y="620303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3" name="Classification">
            <a:extLst>
              <a:ext uri="{FF2B5EF4-FFF2-40B4-BE49-F238E27FC236}">
                <a16:creationId xmlns:a16="http://schemas.microsoft.com/office/drawing/2014/main" id="{53497800-00B7-3219-604E-B7D070F2807C}"/>
              </a:ext>
            </a:extLst>
          </p:cNvPr>
          <p:cNvSpPr txBox="1"/>
          <p:nvPr userDrawn="1"/>
        </p:nvSpPr>
        <p:spPr>
          <a:xfrm>
            <a:off x="503268" y="58116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22" name="Text Placeholder 6">
            <a:extLst>
              <a:ext uri="{FF2B5EF4-FFF2-40B4-BE49-F238E27FC236}">
                <a16:creationId xmlns:a16="http://schemas.microsoft.com/office/drawing/2014/main" id="{1B7250E1-85B1-6D0A-D60D-362720313AC2}"/>
              </a:ext>
            </a:extLst>
          </p:cNvPr>
          <p:cNvSpPr>
            <a:spLocks noGrp="1"/>
          </p:cNvSpPr>
          <p:nvPr>
            <p:ph type="body" sz="quarter" idx="17" hasCustomPrompt="1"/>
          </p:nvPr>
        </p:nvSpPr>
        <p:spPr>
          <a:xfrm>
            <a:off x="503268" y="3936602"/>
            <a:ext cx="10899775" cy="417513"/>
          </a:xfrm>
        </p:spPr>
        <p:txBody>
          <a:bodyPr>
            <a:noAutofit/>
          </a:bodyPr>
          <a:lstStyle>
            <a:lvl1pPr>
              <a:lnSpc>
                <a:spcPct val="90000"/>
              </a:lnSpc>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4034159818"/>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over with Image or Illustratio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E64AEC-1E8B-E2C0-9BA8-61408F880E52}"/>
              </a:ext>
            </a:extLst>
          </p:cNvPr>
          <p:cNvPicPr>
            <a:picLocks noChangeAspect="1"/>
          </p:cNvPicPr>
          <p:nvPr userDrawn="1"/>
        </p:nvPicPr>
        <p:blipFill rotWithShape="1">
          <a:blip r:embed="rId2"/>
          <a:srcRect l="-108"/>
          <a:stretch/>
        </p:blipFill>
        <p:spPr>
          <a:xfrm>
            <a:off x="0" y="0"/>
            <a:ext cx="12207148" cy="7078926"/>
          </a:xfrm>
          <a:prstGeom prst="rect">
            <a:avLst/>
          </a:prstGeom>
        </p:spPr>
      </p:pic>
      <p:pic>
        <p:nvPicPr>
          <p:cNvPr id="836425210" name="SAP Logo Placeholder" descr="{&quot;templafy&quot;:{&quot;id&quot;:&quot;95c5d1ae-5d3b-4707-bcf7-0ce29d7358ad&quot;}}"/>
          <p:cNvPicPr>
            <a:picLocks noChangeAspect="1"/>
          </p:cNvPicPr>
          <p:nvPr userDrawn="1"/>
        </p:nvPicPr>
        <p:blipFill>
          <a:blip r:embed="rId3"/>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4"/>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503268" y="611279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2" name="Divider text">
            <a:extLst>
              <a:ext uri="{FF2B5EF4-FFF2-40B4-BE49-F238E27FC236}">
                <a16:creationId xmlns:a16="http://schemas.microsoft.com/office/drawing/2014/main" id="{F8228B43-F485-D1D6-1FAF-5AF09C78F3AC}"/>
              </a:ext>
            </a:extLst>
          </p:cNvPr>
          <p:cNvSpPr>
            <a:spLocks noGrp="1"/>
          </p:cNvSpPr>
          <p:nvPr>
            <p:ph type="ctrTitle" hasCustomPrompt="1"/>
          </p:nvPr>
        </p:nvSpPr>
        <p:spPr bwMode="black">
          <a:xfrm>
            <a:off x="503869" y="2751892"/>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Title or Divider</a:t>
            </a:r>
            <a:endParaRPr lang="de-DE" dirty="0"/>
          </a:p>
        </p:txBody>
      </p:sp>
      <p:sp>
        <p:nvSpPr>
          <p:cNvPr id="15" name="Classification">
            <a:extLst>
              <a:ext uri="{FF2B5EF4-FFF2-40B4-BE49-F238E27FC236}">
                <a16:creationId xmlns:a16="http://schemas.microsoft.com/office/drawing/2014/main" id="{352BC9BB-53A5-F3B1-5031-4A5EB66CEA47}"/>
              </a:ext>
            </a:extLst>
          </p:cNvPr>
          <p:cNvSpPr txBox="1"/>
          <p:nvPr userDrawn="1"/>
        </p:nvSpPr>
        <p:spPr>
          <a:xfrm>
            <a:off x="503268" y="58116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25" name="Text Placeholder 6">
            <a:extLst>
              <a:ext uri="{FF2B5EF4-FFF2-40B4-BE49-F238E27FC236}">
                <a16:creationId xmlns:a16="http://schemas.microsoft.com/office/drawing/2014/main" id="{8E14B361-60B3-EC1E-EA2B-20095D871A4E}"/>
              </a:ext>
            </a:extLst>
          </p:cNvPr>
          <p:cNvSpPr>
            <a:spLocks noGrp="1"/>
          </p:cNvSpPr>
          <p:nvPr>
            <p:ph type="body" sz="quarter" idx="17" hasCustomPrompt="1"/>
          </p:nvPr>
        </p:nvSpPr>
        <p:spPr>
          <a:xfrm>
            <a:off x="503268" y="3936602"/>
            <a:ext cx="10899775" cy="417513"/>
          </a:xfrm>
        </p:spPr>
        <p:txBody>
          <a:bodyPr>
            <a:noAutofit/>
          </a:bodyPr>
          <a:lstStyle>
            <a:lvl1pPr>
              <a:lnSpc>
                <a:spcPct val="90000"/>
              </a:lnSpc>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1654995493"/>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2_Cover with Image or Illustration">
    <p:spTree>
      <p:nvGrpSpPr>
        <p:cNvPr id="1" name=""/>
        <p:cNvGrpSpPr/>
        <p:nvPr/>
      </p:nvGrpSpPr>
      <p:grpSpPr>
        <a:xfrm>
          <a:off x="0" y="0"/>
          <a:ext cx="0" cy="0"/>
          <a:chOff x="0" y="0"/>
          <a:chExt cx="0" cy="0"/>
        </a:xfrm>
      </p:grpSpPr>
      <p:pic>
        <p:nvPicPr>
          <p:cNvPr id="1165759099" name="Acquired Company Logo Placeholder" descr="{&quot;templafy&quot;:{&quot;id&quot;:&quot;ae0aa21f-4fc4-4dbf-9ef1-d8ed11918a45&quot;}}" hidden="1"/>
          <p:cNvPicPr>
            <a:picLocks noChangeAspect="1"/>
          </p:cNvPicPr>
          <p:nvPr/>
        </p:nvPicPr>
        <p:blipFill>
          <a:blip r:embed="rId2"/>
          <a:stretch>
            <a:fillRect/>
          </a:stretch>
        </p:blipFill>
        <p:spPr>
          <a:xfrm>
            <a:off x="282575" y="3590141"/>
            <a:ext cx="4125924" cy="266010"/>
          </a:xfrm>
          <a:prstGeom prst="rect">
            <a:avLst/>
          </a:prstGeom>
        </p:spPr>
      </p:pic>
      <p:pic>
        <p:nvPicPr>
          <p:cNvPr id="2" name="Picture 1">
            <a:extLst>
              <a:ext uri="{FF2B5EF4-FFF2-40B4-BE49-F238E27FC236}">
                <a16:creationId xmlns:a16="http://schemas.microsoft.com/office/drawing/2014/main" id="{86E64AEC-1E8B-E2C0-9BA8-61408F880E52}"/>
              </a:ext>
            </a:extLst>
          </p:cNvPr>
          <p:cNvPicPr>
            <a:picLocks noChangeAspect="1"/>
          </p:cNvPicPr>
          <p:nvPr userDrawn="1"/>
        </p:nvPicPr>
        <p:blipFill rotWithShape="1">
          <a:blip r:embed="rId3"/>
          <a:srcRect l="-108"/>
          <a:stretch/>
        </p:blipFill>
        <p:spPr>
          <a:xfrm>
            <a:off x="0" y="0"/>
            <a:ext cx="12207148" cy="7078925"/>
          </a:xfrm>
          <a:prstGeom prst="rect">
            <a:avLst/>
          </a:prstGeom>
        </p:spPr>
      </p:pic>
      <p:pic>
        <p:nvPicPr>
          <p:cNvPr id="16" name="SAP Logo Placeholder" descr="{&quot;templafy&quot;:{&quot;id&quot;:&quot;95c5d1ae-5d3b-4707-bcf7-0ce29d7358ad&quot;}}">
            <a:extLst>
              <a:ext uri="{FF2B5EF4-FFF2-40B4-BE49-F238E27FC236}">
                <a16:creationId xmlns:a16="http://schemas.microsoft.com/office/drawing/2014/main" id="{C56D87AB-9E0D-9C8F-82D1-393BBF11CF2C}"/>
              </a:ext>
            </a:extLst>
          </p:cNvPr>
          <p:cNvPicPr>
            <a:picLocks noChangeAspect="1"/>
          </p:cNvPicPr>
          <p:nvPr userDrawn="1"/>
        </p:nvPicPr>
        <p:blipFill>
          <a:blip r:embed="rId4"/>
          <a:stretch>
            <a:fillRect/>
          </a:stretch>
        </p:blipFill>
        <p:spPr>
          <a:xfrm>
            <a:off x="9692640" y="6053328"/>
            <a:ext cx="2212852" cy="536449"/>
          </a:xfrm>
          <a:prstGeom prst="rect">
            <a:avLst/>
          </a:prstGeom>
        </p:spPr>
      </p:pic>
      <p:sp>
        <p:nvSpPr>
          <p:cNvPr id="17" name="Partner Logo Placeholder">
            <a:extLst>
              <a:ext uri="{FF2B5EF4-FFF2-40B4-BE49-F238E27FC236}">
                <a16:creationId xmlns:a16="http://schemas.microsoft.com/office/drawing/2014/main" id="{2D5B1077-922C-7FF9-E32F-23E42858F946}"/>
              </a:ext>
            </a:extLst>
          </p:cNvPr>
          <p:cNvSpPr>
            <a:spLocks noGrp="1"/>
          </p:cNvSpPr>
          <p:nvPr>
            <p:ph type="pic" sz="quarter" idx="15" hasCustomPrompt="1"/>
          </p:nvPr>
        </p:nvSpPr>
        <p:spPr>
          <a:xfrm>
            <a:off x="503268" y="611279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8" name="Divider text">
            <a:extLst>
              <a:ext uri="{FF2B5EF4-FFF2-40B4-BE49-F238E27FC236}">
                <a16:creationId xmlns:a16="http://schemas.microsoft.com/office/drawing/2014/main" id="{BF56F703-95E6-276C-C5CE-316543D99097}"/>
              </a:ext>
            </a:extLst>
          </p:cNvPr>
          <p:cNvSpPr>
            <a:spLocks noGrp="1"/>
          </p:cNvSpPr>
          <p:nvPr>
            <p:ph type="ctrTitle" hasCustomPrompt="1"/>
          </p:nvPr>
        </p:nvSpPr>
        <p:spPr bwMode="black">
          <a:xfrm>
            <a:off x="503869" y="2751892"/>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Title or Divider</a:t>
            </a:r>
            <a:endParaRPr lang="de-DE" dirty="0"/>
          </a:p>
        </p:txBody>
      </p:sp>
      <p:sp>
        <p:nvSpPr>
          <p:cNvPr id="20" name="Classification">
            <a:extLst>
              <a:ext uri="{FF2B5EF4-FFF2-40B4-BE49-F238E27FC236}">
                <a16:creationId xmlns:a16="http://schemas.microsoft.com/office/drawing/2014/main" id="{7EA59211-2767-89F4-1353-D973F8CDC205}"/>
              </a:ext>
            </a:extLst>
          </p:cNvPr>
          <p:cNvSpPr txBox="1"/>
          <p:nvPr userDrawn="1"/>
        </p:nvSpPr>
        <p:spPr>
          <a:xfrm>
            <a:off x="503268" y="58116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22" name="Text Placeholder 6">
            <a:extLst>
              <a:ext uri="{FF2B5EF4-FFF2-40B4-BE49-F238E27FC236}">
                <a16:creationId xmlns:a16="http://schemas.microsoft.com/office/drawing/2014/main" id="{5396942B-13FF-49FE-08C3-1DBF92D244E9}"/>
              </a:ext>
            </a:extLst>
          </p:cNvPr>
          <p:cNvSpPr>
            <a:spLocks noGrp="1"/>
          </p:cNvSpPr>
          <p:nvPr>
            <p:ph type="body" sz="quarter" idx="17" hasCustomPrompt="1"/>
          </p:nvPr>
        </p:nvSpPr>
        <p:spPr>
          <a:xfrm>
            <a:off x="503268" y="3936602"/>
            <a:ext cx="10899775" cy="417513"/>
          </a:xfrm>
        </p:spPr>
        <p:txBody>
          <a:bodyPr>
            <a:noAutofit/>
          </a:bodyPr>
          <a:lstStyle>
            <a:lvl1pPr>
              <a:lnSpc>
                <a:spcPct val="90000"/>
              </a:lnSpc>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2609562122"/>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3_Cover with Image or Illustration">
    <p:spTree>
      <p:nvGrpSpPr>
        <p:cNvPr id="1" name=""/>
        <p:cNvGrpSpPr/>
        <p:nvPr/>
      </p:nvGrpSpPr>
      <p:grpSpPr>
        <a:xfrm>
          <a:off x="0" y="0"/>
          <a:ext cx="0" cy="0"/>
          <a:chOff x="0" y="0"/>
          <a:chExt cx="0" cy="0"/>
        </a:xfrm>
      </p:grpSpPr>
      <p:pic>
        <p:nvPicPr>
          <p:cNvPr id="1165759099" name="Acquired Company Logo Placeholder" descr="{&quot;templafy&quot;:{&quot;id&quot;:&quot;ae0aa21f-4fc4-4dbf-9ef1-d8ed11918a45&quot;}}" hidden="1"/>
          <p:cNvPicPr>
            <a:picLocks noChangeAspect="1"/>
          </p:cNvPicPr>
          <p:nvPr/>
        </p:nvPicPr>
        <p:blipFill>
          <a:blip r:embed="rId2"/>
          <a:stretch>
            <a:fillRect/>
          </a:stretch>
        </p:blipFill>
        <p:spPr>
          <a:xfrm>
            <a:off x="282575" y="3590141"/>
            <a:ext cx="4125924" cy="266010"/>
          </a:xfrm>
          <a:prstGeom prst="rect">
            <a:avLst/>
          </a:prstGeom>
        </p:spPr>
      </p:pic>
      <p:pic>
        <p:nvPicPr>
          <p:cNvPr id="2" name="Picture 1">
            <a:extLst>
              <a:ext uri="{FF2B5EF4-FFF2-40B4-BE49-F238E27FC236}">
                <a16:creationId xmlns:a16="http://schemas.microsoft.com/office/drawing/2014/main" id="{86E64AEC-1E8B-E2C0-9BA8-61408F880E52}"/>
              </a:ext>
            </a:extLst>
          </p:cNvPr>
          <p:cNvPicPr>
            <a:picLocks noChangeAspect="1"/>
          </p:cNvPicPr>
          <p:nvPr userDrawn="1"/>
        </p:nvPicPr>
        <p:blipFill rotWithShape="1">
          <a:blip r:embed="rId3"/>
          <a:srcRect l="-108"/>
          <a:stretch/>
        </p:blipFill>
        <p:spPr>
          <a:xfrm>
            <a:off x="0" y="0"/>
            <a:ext cx="12207147" cy="7078925"/>
          </a:xfrm>
          <a:prstGeom prst="rect">
            <a:avLst/>
          </a:prstGeom>
        </p:spPr>
      </p:pic>
      <p:pic>
        <p:nvPicPr>
          <p:cNvPr id="16" name="SAP Logo Placeholder" descr="{&quot;templafy&quot;:{&quot;id&quot;:&quot;95c5d1ae-5d3b-4707-bcf7-0ce29d7358ad&quot;}}">
            <a:extLst>
              <a:ext uri="{FF2B5EF4-FFF2-40B4-BE49-F238E27FC236}">
                <a16:creationId xmlns:a16="http://schemas.microsoft.com/office/drawing/2014/main" id="{00D4E62B-D2F1-F074-1E27-A0CF9C38E9A4}"/>
              </a:ext>
            </a:extLst>
          </p:cNvPr>
          <p:cNvPicPr>
            <a:picLocks noChangeAspect="1"/>
          </p:cNvPicPr>
          <p:nvPr userDrawn="1"/>
        </p:nvPicPr>
        <p:blipFill>
          <a:blip r:embed="rId4"/>
          <a:stretch>
            <a:fillRect/>
          </a:stretch>
        </p:blipFill>
        <p:spPr>
          <a:xfrm>
            <a:off x="9692640" y="6053328"/>
            <a:ext cx="2212852" cy="536449"/>
          </a:xfrm>
          <a:prstGeom prst="rect">
            <a:avLst/>
          </a:prstGeom>
        </p:spPr>
      </p:pic>
      <p:sp>
        <p:nvSpPr>
          <p:cNvPr id="17" name="Partner Logo Placeholder">
            <a:extLst>
              <a:ext uri="{FF2B5EF4-FFF2-40B4-BE49-F238E27FC236}">
                <a16:creationId xmlns:a16="http://schemas.microsoft.com/office/drawing/2014/main" id="{9056F8BC-5B44-2CAF-9307-4C70F73B1273}"/>
              </a:ext>
            </a:extLst>
          </p:cNvPr>
          <p:cNvSpPr>
            <a:spLocks noGrp="1"/>
          </p:cNvSpPr>
          <p:nvPr>
            <p:ph type="pic" sz="quarter" idx="15" hasCustomPrompt="1"/>
          </p:nvPr>
        </p:nvSpPr>
        <p:spPr>
          <a:xfrm>
            <a:off x="503268" y="611279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8" name="Divider text">
            <a:extLst>
              <a:ext uri="{FF2B5EF4-FFF2-40B4-BE49-F238E27FC236}">
                <a16:creationId xmlns:a16="http://schemas.microsoft.com/office/drawing/2014/main" id="{DE4AAA4D-CFE0-948D-6004-1FC03A40C1CA}"/>
              </a:ext>
            </a:extLst>
          </p:cNvPr>
          <p:cNvSpPr>
            <a:spLocks noGrp="1"/>
          </p:cNvSpPr>
          <p:nvPr>
            <p:ph type="ctrTitle" hasCustomPrompt="1"/>
          </p:nvPr>
        </p:nvSpPr>
        <p:spPr bwMode="black">
          <a:xfrm>
            <a:off x="503869" y="2751892"/>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Title or Divider</a:t>
            </a:r>
            <a:endParaRPr lang="de-DE" dirty="0"/>
          </a:p>
        </p:txBody>
      </p:sp>
      <p:sp>
        <p:nvSpPr>
          <p:cNvPr id="20" name="Classification">
            <a:extLst>
              <a:ext uri="{FF2B5EF4-FFF2-40B4-BE49-F238E27FC236}">
                <a16:creationId xmlns:a16="http://schemas.microsoft.com/office/drawing/2014/main" id="{0BE34D8A-F92F-1F3F-0556-71BAB4753009}"/>
              </a:ext>
            </a:extLst>
          </p:cNvPr>
          <p:cNvSpPr txBox="1"/>
          <p:nvPr userDrawn="1"/>
        </p:nvSpPr>
        <p:spPr>
          <a:xfrm>
            <a:off x="503268" y="58116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22" name="Text Placeholder 6">
            <a:extLst>
              <a:ext uri="{FF2B5EF4-FFF2-40B4-BE49-F238E27FC236}">
                <a16:creationId xmlns:a16="http://schemas.microsoft.com/office/drawing/2014/main" id="{A6252BA5-C3DB-21E7-8139-0381B38FDE5D}"/>
              </a:ext>
            </a:extLst>
          </p:cNvPr>
          <p:cNvSpPr>
            <a:spLocks noGrp="1"/>
          </p:cNvSpPr>
          <p:nvPr>
            <p:ph type="body" sz="quarter" idx="17" hasCustomPrompt="1"/>
          </p:nvPr>
        </p:nvSpPr>
        <p:spPr>
          <a:xfrm>
            <a:off x="503268" y="3936602"/>
            <a:ext cx="10899775" cy="417513"/>
          </a:xfrm>
        </p:spPr>
        <p:txBody>
          <a:bodyPr>
            <a:noAutofit/>
          </a:bodyPr>
          <a:lstStyle>
            <a:lvl1pPr>
              <a:lnSpc>
                <a:spcPct val="90000"/>
              </a:lnSpc>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1410068816"/>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pic>
        <p:nvPicPr>
          <p:cNvPr id="6" name="Picture Placeholder 4">
            <a:extLst>
              <a:ext uri="{FF2B5EF4-FFF2-40B4-BE49-F238E27FC236}">
                <a16:creationId xmlns:a16="http://schemas.microsoft.com/office/drawing/2014/main" id="{4D5901BB-A4AE-081E-807C-6E1F476E84F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1" y="-3991"/>
            <a:ext cx="12195174" cy="3424541"/>
          </a:xfrm>
          <a:prstGeom prst="rect">
            <a:avLst/>
          </a:prstGeom>
        </p:spPr>
      </p:pic>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8" name="Presentation Title">
            <a:extLst>
              <a:ext uri="{FF2B5EF4-FFF2-40B4-BE49-F238E27FC236}">
                <a16:creationId xmlns:a16="http://schemas.microsoft.com/office/drawing/2014/main" id="{E4A521BC-39A3-DBC2-E624-BBF9034E6511}"/>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9" name="Text Placeholder 2">
            <a:extLst>
              <a:ext uri="{FF2B5EF4-FFF2-40B4-BE49-F238E27FC236}">
                <a16:creationId xmlns:a16="http://schemas.microsoft.com/office/drawing/2014/main" id="{AFF2B77F-E4FC-4C40-AF28-0D7AF2516F2A}"/>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2" name="Text Placeholder 6">
            <a:extLst>
              <a:ext uri="{FF2B5EF4-FFF2-40B4-BE49-F238E27FC236}">
                <a16:creationId xmlns:a16="http://schemas.microsoft.com/office/drawing/2014/main" id="{5FB8B16C-D043-768F-DB99-E5E7F8E91303}"/>
              </a:ext>
            </a:extLst>
          </p:cNvPr>
          <p:cNvSpPr>
            <a:spLocks noGrp="1"/>
          </p:cNvSpPr>
          <p:nvPr>
            <p:ph type="body" sz="quarter" idx="17" hasCustomPrompt="1"/>
          </p:nvPr>
        </p:nvSpPr>
        <p:spPr>
          <a:xfrm>
            <a:off x="282575" y="5054601"/>
            <a:ext cx="10899775" cy="417512"/>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3437325560"/>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4_Cover with Image or Illustration">
    <p:spTree>
      <p:nvGrpSpPr>
        <p:cNvPr id="1" name=""/>
        <p:cNvGrpSpPr/>
        <p:nvPr/>
      </p:nvGrpSpPr>
      <p:grpSpPr>
        <a:xfrm>
          <a:off x="0" y="0"/>
          <a:ext cx="0" cy="0"/>
          <a:chOff x="0" y="0"/>
          <a:chExt cx="0" cy="0"/>
        </a:xfrm>
      </p:grpSpPr>
      <p:pic>
        <p:nvPicPr>
          <p:cNvPr id="1165759099" name="Acquired Company Logo Placeholder" descr="{&quot;templafy&quot;:{&quot;id&quot;:&quot;ae0aa21f-4fc4-4dbf-9ef1-d8ed11918a45&quot;}}" hidden="1"/>
          <p:cNvPicPr>
            <a:picLocks noChangeAspect="1"/>
          </p:cNvPicPr>
          <p:nvPr/>
        </p:nvPicPr>
        <p:blipFill>
          <a:blip r:embed="rId2"/>
          <a:stretch>
            <a:fillRect/>
          </a:stretch>
        </p:blipFill>
        <p:spPr>
          <a:xfrm>
            <a:off x="282575" y="3590141"/>
            <a:ext cx="4125924" cy="266010"/>
          </a:xfrm>
          <a:prstGeom prst="rect">
            <a:avLst/>
          </a:prstGeom>
        </p:spPr>
      </p:pic>
      <p:pic>
        <p:nvPicPr>
          <p:cNvPr id="2" name="Picture 1">
            <a:extLst>
              <a:ext uri="{FF2B5EF4-FFF2-40B4-BE49-F238E27FC236}">
                <a16:creationId xmlns:a16="http://schemas.microsoft.com/office/drawing/2014/main" id="{86E64AEC-1E8B-E2C0-9BA8-61408F880E52}"/>
              </a:ext>
            </a:extLst>
          </p:cNvPr>
          <p:cNvPicPr>
            <a:picLocks noChangeAspect="1"/>
          </p:cNvPicPr>
          <p:nvPr userDrawn="1"/>
        </p:nvPicPr>
        <p:blipFill rotWithShape="1">
          <a:blip r:embed="rId3"/>
          <a:srcRect l="-54" r="-54"/>
          <a:stretch/>
        </p:blipFill>
        <p:spPr>
          <a:xfrm>
            <a:off x="0" y="0"/>
            <a:ext cx="12220952" cy="7086929"/>
          </a:xfrm>
          <a:prstGeom prst="rect">
            <a:avLst/>
          </a:prstGeom>
        </p:spPr>
      </p:pic>
      <p:pic>
        <p:nvPicPr>
          <p:cNvPr id="16" name="SAP Logo Placeholder" descr="{&quot;templafy&quot;:{&quot;id&quot;:&quot;95c5d1ae-5d3b-4707-bcf7-0ce29d7358ad&quot;}}">
            <a:extLst>
              <a:ext uri="{FF2B5EF4-FFF2-40B4-BE49-F238E27FC236}">
                <a16:creationId xmlns:a16="http://schemas.microsoft.com/office/drawing/2014/main" id="{ED7B40FD-38FD-1439-2CDA-D867980F1191}"/>
              </a:ext>
            </a:extLst>
          </p:cNvPr>
          <p:cNvPicPr>
            <a:picLocks noChangeAspect="1"/>
          </p:cNvPicPr>
          <p:nvPr userDrawn="1"/>
        </p:nvPicPr>
        <p:blipFill>
          <a:blip r:embed="rId4"/>
          <a:stretch>
            <a:fillRect/>
          </a:stretch>
        </p:blipFill>
        <p:spPr>
          <a:xfrm>
            <a:off x="9692640" y="6053328"/>
            <a:ext cx="2212852" cy="536449"/>
          </a:xfrm>
          <a:prstGeom prst="rect">
            <a:avLst/>
          </a:prstGeom>
        </p:spPr>
      </p:pic>
      <p:sp>
        <p:nvSpPr>
          <p:cNvPr id="17" name="Partner Logo Placeholder">
            <a:extLst>
              <a:ext uri="{FF2B5EF4-FFF2-40B4-BE49-F238E27FC236}">
                <a16:creationId xmlns:a16="http://schemas.microsoft.com/office/drawing/2014/main" id="{126F7F0A-4F4E-09FE-DFA6-F4E00854EFE7}"/>
              </a:ext>
            </a:extLst>
          </p:cNvPr>
          <p:cNvSpPr>
            <a:spLocks noGrp="1"/>
          </p:cNvSpPr>
          <p:nvPr>
            <p:ph type="pic" sz="quarter" idx="15" hasCustomPrompt="1"/>
          </p:nvPr>
        </p:nvSpPr>
        <p:spPr>
          <a:xfrm>
            <a:off x="503268" y="6112796"/>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8" name="Divider text">
            <a:extLst>
              <a:ext uri="{FF2B5EF4-FFF2-40B4-BE49-F238E27FC236}">
                <a16:creationId xmlns:a16="http://schemas.microsoft.com/office/drawing/2014/main" id="{8C7BE481-9ED8-D2F2-D9A5-BB47F12EC2D2}"/>
              </a:ext>
            </a:extLst>
          </p:cNvPr>
          <p:cNvSpPr>
            <a:spLocks noGrp="1"/>
          </p:cNvSpPr>
          <p:nvPr>
            <p:ph type="ctrTitle" hasCustomPrompt="1"/>
          </p:nvPr>
        </p:nvSpPr>
        <p:spPr bwMode="black">
          <a:xfrm>
            <a:off x="503869" y="2751892"/>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Title or Divider</a:t>
            </a:r>
            <a:endParaRPr lang="de-DE" dirty="0"/>
          </a:p>
        </p:txBody>
      </p:sp>
      <p:sp>
        <p:nvSpPr>
          <p:cNvPr id="20" name="Classification">
            <a:extLst>
              <a:ext uri="{FF2B5EF4-FFF2-40B4-BE49-F238E27FC236}">
                <a16:creationId xmlns:a16="http://schemas.microsoft.com/office/drawing/2014/main" id="{381B0FA8-F4CD-8CC9-A83C-AE33A4CF73DD}"/>
              </a:ext>
            </a:extLst>
          </p:cNvPr>
          <p:cNvSpPr txBox="1"/>
          <p:nvPr userDrawn="1"/>
        </p:nvSpPr>
        <p:spPr>
          <a:xfrm>
            <a:off x="503268" y="5811614"/>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sp>
        <p:nvSpPr>
          <p:cNvPr id="22" name="Text Placeholder 6">
            <a:extLst>
              <a:ext uri="{FF2B5EF4-FFF2-40B4-BE49-F238E27FC236}">
                <a16:creationId xmlns:a16="http://schemas.microsoft.com/office/drawing/2014/main" id="{C720AF70-BEC9-8A2B-0989-803018F5942F}"/>
              </a:ext>
            </a:extLst>
          </p:cNvPr>
          <p:cNvSpPr>
            <a:spLocks noGrp="1"/>
          </p:cNvSpPr>
          <p:nvPr>
            <p:ph type="body" sz="quarter" idx="17" hasCustomPrompt="1"/>
          </p:nvPr>
        </p:nvSpPr>
        <p:spPr>
          <a:xfrm>
            <a:off x="503268" y="3936602"/>
            <a:ext cx="10899775" cy="417513"/>
          </a:xfrm>
        </p:spPr>
        <p:txBody>
          <a:bodyPr>
            <a:noAutofit/>
          </a:bodyPr>
          <a:lstStyle>
            <a:lvl1pPr>
              <a:lnSpc>
                <a:spcPct val="90000"/>
              </a:lnSpc>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1779312942"/>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5_Cover with Image or Illustration">
    <p:spTree>
      <p:nvGrpSpPr>
        <p:cNvPr id="1" name=""/>
        <p:cNvGrpSpPr/>
        <p:nvPr/>
      </p:nvGrpSpPr>
      <p:grpSpPr>
        <a:xfrm>
          <a:off x="0" y="0"/>
          <a:ext cx="0" cy="0"/>
          <a:chOff x="0" y="0"/>
          <a:chExt cx="0" cy="0"/>
        </a:xfrm>
      </p:grpSpPr>
      <p:pic>
        <p:nvPicPr>
          <p:cNvPr id="1165759099" name="Acquired Company Logo Placeholder" descr="{&quot;templafy&quot;:{&quot;id&quot;:&quot;ae0aa21f-4fc4-4dbf-9ef1-d8ed11918a45&quot;}}" hidden="1"/>
          <p:cNvPicPr>
            <a:picLocks noChangeAspect="1"/>
          </p:cNvPicPr>
          <p:nvPr/>
        </p:nvPicPr>
        <p:blipFill>
          <a:blip r:embed="rId2"/>
          <a:stretch>
            <a:fillRect/>
          </a:stretch>
        </p:blipFill>
        <p:spPr>
          <a:xfrm>
            <a:off x="282575" y="3590141"/>
            <a:ext cx="4125924" cy="266010"/>
          </a:xfrm>
          <a:prstGeom prst="rect">
            <a:avLst/>
          </a:prstGeom>
        </p:spPr>
      </p:pic>
      <p:pic>
        <p:nvPicPr>
          <p:cNvPr id="2" name="Picture 1">
            <a:extLst>
              <a:ext uri="{FF2B5EF4-FFF2-40B4-BE49-F238E27FC236}">
                <a16:creationId xmlns:a16="http://schemas.microsoft.com/office/drawing/2014/main" id="{86E64AEC-1E8B-E2C0-9BA8-61408F880E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7152" cy="7084338"/>
          </a:xfrm>
          <a:prstGeom prst="rect">
            <a:avLst/>
          </a:prstGeom>
        </p:spPr>
      </p:pic>
      <p:sp>
        <p:nvSpPr>
          <p:cNvPr id="8" name="Divider text">
            <a:extLst>
              <a:ext uri="{FF2B5EF4-FFF2-40B4-BE49-F238E27FC236}">
                <a16:creationId xmlns:a16="http://schemas.microsoft.com/office/drawing/2014/main" id="{EF39CCCB-F6D4-B481-E8FD-97B6DE38B540}"/>
              </a:ext>
            </a:extLst>
          </p:cNvPr>
          <p:cNvSpPr>
            <a:spLocks noGrp="1"/>
          </p:cNvSpPr>
          <p:nvPr>
            <p:ph type="ctrTitle" hasCustomPrompt="1"/>
          </p:nvPr>
        </p:nvSpPr>
        <p:spPr bwMode="black">
          <a:xfrm>
            <a:off x="506443" y="2865061"/>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Divider</a:t>
            </a:r>
            <a:endParaRPr lang="de-DE" dirty="0"/>
          </a:p>
        </p:txBody>
      </p:sp>
    </p:spTree>
    <p:extLst>
      <p:ext uri="{BB962C8B-B14F-4D97-AF65-F5344CB8AC3E}">
        <p14:creationId xmlns:p14="http://schemas.microsoft.com/office/powerpoint/2010/main" val="3499501109"/>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6_Cover with Image or Illustration">
    <p:spTree>
      <p:nvGrpSpPr>
        <p:cNvPr id="1" name=""/>
        <p:cNvGrpSpPr/>
        <p:nvPr/>
      </p:nvGrpSpPr>
      <p:grpSpPr>
        <a:xfrm>
          <a:off x="0" y="0"/>
          <a:ext cx="0" cy="0"/>
          <a:chOff x="0" y="0"/>
          <a:chExt cx="0" cy="0"/>
        </a:xfrm>
      </p:grpSpPr>
      <p:pic>
        <p:nvPicPr>
          <p:cNvPr id="1165759099" name="Acquired Company Logo Placeholder" descr="{&quot;templafy&quot;:{&quot;id&quot;:&quot;ae0aa21f-4fc4-4dbf-9ef1-d8ed11918a45&quot;}}" hidden="1"/>
          <p:cNvPicPr>
            <a:picLocks noChangeAspect="1"/>
          </p:cNvPicPr>
          <p:nvPr/>
        </p:nvPicPr>
        <p:blipFill>
          <a:blip r:embed="rId2"/>
          <a:stretch>
            <a:fillRect/>
          </a:stretch>
        </p:blipFill>
        <p:spPr>
          <a:xfrm>
            <a:off x="282575" y="3590141"/>
            <a:ext cx="4125924" cy="266010"/>
          </a:xfrm>
          <a:prstGeom prst="rect">
            <a:avLst/>
          </a:prstGeom>
        </p:spPr>
      </p:pic>
      <p:pic>
        <p:nvPicPr>
          <p:cNvPr id="2" name="Picture 1">
            <a:extLst>
              <a:ext uri="{FF2B5EF4-FFF2-40B4-BE49-F238E27FC236}">
                <a16:creationId xmlns:a16="http://schemas.microsoft.com/office/drawing/2014/main" id="{86E64AEC-1E8B-E2C0-9BA8-61408F880E52}"/>
              </a:ext>
            </a:extLst>
          </p:cNvPr>
          <p:cNvPicPr>
            <a:picLocks noChangeAspect="1"/>
          </p:cNvPicPr>
          <p:nvPr userDrawn="1"/>
        </p:nvPicPr>
        <p:blipFill>
          <a:blip r:embed="rId3"/>
          <a:srcRect/>
          <a:stretch/>
        </p:blipFill>
        <p:spPr>
          <a:xfrm>
            <a:off x="0" y="0"/>
            <a:ext cx="12207152" cy="7078928"/>
          </a:xfrm>
          <a:prstGeom prst="rect">
            <a:avLst/>
          </a:prstGeom>
        </p:spPr>
      </p:pic>
      <p:sp>
        <p:nvSpPr>
          <p:cNvPr id="9" name="Divider text">
            <a:extLst>
              <a:ext uri="{FF2B5EF4-FFF2-40B4-BE49-F238E27FC236}">
                <a16:creationId xmlns:a16="http://schemas.microsoft.com/office/drawing/2014/main" id="{75E0CD74-D750-95F0-2147-4861DDBF8ACD}"/>
              </a:ext>
            </a:extLst>
          </p:cNvPr>
          <p:cNvSpPr>
            <a:spLocks noGrp="1"/>
          </p:cNvSpPr>
          <p:nvPr>
            <p:ph type="ctrTitle" hasCustomPrompt="1"/>
          </p:nvPr>
        </p:nvSpPr>
        <p:spPr bwMode="black">
          <a:xfrm>
            <a:off x="506443" y="2862356"/>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Divider</a:t>
            </a:r>
            <a:endParaRPr lang="de-DE" dirty="0"/>
          </a:p>
        </p:txBody>
      </p:sp>
    </p:spTree>
    <p:extLst>
      <p:ext uri="{BB962C8B-B14F-4D97-AF65-F5344CB8AC3E}">
        <p14:creationId xmlns:p14="http://schemas.microsoft.com/office/powerpoint/2010/main" val="3296227323"/>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7_Cover with Image or Illustration">
    <p:spTree>
      <p:nvGrpSpPr>
        <p:cNvPr id="1" name=""/>
        <p:cNvGrpSpPr/>
        <p:nvPr/>
      </p:nvGrpSpPr>
      <p:grpSpPr>
        <a:xfrm>
          <a:off x="0" y="0"/>
          <a:ext cx="0" cy="0"/>
          <a:chOff x="0" y="0"/>
          <a:chExt cx="0" cy="0"/>
        </a:xfrm>
      </p:grpSpPr>
      <p:pic>
        <p:nvPicPr>
          <p:cNvPr id="1165759099" name="Acquired Company Logo Placeholder" descr="{&quot;templafy&quot;:{&quot;id&quot;:&quot;ae0aa21f-4fc4-4dbf-9ef1-d8ed11918a45&quot;}}" hidden="1"/>
          <p:cNvPicPr>
            <a:picLocks noChangeAspect="1"/>
          </p:cNvPicPr>
          <p:nvPr/>
        </p:nvPicPr>
        <p:blipFill>
          <a:blip r:embed="rId2"/>
          <a:stretch>
            <a:fillRect/>
          </a:stretch>
        </p:blipFill>
        <p:spPr>
          <a:xfrm>
            <a:off x="282575" y="3590141"/>
            <a:ext cx="4125924" cy="266010"/>
          </a:xfrm>
          <a:prstGeom prst="rect">
            <a:avLst/>
          </a:prstGeom>
        </p:spPr>
      </p:pic>
      <p:pic>
        <p:nvPicPr>
          <p:cNvPr id="2" name="Picture 1">
            <a:extLst>
              <a:ext uri="{FF2B5EF4-FFF2-40B4-BE49-F238E27FC236}">
                <a16:creationId xmlns:a16="http://schemas.microsoft.com/office/drawing/2014/main" id="{86E64AEC-1E8B-E2C0-9BA8-61408F880E52}"/>
              </a:ext>
            </a:extLst>
          </p:cNvPr>
          <p:cNvPicPr>
            <a:picLocks noChangeAspect="1"/>
          </p:cNvPicPr>
          <p:nvPr userDrawn="1"/>
        </p:nvPicPr>
        <p:blipFill>
          <a:blip r:embed="rId3"/>
          <a:srcRect/>
          <a:stretch/>
        </p:blipFill>
        <p:spPr>
          <a:xfrm>
            <a:off x="0" y="0"/>
            <a:ext cx="12194024" cy="7078928"/>
          </a:xfrm>
          <a:prstGeom prst="rect">
            <a:avLst/>
          </a:prstGeom>
        </p:spPr>
      </p:pic>
      <p:sp>
        <p:nvSpPr>
          <p:cNvPr id="9" name="Divider text">
            <a:extLst>
              <a:ext uri="{FF2B5EF4-FFF2-40B4-BE49-F238E27FC236}">
                <a16:creationId xmlns:a16="http://schemas.microsoft.com/office/drawing/2014/main" id="{181E8CD2-FEED-6301-C227-79471D2F06E3}"/>
              </a:ext>
            </a:extLst>
          </p:cNvPr>
          <p:cNvSpPr>
            <a:spLocks noGrp="1"/>
          </p:cNvSpPr>
          <p:nvPr>
            <p:ph type="ctrTitle" hasCustomPrompt="1"/>
          </p:nvPr>
        </p:nvSpPr>
        <p:spPr bwMode="black">
          <a:xfrm>
            <a:off x="505868" y="2862356"/>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Divider</a:t>
            </a:r>
            <a:endParaRPr lang="de-DE" dirty="0"/>
          </a:p>
        </p:txBody>
      </p:sp>
    </p:spTree>
    <p:extLst>
      <p:ext uri="{BB962C8B-B14F-4D97-AF65-F5344CB8AC3E}">
        <p14:creationId xmlns:p14="http://schemas.microsoft.com/office/powerpoint/2010/main" val="13105210"/>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8_Cover with Image or Illustration">
    <p:spTree>
      <p:nvGrpSpPr>
        <p:cNvPr id="1" name=""/>
        <p:cNvGrpSpPr/>
        <p:nvPr/>
      </p:nvGrpSpPr>
      <p:grpSpPr>
        <a:xfrm>
          <a:off x="0" y="0"/>
          <a:ext cx="0" cy="0"/>
          <a:chOff x="0" y="0"/>
          <a:chExt cx="0" cy="0"/>
        </a:xfrm>
      </p:grpSpPr>
      <p:pic>
        <p:nvPicPr>
          <p:cNvPr id="1165759099" name="Acquired Company Logo Placeholder" descr="{&quot;templafy&quot;:{&quot;id&quot;:&quot;ae0aa21f-4fc4-4dbf-9ef1-d8ed11918a45&quot;}}" hidden="1"/>
          <p:cNvPicPr>
            <a:picLocks noChangeAspect="1"/>
          </p:cNvPicPr>
          <p:nvPr/>
        </p:nvPicPr>
        <p:blipFill>
          <a:blip r:embed="rId2"/>
          <a:stretch>
            <a:fillRect/>
          </a:stretch>
        </p:blipFill>
        <p:spPr>
          <a:xfrm>
            <a:off x="282575" y="3590141"/>
            <a:ext cx="4125924" cy="266010"/>
          </a:xfrm>
          <a:prstGeom prst="rect">
            <a:avLst/>
          </a:prstGeom>
        </p:spPr>
      </p:pic>
      <p:pic>
        <p:nvPicPr>
          <p:cNvPr id="2" name="Picture 1">
            <a:extLst>
              <a:ext uri="{FF2B5EF4-FFF2-40B4-BE49-F238E27FC236}">
                <a16:creationId xmlns:a16="http://schemas.microsoft.com/office/drawing/2014/main" id="{86E64AEC-1E8B-E2C0-9BA8-61408F880E52}"/>
              </a:ext>
            </a:extLst>
          </p:cNvPr>
          <p:cNvPicPr>
            <a:picLocks noChangeAspect="1"/>
          </p:cNvPicPr>
          <p:nvPr userDrawn="1"/>
        </p:nvPicPr>
        <p:blipFill>
          <a:blip r:embed="rId3"/>
          <a:srcRect/>
          <a:stretch/>
        </p:blipFill>
        <p:spPr>
          <a:xfrm>
            <a:off x="1151" y="0"/>
            <a:ext cx="12194024" cy="7078927"/>
          </a:xfrm>
          <a:prstGeom prst="rect">
            <a:avLst/>
          </a:prstGeom>
        </p:spPr>
      </p:pic>
      <p:sp>
        <p:nvSpPr>
          <p:cNvPr id="9" name="Divider text">
            <a:extLst>
              <a:ext uri="{FF2B5EF4-FFF2-40B4-BE49-F238E27FC236}">
                <a16:creationId xmlns:a16="http://schemas.microsoft.com/office/drawing/2014/main" id="{8981B67F-F9A0-A63C-996B-E1B06C50F5DE}"/>
              </a:ext>
            </a:extLst>
          </p:cNvPr>
          <p:cNvSpPr>
            <a:spLocks noGrp="1"/>
          </p:cNvSpPr>
          <p:nvPr>
            <p:ph type="ctrTitle" hasCustomPrompt="1"/>
          </p:nvPr>
        </p:nvSpPr>
        <p:spPr bwMode="black">
          <a:xfrm>
            <a:off x="506443" y="2862355"/>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Divider</a:t>
            </a:r>
            <a:endParaRPr lang="de-DE" dirty="0"/>
          </a:p>
        </p:txBody>
      </p:sp>
    </p:spTree>
    <p:extLst>
      <p:ext uri="{BB962C8B-B14F-4D97-AF65-F5344CB8AC3E}">
        <p14:creationId xmlns:p14="http://schemas.microsoft.com/office/powerpoint/2010/main" val="1641292391"/>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9_Cover with Image or Illustration">
    <p:spTree>
      <p:nvGrpSpPr>
        <p:cNvPr id="1" name=""/>
        <p:cNvGrpSpPr/>
        <p:nvPr/>
      </p:nvGrpSpPr>
      <p:grpSpPr>
        <a:xfrm>
          <a:off x="0" y="0"/>
          <a:ext cx="0" cy="0"/>
          <a:chOff x="0" y="0"/>
          <a:chExt cx="0" cy="0"/>
        </a:xfrm>
      </p:grpSpPr>
      <p:pic>
        <p:nvPicPr>
          <p:cNvPr id="1165759099" name="Acquired Company Logo Placeholder" descr="{&quot;templafy&quot;:{&quot;id&quot;:&quot;ae0aa21f-4fc4-4dbf-9ef1-d8ed11918a45&quot;}}" hidden="1"/>
          <p:cNvPicPr>
            <a:picLocks noChangeAspect="1"/>
          </p:cNvPicPr>
          <p:nvPr/>
        </p:nvPicPr>
        <p:blipFill>
          <a:blip r:embed="rId2"/>
          <a:stretch>
            <a:fillRect/>
          </a:stretch>
        </p:blipFill>
        <p:spPr>
          <a:xfrm>
            <a:off x="282575" y="3590141"/>
            <a:ext cx="4125924" cy="266010"/>
          </a:xfrm>
          <a:prstGeom prst="rect">
            <a:avLst/>
          </a:prstGeom>
        </p:spPr>
      </p:pic>
      <p:pic>
        <p:nvPicPr>
          <p:cNvPr id="2" name="Picture 1">
            <a:extLst>
              <a:ext uri="{FF2B5EF4-FFF2-40B4-BE49-F238E27FC236}">
                <a16:creationId xmlns:a16="http://schemas.microsoft.com/office/drawing/2014/main" id="{86E64AEC-1E8B-E2C0-9BA8-61408F880E52}"/>
              </a:ext>
            </a:extLst>
          </p:cNvPr>
          <p:cNvPicPr>
            <a:picLocks noChangeAspect="1"/>
          </p:cNvPicPr>
          <p:nvPr userDrawn="1"/>
        </p:nvPicPr>
        <p:blipFill>
          <a:blip r:embed="rId3"/>
          <a:srcRect/>
          <a:stretch/>
        </p:blipFill>
        <p:spPr>
          <a:xfrm>
            <a:off x="0" y="0"/>
            <a:ext cx="12194022" cy="7078927"/>
          </a:xfrm>
          <a:prstGeom prst="rect">
            <a:avLst/>
          </a:prstGeom>
        </p:spPr>
      </p:pic>
      <p:sp>
        <p:nvSpPr>
          <p:cNvPr id="9" name="Divider text">
            <a:extLst>
              <a:ext uri="{FF2B5EF4-FFF2-40B4-BE49-F238E27FC236}">
                <a16:creationId xmlns:a16="http://schemas.microsoft.com/office/drawing/2014/main" id="{77C6C1FB-D2C1-A2F3-3695-BAF5F8F62C70}"/>
              </a:ext>
            </a:extLst>
          </p:cNvPr>
          <p:cNvSpPr>
            <a:spLocks noGrp="1"/>
          </p:cNvSpPr>
          <p:nvPr>
            <p:ph type="ctrTitle" hasCustomPrompt="1"/>
          </p:nvPr>
        </p:nvSpPr>
        <p:spPr bwMode="black">
          <a:xfrm>
            <a:off x="505867" y="2862355"/>
            <a:ext cx="11182288" cy="677108"/>
          </a:xfrm>
          <a:prstGeom prst="rect">
            <a:avLst/>
          </a:prstGeom>
        </p:spPr>
        <p:txBody>
          <a:bodyPr anchor="ctr" anchorCtr="0">
            <a:noAutofit/>
          </a:bodyPr>
          <a:lstStyle>
            <a:lvl1pPr>
              <a:defRPr sz="3600" b="0">
                <a:solidFill>
                  <a:schemeClr val="tx1"/>
                </a:solidFill>
                <a:latin typeface="72 Brand Medium" panose="020B0604030603020204" pitchFamily="34" charset="0"/>
              </a:defRPr>
            </a:lvl1pPr>
          </a:lstStyle>
          <a:p>
            <a:r>
              <a:rPr lang="en-US" dirty="0"/>
              <a:t>Divider</a:t>
            </a:r>
            <a:endParaRPr lang="de-DE" dirty="0"/>
          </a:p>
        </p:txBody>
      </p:sp>
    </p:spTree>
    <p:extLst>
      <p:ext uri="{BB962C8B-B14F-4D97-AF65-F5344CB8AC3E}">
        <p14:creationId xmlns:p14="http://schemas.microsoft.com/office/powerpoint/2010/main" val="3886228281"/>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68032" b="1597"/>
          <a:stretch/>
        </p:blipFill>
        <p:spPr>
          <a:xfrm>
            <a:off x="0" y="4705003"/>
            <a:ext cx="12214801" cy="2152997"/>
          </a:xfrm>
          <a:prstGeom prst="rect">
            <a:avLst/>
          </a:prstGeom>
        </p:spPr>
      </p:pic>
      <p:sp>
        <p:nvSpPr>
          <p:cNvPr id="5" name="Title Placeholder 1">
            <a:extLst>
              <a:ext uri="{FF2B5EF4-FFF2-40B4-BE49-F238E27FC236}">
                <a16:creationId xmlns:a16="http://schemas.microsoft.com/office/drawing/2014/main" id="{3FE9CF41-3EBB-000C-6672-D336D7AC4554}"/>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2" name="Content Placeholder 2">
            <a:extLst>
              <a:ext uri="{FF2B5EF4-FFF2-40B4-BE49-F238E27FC236}">
                <a16:creationId xmlns:a16="http://schemas.microsoft.com/office/drawing/2014/main" id="{E91D61A4-393D-8AE8-3A5D-A1A75DE2DA28}"/>
              </a:ext>
            </a:extLst>
          </p:cNvPr>
          <p:cNvSpPr>
            <a:spLocks noGrp="1"/>
          </p:cNvSpPr>
          <p:nvPr>
            <p:ph sz="half" idx="1"/>
          </p:nvPr>
        </p:nvSpPr>
        <p:spPr>
          <a:xfrm>
            <a:off x="503868" y="1825625"/>
            <a:ext cx="11150575"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793292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t="69818"/>
          <a:stretch/>
        </p:blipFill>
        <p:spPr>
          <a:xfrm>
            <a:off x="0" y="4788131"/>
            <a:ext cx="12214801" cy="2069870"/>
          </a:xfrm>
          <a:prstGeom prst="rect">
            <a:avLst/>
          </a:prstGeom>
        </p:spPr>
      </p:pic>
      <p:sp>
        <p:nvSpPr>
          <p:cNvPr id="4" name="Title Placeholder 1">
            <a:extLst>
              <a:ext uri="{FF2B5EF4-FFF2-40B4-BE49-F238E27FC236}">
                <a16:creationId xmlns:a16="http://schemas.microsoft.com/office/drawing/2014/main" id="{BA4DBA92-46D2-5959-CCF1-075D8841B0B3}"/>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6" name="Content Placeholder 2">
            <a:extLst>
              <a:ext uri="{FF2B5EF4-FFF2-40B4-BE49-F238E27FC236}">
                <a16:creationId xmlns:a16="http://schemas.microsoft.com/office/drawing/2014/main" id="{A8B0F9F3-6192-BB3E-0CFC-3458DBF954A4}"/>
              </a:ext>
            </a:extLst>
          </p:cNvPr>
          <p:cNvSpPr>
            <a:spLocks noGrp="1"/>
          </p:cNvSpPr>
          <p:nvPr>
            <p:ph sz="half" idx="1"/>
          </p:nvPr>
        </p:nvSpPr>
        <p:spPr>
          <a:xfrm>
            <a:off x="503868" y="1825625"/>
            <a:ext cx="11150575"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9289518"/>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t="68000"/>
          <a:stretch/>
        </p:blipFill>
        <p:spPr>
          <a:xfrm>
            <a:off x="0" y="4663440"/>
            <a:ext cx="12214801" cy="2194544"/>
          </a:xfrm>
          <a:prstGeom prst="rect">
            <a:avLst/>
          </a:prstGeom>
        </p:spPr>
      </p:pic>
      <p:sp>
        <p:nvSpPr>
          <p:cNvPr id="4" name="Title Placeholder 1">
            <a:extLst>
              <a:ext uri="{FF2B5EF4-FFF2-40B4-BE49-F238E27FC236}">
                <a16:creationId xmlns:a16="http://schemas.microsoft.com/office/drawing/2014/main" id="{BAB86636-789D-430A-AD45-990E6370FB88}"/>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2" name="Content Placeholder 2">
            <a:extLst>
              <a:ext uri="{FF2B5EF4-FFF2-40B4-BE49-F238E27FC236}">
                <a16:creationId xmlns:a16="http://schemas.microsoft.com/office/drawing/2014/main" id="{CDF02D52-DB33-3643-B77C-AD88ABF0044A}"/>
              </a:ext>
            </a:extLst>
          </p:cNvPr>
          <p:cNvSpPr>
            <a:spLocks noGrp="1"/>
          </p:cNvSpPr>
          <p:nvPr>
            <p:ph sz="half" idx="1"/>
          </p:nvPr>
        </p:nvSpPr>
        <p:spPr>
          <a:xfrm>
            <a:off x="503868" y="1825625"/>
            <a:ext cx="11150575"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9983186"/>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t="72408"/>
          <a:stretch/>
        </p:blipFill>
        <p:spPr>
          <a:xfrm>
            <a:off x="1" y="4965700"/>
            <a:ext cx="12214799" cy="1892284"/>
          </a:xfrm>
          <a:prstGeom prst="rect">
            <a:avLst/>
          </a:prstGeom>
        </p:spPr>
      </p:pic>
      <p:sp>
        <p:nvSpPr>
          <p:cNvPr id="4" name="Title Placeholder 1">
            <a:extLst>
              <a:ext uri="{FF2B5EF4-FFF2-40B4-BE49-F238E27FC236}">
                <a16:creationId xmlns:a16="http://schemas.microsoft.com/office/drawing/2014/main" id="{230CCCC5-5144-74DB-252A-9CAE22854F61}"/>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6" name="Content Placeholder 2">
            <a:extLst>
              <a:ext uri="{FF2B5EF4-FFF2-40B4-BE49-F238E27FC236}">
                <a16:creationId xmlns:a16="http://schemas.microsoft.com/office/drawing/2014/main" id="{832A9195-D513-FCA1-0494-F72D0D67D2BD}"/>
              </a:ext>
            </a:extLst>
          </p:cNvPr>
          <p:cNvSpPr>
            <a:spLocks noGrp="1"/>
          </p:cNvSpPr>
          <p:nvPr>
            <p:ph sz="half" idx="1"/>
          </p:nvPr>
        </p:nvSpPr>
        <p:spPr>
          <a:xfrm>
            <a:off x="503868" y="1825625"/>
            <a:ext cx="11150575"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7592688"/>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pic>
        <p:nvPicPr>
          <p:cNvPr id="2" name="Picture Placeholder 4">
            <a:extLst>
              <a:ext uri="{FF2B5EF4-FFF2-40B4-BE49-F238E27FC236}">
                <a16:creationId xmlns:a16="http://schemas.microsoft.com/office/drawing/2014/main" id="{DBF23BE9-955F-0339-DD8F-1B1AEFE235A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2" y="-3991"/>
            <a:ext cx="12195171" cy="3424541"/>
          </a:xfrm>
          <a:prstGeom prst="rect">
            <a:avLst/>
          </a:prstGeom>
        </p:spPr>
      </p:pic>
      <p:sp>
        <p:nvSpPr>
          <p:cNvPr id="7" name="Presentation Title">
            <a:extLst>
              <a:ext uri="{FF2B5EF4-FFF2-40B4-BE49-F238E27FC236}">
                <a16:creationId xmlns:a16="http://schemas.microsoft.com/office/drawing/2014/main" id="{7A9270D1-6EDA-8586-372D-7054DFB61BD9}"/>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8" name="Text Placeholder 2">
            <a:extLst>
              <a:ext uri="{FF2B5EF4-FFF2-40B4-BE49-F238E27FC236}">
                <a16:creationId xmlns:a16="http://schemas.microsoft.com/office/drawing/2014/main" id="{11F3E010-A136-AD6E-4487-8641D999E2D8}"/>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pic>
        <p:nvPicPr>
          <p:cNvPr id="9" name="Picture 8">
            <a:extLst>
              <a:ext uri="{FF2B5EF4-FFF2-40B4-BE49-F238E27FC236}">
                <a16:creationId xmlns:a16="http://schemas.microsoft.com/office/drawing/2014/main" id="{D4D8DD2D-748C-6684-F4AE-5C354F62D8E0}"/>
              </a:ext>
            </a:extLst>
          </p:cNvPr>
          <p:cNvPicPr>
            <a:picLocks noChangeAspect="1"/>
          </p:cNvPicPr>
          <p:nvPr userDrawn="1"/>
        </p:nvPicPr>
        <p:blipFill>
          <a:blip r:embed="rId5"/>
          <a:stretch>
            <a:fillRect/>
          </a:stretch>
        </p:blipFill>
        <p:spPr>
          <a:xfrm>
            <a:off x="282501" y="364013"/>
            <a:ext cx="3926164" cy="1956986"/>
          </a:xfrm>
          <a:prstGeom prst="rect">
            <a:avLst/>
          </a:prstGeom>
        </p:spPr>
      </p:pic>
      <p:sp>
        <p:nvSpPr>
          <p:cNvPr id="12" name="Text Placeholder 6">
            <a:extLst>
              <a:ext uri="{FF2B5EF4-FFF2-40B4-BE49-F238E27FC236}">
                <a16:creationId xmlns:a16="http://schemas.microsoft.com/office/drawing/2014/main" id="{25082DC4-6C38-2A61-19C9-C4A9B54BC0F9}"/>
              </a:ext>
            </a:extLst>
          </p:cNvPr>
          <p:cNvSpPr>
            <a:spLocks noGrp="1"/>
          </p:cNvSpPr>
          <p:nvPr>
            <p:ph type="body" sz="quarter" idx="17" hasCustomPrompt="1"/>
          </p:nvPr>
        </p:nvSpPr>
        <p:spPr>
          <a:xfrm>
            <a:off x="282575" y="5054600"/>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1767586630"/>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6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t="69445"/>
          <a:stretch/>
        </p:blipFill>
        <p:spPr>
          <a:xfrm>
            <a:off x="1" y="4762500"/>
            <a:ext cx="12214799" cy="2095483"/>
          </a:xfrm>
          <a:prstGeom prst="rect">
            <a:avLst/>
          </a:prstGeom>
        </p:spPr>
      </p:pic>
      <p:sp>
        <p:nvSpPr>
          <p:cNvPr id="4" name="Title Placeholder 1">
            <a:extLst>
              <a:ext uri="{FF2B5EF4-FFF2-40B4-BE49-F238E27FC236}">
                <a16:creationId xmlns:a16="http://schemas.microsoft.com/office/drawing/2014/main" id="{4B87B58D-1044-1CC1-855F-B8A87F8FC18F}"/>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6" name="Content Placeholder 2">
            <a:extLst>
              <a:ext uri="{FF2B5EF4-FFF2-40B4-BE49-F238E27FC236}">
                <a16:creationId xmlns:a16="http://schemas.microsoft.com/office/drawing/2014/main" id="{52B22B1D-DA26-4B67-A20C-3EACB8D167F8}"/>
              </a:ext>
            </a:extLst>
          </p:cNvPr>
          <p:cNvSpPr>
            <a:spLocks noGrp="1"/>
          </p:cNvSpPr>
          <p:nvPr>
            <p:ph sz="half" idx="1"/>
          </p:nvPr>
        </p:nvSpPr>
        <p:spPr>
          <a:xfrm>
            <a:off x="503868" y="1825625"/>
            <a:ext cx="11150575"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671262"/>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661" b="1597"/>
          <a:stretch/>
        </p:blipFill>
        <p:spPr>
          <a:xfrm>
            <a:off x="0" y="1"/>
            <a:ext cx="12214801" cy="6858000"/>
          </a:xfrm>
          <a:prstGeom prst="rect">
            <a:avLst/>
          </a:prstGeom>
        </p:spPr>
      </p:pic>
      <p:sp>
        <p:nvSpPr>
          <p:cNvPr id="5" name="Title Placeholder 1">
            <a:extLst>
              <a:ext uri="{FF2B5EF4-FFF2-40B4-BE49-F238E27FC236}">
                <a16:creationId xmlns:a16="http://schemas.microsoft.com/office/drawing/2014/main" id="{3FE9CF41-3EBB-000C-6672-D336D7AC4554}"/>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4" name="Content Placeholder 2">
            <a:extLst>
              <a:ext uri="{FF2B5EF4-FFF2-40B4-BE49-F238E27FC236}">
                <a16:creationId xmlns:a16="http://schemas.microsoft.com/office/drawing/2014/main" id="{FA565AB9-0CAB-09A9-E311-AE9653FC19BE}"/>
              </a:ext>
            </a:extLst>
          </p:cNvPr>
          <p:cNvSpPr>
            <a:spLocks noGrp="1"/>
          </p:cNvSpPr>
          <p:nvPr>
            <p:ph sz="half" idx="1"/>
          </p:nvPr>
        </p:nvSpPr>
        <p:spPr>
          <a:xfrm>
            <a:off x="503869" y="1825625"/>
            <a:ext cx="11183562" cy="4351338"/>
          </a:xfrm>
        </p:spPr>
        <p:txBody>
          <a:bodyPr/>
          <a:lstStyle>
            <a:lvl1pPr>
              <a:defRPr>
                <a:latin typeface="72 Brand" panose="020B0504030603020204" pitchFamily="34" charset="0"/>
              </a:defRPr>
            </a:lvl1pPr>
          </a:lstStyle>
          <a:p>
            <a:endParaRPr lang="en-US" dirty="0"/>
          </a:p>
        </p:txBody>
      </p:sp>
    </p:spTree>
    <p:extLst>
      <p:ext uri="{BB962C8B-B14F-4D97-AF65-F5344CB8AC3E}">
        <p14:creationId xmlns:p14="http://schemas.microsoft.com/office/powerpoint/2010/main" val="230910790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a:stretch/>
        </p:blipFill>
        <p:spPr>
          <a:xfrm>
            <a:off x="0" y="1"/>
            <a:ext cx="12214801" cy="6858000"/>
          </a:xfrm>
          <a:prstGeom prst="rect">
            <a:avLst/>
          </a:prstGeom>
        </p:spPr>
      </p:pic>
      <p:sp>
        <p:nvSpPr>
          <p:cNvPr id="4" name="Title Placeholder 1">
            <a:extLst>
              <a:ext uri="{FF2B5EF4-FFF2-40B4-BE49-F238E27FC236}">
                <a16:creationId xmlns:a16="http://schemas.microsoft.com/office/drawing/2014/main" id="{BA4DBA92-46D2-5959-CCF1-075D8841B0B3}"/>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6" name="Content Placeholder 2">
            <a:extLst>
              <a:ext uri="{FF2B5EF4-FFF2-40B4-BE49-F238E27FC236}">
                <a16:creationId xmlns:a16="http://schemas.microsoft.com/office/drawing/2014/main" id="{138ABCF6-C7C1-2803-1D2E-F9E9690EBABA}"/>
              </a:ext>
            </a:extLst>
          </p:cNvPr>
          <p:cNvSpPr>
            <a:spLocks noGrp="1"/>
          </p:cNvSpPr>
          <p:nvPr>
            <p:ph sz="half" idx="1"/>
          </p:nvPr>
        </p:nvSpPr>
        <p:spPr>
          <a:xfrm>
            <a:off x="503869" y="1825625"/>
            <a:ext cx="11183562" cy="4351338"/>
          </a:xfrm>
        </p:spPr>
        <p:txBody>
          <a:bodyPr/>
          <a:lstStyle>
            <a:lvl1pPr>
              <a:defRPr>
                <a:latin typeface="72 Brand" panose="020B0504030603020204" pitchFamily="34" charset="0"/>
              </a:defRPr>
            </a:lvl1pPr>
          </a:lstStyle>
          <a:p>
            <a:endParaRPr lang="en-US" dirty="0"/>
          </a:p>
        </p:txBody>
      </p:sp>
    </p:spTree>
    <p:extLst>
      <p:ext uri="{BB962C8B-B14F-4D97-AF65-F5344CB8AC3E}">
        <p14:creationId xmlns:p14="http://schemas.microsoft.com/office/powerpoint/2010/main" val="418049100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a:stretch/>
        </p:blipFill>
        <p:spPr>
          <a:xfrm>
            <a:off x="0" y="18"/>
            <a:ext cx="12214801" cy="6857966"/>
          </a:xfrm>
          <a:prstGeom prst="rect">
            <a:avLst/>
          </a:prstGeom>
        </p:spPr>
      </p:pic>
      <p:sp>
        <p:nvSpPr>
          <p:cNvPr id="4" name="Title Placeholder 1">
            <a:extLst>
              <a:ext uri="{FF2B5EF4-FFF2-40B4-BE49-F238E27FC236}">
                <a16:creationId xmlns:a16="http://schemas.microsoft.com/office/drawing/2014/main" id="{BAB86636-789D-430A-AD45-990E6370FB88}"/>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6" name="Content Placeholder 2">
            <a:extLst>
              <a:ext uri="{FF2B5EF4-FFF2-40B4-BE49-F238E27FC236}">
                <a16:creationId xmlns:a16="http://schemas.microsoft.com/office/drawing/2014/main" id="{49A8B6DD-4EE0-126E-5CF6-08D37CEBCCD6}"/>
              </a:ext>
            </a:extLst>
          </p:cNvPr>
          <p:cNvSpPr>
            <a:spLocks noGrp="1"/>
          </p:cNvSpPr>
          <p:nvPr>
            <p:ph sz="half" idx="1"/>
          </p:nvPr>
        </p:nvSpPr>
        <p:spPr>
          <a:xfrm>
            <a:off x="503869" y="1825625"/>
            <a:ext cx="11183562" cy="4351338"/>
          </a:xfrm>
        </p:spPr>
        <p:txBody>
          <a:bodyPr/>
          <a:lstStyle>
            <a:lvl1pPr>
              <a:defRPr>
                <a:latin typeface="72 Brand" panose="020B0504030603020204" pitchFamily="34" charset="0"/>
              </a:defRPr>
            </a:lvl1pPr>
          </a:lstStyle>
          <a:p>
            <a:endParaRPr lang="en-US" dirty="0"/>
          </a:p>
        </p:txBody>
      </p:sp>
    </p:spTree>
    <p:extLst>
      <p:ext uri="{BB962C8B-B14F-4D97-AF65-F5344CB8AC3E}">
        <p14:creationId xmlns:p14="http://schemas.microsoft.com/office/powerpoint/2010/main" val="366477337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a:stretch/>
        </p:blipFill>
        <p:spPr>
          <a:xfrm>
            <a:off x="1" y="18"/>
            <a:ext cx="12214799" cy="6857966"/>
          </a:xfrm>
          <a:prstGeom prst="rect">
            <a:avLst/>
          </a:prstGeom>
        </p:spPr>
      </p:pic>
      <p:sp>
        <p:nvSpPr>
          <p:cNvPr id="4" name="Title Placeholder 1">
            <a:extLst>
              <a:ext uri="{FF2B5EF4-FFF2-40B4-BE49-F238E27FC236}">
                <a16:creationId xmlns:a16="http://schemas.microsoft.com/office/drawing/2014/main" id="{230CCCC5-5144-74DB-252A-9CAE22854F61}"/>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6" name="Content Placeholder 2">
            <a:extLst>
              <a:ext uri="{FF2B5EF4-FFF2-40B4-BE49-F238E27FC236}">
                <a16:creationId xmlns:a16="http://schemas.microsoft.com/office/drawing/2014/main" id="{41FE0FBD-6ECC-5435-8C64-C77783C6FA23}"/>
              </a:ext>
            </a:extLst>
          </p:cNvPr>
          <p:cNvSpPr>
            <a:spLocks noGrp="1"/>
          </p:cNvSpPr>
          <p:nvPr>
            <p:ph sz="half" idx="1"/>
          </p:nvPr>
        </p:nvSpPr>
        <p:spPr>
          <a:xfrm>
            <a:off x="503869" y="1825625"/>
            <a:ext cx="11183562" cy="4351338"/>
          </a:xfrm>
        </p:spPr>
        <p:txBody>
          <a:bodyPr/>
          <a:lstStyle>
            <a:lvl1pPr>
              <a:defRPr>
                <a:latin typeface="72 Brand" panose="020B0504030603020204" pitchFamily="34" charset="0"/>
              </a:defRPr>
            </a:lvl1pPr>
          </a:lstStyle>
          <a:p>
            <a:endParaRPr lang="en-US" dirty="0"/>
          </a:p>
        </p:txBody>
      </p:sp>
    </p:spTree>
    <p:extLst>
      <p:ext uri="{BB962C8B-B14F-4D97-AF65-F5344CB8AC3E}">
        <p14:creationId xmlns:p14="http://schemas.microsoft.com/office/powerpoint/2010/main" val="1893764490"/>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a:stretch/>
        </p:blipFill>
        <p:spPr>
          <a:xfrm>
            <a:off x="1" y="18"/>
            <a:ext cx="12214799" cy="6857965"/>
          </a:xfrm>
          <a:prstGeom prst="rect">
            <a:avLst/>
          </a:prstGeom>
        </p:spPr>
      </p:pic>
      <p:sp>
        <p:nvSpPr>
          <p:cNvPr id="4" name="Title Placeholder 1">
            <a:extLst>
              <a:ext uri="{FF2B5EF4-FFF2-40B4-BE49-F238E27FC236}">
                <a16:creationId xmlns:a16="http://schemas.microsoft.com/office/drawing/2014/main" id="{4B87B58D-1044-1CC1-855F-B8A87F8FC18F}"/>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sp>
        <p:nvSpPr>
          <p:cNvPr id="6" name="Content Placeholder 2">
            <a:extLst>
              <a:ext uri="{FF2B5EF4-FFF2-40B4-BE49-F238E27FC236}">
                <a16:creationId xmlns:a16="http://schemas.microsoft.com/office/drawing/2014/main" id="{3FABF327-EDFC-A070-8A71-1C9917D31140}"/>
              </a:ext>
            </a:extLst>
          </p:cNvPr>
          <p:cNvSpPr>
            <a:spLocks noGrp="1"/>
          </p:cNvSpPr>
          <p:nvPr>
            <p:ph sz="half" idx="1"/>
          </p:nvPr>
        </p:nvSpPr>
        <p:spPr>
          <a:xfrm>
            <a:off x="503869" y="1825625"/>
            <a:ext cx="11183562" cy="4351338"/>
          </a:xfrm>
        </p:spPr>
        <p:txBody>
          <a:bodyPr/>
          <a:lstStyle>
            <a:lvl1pPr>
              <a:defRPr>
                <a:latin typeface="72 Brand" panose="020B0504030603020204" pitchFamily="34" charset="0"/>
              </a:defRPr>
            </a:lvl1pPr>
          </a:lstStyle>
          <a:p>
            <a:endParaRPr lang="en-US" dirty="0"/>
          </a:p>
        </p:txBody>
      </p:sp>
    </p:spTree>
    <p:extLst>
      <p:ext uri="{BB962C8B-B14F-4D97-AF65-F5344CB8AC3E}">
        <p14:creationId xmlns:p14="http://schemas.microsoft.com/office/powerpoint/2010/main" val="250587824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51FFA-FB8D-9D67-20C5-EBC6ADF9EF40}"/>
              </a:ext>
            </a:extLst>
          </p:cNvPr>
          <p:cNvSpPr>
            <a:spLocks noGrp="1"/>
          </p:cNvSpPr>
          <p:nvPr>
            <p:ph sz="half" idx="1"/>
          </p:nvPr>
        </p:nvSpPr>
        <p:spPr>
          <a:xfrm>
            <a:off x="503869" y="1825625"/>
            <a:ext cx="7090154"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Placeholder 6">
            <a:extLst>
              <a:ext uri="{FF2B5EF4-FFF2-40B4-BE49-F238E27FC236}">
                <a16:creationId xmlns:a16="http://schemas.microsoft.com/office/drawing/2014/main" id="{BF4670CC-BC64-4519-F6B4-D2C2F4DFAF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8167270" y="0"/>
            <a:ext cx="4028153" cy="6857999"/>
          </a:xfrm>
          <a:prstGeom prst="rect">
            <a:avLst/>
          </a:prstGeom>
        </p:spPr>
      </p:pic>
      <p:sp>
        <p:nvSpPr>
          <p:cNvPr id="9" name="Title Placeholder 1">
            <a:extLst>
              <a:ext uri="{FF2B5EF4-FFF2-40B4-BE49-F238E27FC236}">
                <a16:creationId xmlns:a16="http://schemas.microsoft.com/office/drawing/2014/main" id="{4DAC0AE4-351B-731C-7A14-C31352E199A4}"/>
              </a:ext>
            </a:extLst>
          </p:cNvPr>
          <p:cNvSpPr>
            <a:spLocks noGrp="1"/>
          </p:cNvSpPr>
          <p:nvPr>
            <p:ph type="title" hasCustomPrompt="1"/>
          </p:nvPr>
        </p:nvSpPr>
        <p:spPr>
          <a:xfrm>
            <a:off x="503869" y="386770"/>
            <a:ext cx="7090154" cy="870129"/>
          </a:xfrm>
          <a:prstGeom prst="rect">
            <a:avLst/>
          </a:prstGeom>
        </p:spPr>
        <p:txBody>
          <a:bodyPr vert="horz" lIns="91440" tIns="45720" rIns="91440" bIns="45720" rtlCol="0" anchor="ctr">
            <a:normAutofit/>
          </a:bodyPr>
          <a:lstStyle>
            <a:lvl1pPr>
              <a:defRPr b="0">
                <a:latin typeface="72 Brand Medium" panose="020B0604030603020204" pitchFamily="34" charset="0"/>
              </a:defRPr>
            </a:lvl1pPr>
          </a:lstStyle>
          <a:p>
            <a:r>
              <a:rPr lang="en-US" dirty="0"/>
              <a:t>Insert page title (sentence case)</a:t>
            </a:r>
            <a:endParaRPr lang="en-DE" dirty="0"/>
          </a:p>
        </p:txBody>
      </p:sp>
    </p:spTree>
    <p:extLst>
      <p:ext uri="{BB962C8B-B14F-4D97-AF65-F5344CB8AC3E}">
        <p14:creationId xmlns:p14="http://schemas.microsoft.com/office/powerpoint/2010/main" val="3912275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8" name="Picture Placeholder 6">
            <a:extLst>
              <a:ext uri="{FF2B5EF4-FFF2-40B4-BE49-F238E27FC236}">
                <a16:creationId xmlns:a16="http://schemas.microsoft.com/office/drawing/2014/main" id="{BF4670CC-BC64-4519-F6B4-D2C2F4DFAF15}"/>
              </a:ext>
            </a:extLst>
          </p:cNvPr>
          <p:cNvPicPr>
            <a:picLocks noChangeAspect="1"/>
          </p:cNvPicPr>
          <p:nvPr userDrawn="1"/>
        </p:nvPicPr>
        <p:blipFill>
          <a:blip r:embed="rId2"/>
          <a:srcRect/>
          <a:stretch/>
        </p:blipFill>
        <p:spPr bwMode="black">
          <a:xfrm>
            <a:off x="8169667" y="0"/>
            <a:ext cx="4023359" cy="6857999"/>
          </a:xfrm>
          <a:prstGeom prst="rect">
            <a:avLst/>
          </a:prstGeom>
        </p:spPr>
      </p:pic>
      <p:sp>
        <p:nvSpPr>
          <p:cNvPr id="2" name="Content Placeholder 2">
            <a:extLst>
              <a:ext uri="{FF2B5EF4-FFF2-40B4-BE49-F238E27FC236}">
                <a16:creationId xmlns:a16="http://schemas.microsoft.com/office/drawing/2014/main" id="{E8580618-A596-18E7-EE47-11661FE47EEE}"/>
              </a:ext>
            </a:extLst>
          </p:cNvPr>
          <p:cNvSpPr>
            <a:spLocks noGrp="1"/>
          </p:cNvSpPr>
          <p:nvPr>
            <p:ph sz="half" idx="1"/>
          </p:nvPr>
        </p:nvSpPr>
        <p:spPr>
          <a:xfrm>
            <a:off x="503869" y="1825625"/>
            <a:ext cx="7090154"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49D4B842-700A-EABB-E4AA-0AD469F4D71E}"/>
              </a:ext>
            </a:extLst>
          </p:cNvPr>
          <p:cNvSpPr>
            <a:spLocks noGrp="1"/>
          </p:cNvSpPr>
          <p:nvPr>
            <p:ph type="title" hasCustomPrompt="1"/>
          </p:nvPr>
        </p:nvSpPr>
        <p:spPr>
          <a:xfrm>
            <a:off x="503869" y="386770"/>
            <a:ext cx="7090154" cy="870129"/>
          </a:xfrm>
          <a:prstGeom prst="rect">
            <a:avLst/>
          </a:prstGeom>
        </p:spPr>
        <p:txBody>
          <a:bodyPr vert="horz" lIns="91440" tIns="45720" rIns="91440" bIns="45720" rtlCol="0" anchor="ctr">
            <a:normAutofit/>
          </a:bodyPr>
          <a:lstStyle>
            <a:lvl1pPr>
              <a:defRPr b="0">
                <a:latin typeface="72 Brand Medium" panose="020B0604030603020204" pitchFamily="34" charset="0"/>
              </a:defRPr>
            </a:lvl1pPr>
          </a:lstStyle>
          <a:p>
            <a:r>
              <a:rPr lang="en-US" dirty="0"/>
              <a:t>Insert page title (sentence case)</a:t>
            </a:r>
            <a:endParaRPr lang="en-DE" dirty="0"/>
          </a:p>
        </p:txBody>
      </p:sp>
    </p:spTree>
    <p:extLst>
      <p:ext uri="{BB962C8B-B14F-4D97-AF65-F5344CB8AC3E}">
        <p14:creationId xmlns:p14="http://schemas.microsoft.com/office/powerpoint/2010/main" val="27186356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8" name="Picture Placeholder 6">
            <a:extLst>
              <a:ext uri="{FF2B5EF4-FFF2-40B4-BE49-F238E27FC236}">
                <a16:creationId xmlns:a16="http://schemas.microsoft.com/office/drawing/2014/main" id="{BF4670CC-BC64-4519-F6B4-D2C2F4DFAF15}"/>
              </a:ext>
            </a:extLst>
          </p:cNvPr>
          <p:cNvPicPr>
            <a:picLocks noChangeAspect="1"/>
          </p:cNvPicPr>
          <p:nvPr userDrawn="1"/>
        </p:nvPicPr>
        <p:blipFill>
          <a:blip r:embed="rId2"/>
          <a:srcRect/>
          <a:stretch/>
        </p:blipFill>
        <p:spPr bwMode="black">
          <a:xfrm>
            <a:off x="8169667" y="0"/>
            <a:ext cx="4023359" cy="6857998"/>
          </a:xfrm>
          <a:prstGeom prst="rect">
            <a:avLst/>
          </a:prstGeom>
        </p:spPr>
      </p:pic>
      <p:sp>
        <p:nvSpPr>
          <p:cNvPr id="2" name="Content Placeholder 2">
            <a:extLst>
              <a:ext uri="{FF2B5EF4-FFF2-40B4-BE49-F238E27FC236}">
                <a16:creationId xmlns:a16="http://schemas.microsoft.com/office/drawing/2014/main" id="{0B133EC0-749F-6C6D-CB81-ED8ECEA2976D}"/>
              </a:ext>
            </a:extLst>
          </p:cNvPr>
          <p:cNvSpPr>
            <a:spLocks noGrp="1"/>
          </p:cNvSpPr>
          <p:nvPr>
            <p:ph sz="half" idx="1"/>
          </p:nvPr>
        </p:nvSpPr>
        <p:spPr>
          <a:xfrm>
            <a:off x="503869" y="1825625"/>
            <a:ext cx="7090154"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B9828ECA-0B14-2BCE-D141-19483AB8C79F}"/>
              </a:ext>
            </a:extLst>
          </p:cNvPr>
          <p:cNvSpPr>
            <a:spLocks noGrp="1"/>
          </p:cNvSpPr>
          <p:nvPr>
            <p:ph type="title" hasCustomPrompt="1"/>
          </p:nvPr>
        </p:nvSpPr>
        <p:spPr>
          <a:xfrm>
            <a:off x="503869" y="386770"/>
            <a:ext cx="7090154" cy="870129"/>
          </a:xfrm>
          <a:prstGeom prst="rect">
            <a:avLst/>
          </a:prstGeom>
        </p:spPr>
        <p:txBody>
          <a:bodyPr vert="horz" lIns="91440" tIns="45720" rIns="91440" bIns="45720" rtlCol="0" anchor="ctr">
            <a:normAutofit/>
          </a:bodyPr>
          <a:lstStyle>
            <a:lvl1pPr>
              <a:defRPr b="0">
                <a:latin typeface="72 Brand Medium" panose="020B0604030603020204" pitchFamily="34" charset="0"/>
              </a:defRPr>
            </a:lvl1pPr>
          </a:lstStyle>
          <a:p>
            <a:r>
              <a:rPr lang="en-US" dirty="0"/>
              <a:t>Insert page title (sentence case)</a:t>
            </a:r>
            <a:endParaRPr lang="en-DE" dirty="0"/>
          </a:p>
        </p:txBody>
      </p:sp>
    </p:spTree>
    <p:extLst>
      <p:ext uri="{BB962C8B-B14F-4D97-AF65-F5344CB8AC3E}">
        <p14:creationId xmlns:p14="http://schemas.microsoft.com/office/powerpoint/2010/main" val="2726437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pic>
        <p:nvPicPr>
          <p:cNvPr id="8" name="Picture Placeholder 6">
            <a:extLst>
              <a:ext uri="{FF2B5EF4-FFF2-40B4-BE49-F238E27FC236}">
                <a16:creationId xmlns:a16="http://schemas.microsoft.com/office/drawing/2014/main" id="{BF4670CC-BC64-4519-F6B4-D2C2F4DFAF15}"/>
              </a:ext>
            </a:extLst>
          </p:cNvPr>
          <p:cNvPicPr>
            <a:picLocks noChangeAspect="1"/>
          </p:cNvPicPr>
          <p:nvPr userDrawn="1"/>
        </p:nvPicPr>
        <p:blipFill>
          <a:blip r:embed="rId2"/>
          <a:srcRect/>
          <a:stretch/>
        </p:blipFill>
        <p:spPr bwMode="black">
          <a:xfrm>
            <a:off x="8169667" y="0"/>
            <a:ext cx="4023358" cy="6857998"/>
          </a:xfrm>
          <a:prstGeom prst="rect">
            <a:avLst/>
          </a:prstGeom>
        </p:spPr>
      </p:pic>
      <p:sp>
        <p:nvSpPr>
          <p:cNvPr id="2" name="Content Placeholder 2">
            <a:extLst>
              <a:ext uri="{FF2B5EF4-FFF2-40B4-BE49-F238E27FC236}">
                <a16:creationId xmlns:a16="http://schemas.microsoft.com/office/drawing/2014/main" id="{8D5F7336-6773-92E5-E773-535CF84FF84D}"/>
              </a:ext>
            </a:extLst>
          </p:cNvPr>
          <p:cNvSpPr>
            <a:spLocks noGrp="1"/>
          </p:cNvSpPr>
          <p:nvPr>
            <p:ph sz="half" idx="1"/>
          </p:nvPr>
        </p:nvSpPr>
        <p:spPr>
          <a:xfrm>
            <a:off x="503869" y="1825625"/>
            <a:ext cx="7090154"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A49918E0-D5F8-AEF0-2274-4210B1C162D5}"/>
              </a:ext>
            </a:extLst>
          </p:cNvPr>
          <p:cNvSpPr>
            <a:spLocks noGrp="1"/>
          </p:cNvSpPr>
          <p:nvPr>
            <p:ph type="title" hasCustomPrompt="1"/>
          </p:nvPr>
        </p:nvSpPr>
        <p:spPr>
          <a:xfrm>
            <a:off x="503869" y="386770"/>
            <a:ext cx="7090154" cy="870129"/>
          </a:xfrm>
          <a:prstGeom prst="rect">
            <a:avLst/>
          </a:prstGeom>
        </p:spPr>
        <p:txBody>
          <a:bodyPr vert="horz" lIns="91440" tIns="45720" rIns="91440" bIns="45720" rtlCol="0" anchor="ctr">
            <a:normAutofit/>
          </a:bodyPr>
          <a:lstStyle>
            <a:lvl1pPr>
              <a:defRPr b="0">
                <a:latin typeface="72 Brand Medium" panose="020B0604030603020204" pitchFamily="34" charset="0"/>
              </a:defRPr>
            </a:lvl1pPr>
          </a:lstStyle>
          <a:p>
            <a:r>
              <a:rPr lang="en-US" dirty="0"/>
              <a:t>Insert page title (sentence case)</a:t>
            </a:r>
            <a:endParaRPr lang="en-DE" dirty="0"/>
          </a:p>
        </p:txBody>
      </p:sp>
    </p:spTree>
    <p:extLst>
      <p:ext uri="{BB962C8B-B14F-4D97-AF65-F5344CB8AC3E}">
        <p14:creationId xmlns:p14="http://schemas.microsoft.com/office/powerpoint/2010/main" val="133849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pic>
        <p:nvPicPr>
          <p:cNvPr id="2" name="Picture Placeholder 4">
            <a:extLst>
              <a:ext uri="{FF2B5EF4-FFF2-40B4-BE49-F238E27FC236}">
                <a16:creationId xmlns:a16="http://schemas.microsoft.com/office/drawing/2014/main" id="{DBF23BE9-955F-0339-DD8F-1B1AEFE235A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2" y="-3991"/>
            <a:ext cx="12195171" cy="3424541"/>
          </a:xfrm>
          <a:prstGeom prst="rect">
            <a:avLst/>
          </a:prstGeom>
        </p:spPr>
      </p:pic>
      <p:sp>
        <p:nvSpPr>
          <p:cNvPr id="7" name="Presentation Title">
            <a:extLst>
              <a:ext uri="{FF2B5EF4-FFF2-40B4-BE49-F238E27FC236}">
                <a16:creationId xmlns:a16="http://schemas.microsoft.com/office/drawing/2014/main" id="{FA2A2B0F-F3C0-91BB-D915-9E1C7DE68159}"/>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8" name="Text Placeholder 2">
            <a:extLst>
              <a:ext uri="{FF2B5EF4-FFF2-40B4-BE49-F238E27FC236}">
                <a16:creationId xmlns:a16="http://schemas.microsoft.com/office/drawing/2014/main" id="{4B2E3957-9AF6-B424-B745-680DD62C039D}"/>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0" name="Text Placeholder 6">
            <a:extLst>
              <a:ext uri="{FF2B5EF4-FFF2-40B4-BE49-F238E27FC236}">
                <a16:creationId xmlns:a16="http://schemas.microsoft.com/office/drawing/2014/main" id="{CF5A450F-ED56-CF82-8A08-7D3138469FFD}"/>
              </a:ext>
            </a:extLst>
          </p:cNvPr>
          <p:cNvSpPr>
            <a:spLocks noGrp="1"/>
          </p:cNvSpPr>
          <p:nvPr>
            <p:ph type="body" sz="quarter" idx="17" hasCustomPrompt="1"/>
          </p:nvPr>
        </p:nvSpPr>
        <p:spPr>
          <a:xfrm>
            <a:off x="282575" y="5054600"/>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3594806733"/>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pic>
        <p:nvPicPr>
          <p:cNvPr id="8" name="Picture Placeholder 6">
            <a:extLst>
              <a:ext uri="{FF2B5EF4-FFF2-40B4-BE49-F238E27FC236}">
                <a16:creationId xmlns:a16="http://schemas.microsoft.com/office/drawing/2014/main" id="{BF4670CC-BC64-4519-F6B4-D2C2F4DFAF15}"/>
              </a:ext>
            </a:extLst>
          </p:cNvPr>
          <p:cNvPicPr>
            <a:picLocks noChangeAspect="1"/>
          </p:cNvPicPr>
          <p:nvPr userDrawn="1"/>
        </p:nvPicPr>
        <p:blipFill>
          <a:blip r:embed="rId2"/>
          <a:srcRect/>
          <a:stretch/>
        </p:blipFill>
        <p:spPr bwMode="black">
          <a:xfrm>
            <a:off x="8169667" y="1"/>
            <a:ext cx="4023358" cy="6857996"/>
          </a:xfrm>
          <a:prstGeom prst="rect">
            <a:avLst/>
          </a:prstGeom>
        </p:spPr>
      </p:pic>
      <p:sp>
        <p:nvSpPr>
          <p:cNvPr id="2" name="Content Placeholder 2">
            <a:extLst>
              <a:ext uri="{FF2B5EF4-FFF2-40B4-BE49-F238E27FC236}">
                <a16:creationId xmlns:a16="http://schemas.microsoft.com/office/drawing/2014/main" id="{BB290B0A-7612-75BD-583D-5652FD415E93}"/>
              </a:ext>
            </a:extLst>
          </p:cNvPr>
          <p:cNvSpPr>
            <a:spLocks noGrp="1"/>
          </p:cNvSpPr>
          <p:nvPr>
            <p:ph sz="half" idx="1"/>
          </p:nvPr>
        </p:nvSpPr>
        <p:spPr>
          <a:xfrm>
            <a:off x="503869" y="1825625"/>
            <a:ext cx="7090154"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214E824F-82D6-24DD-0BDB-4DCEA9B3B642}"/>
              </a:ext>
            </a:extLst>
          </p:cNvPr>
          <p:cNvSpPr>
            <a:spLocks noGrp="1"/>
          </p:cNvSpPr>
          <p:nvPr>
            <p:ph type="title" hasCustomPrompt="1"/>
          </p:nvPr>
        </p:nvSpPr>
        <p:spPr>
          <a:xfrm>
            <a:off x="503869" y="386770"/>
            <a:ext cx="7090154" cy="870129"/>
          </a:xfrm>
          <a:prstGeom prst="rect">
            <a:avLst/>
          </a:prstGeom>
        </p:spPr>
        <p:txBody>
          <a:bodyPr vert="horz" lIns="91440" tIns="45720" rIns="91440" bIns="45720" rtlCol="0" anchor="ctr">
            <a:normAutofit/>
          </a:bodyPr>
          <a:lstStyle>
            <a:lvl1pPr>
              <a:defRPr b="0">
                <a:latin typeface="72 Brand Medium" panose="020B0604030603020204" pitchFamily="34" charset="0"/>
              </a:defRPr>
            </a:lvl1pPr>
          </a:lstStyle>
          <a:p>
            <a:r>
              <a:rPr lang="en-US" dirty="0"/>
              <a:t>Insert page title (sentence case)</a:t>
            </a:r>
            <a:endParaRPr lang="en-DE" dirty="0"/>
          </a:p>
        </p:txBody>
      </p:sp>
    </p:spTree>
    <p:extLst>
      <p:ext uri="{BB962C8B-B14F-4D97-AF65-F5344CB8AC3E}">
        <p14:creationId xmlns:p14="http://schemas.microsoft.com/office/powerpoint/2010/main" val="33135028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pic>
        <p:nvPicPr>
          <p:cNvPr id="8" name="Picture Placeholder 6">
            <a:extLst>
              <a:ext uri="{FF2B5EF4-FFF2-40B4-BE49-F238E27FC236}">
                <a16:creationId xmlns:a16="http://schemas.microsoft.com/office/drawing/2014/main" id="{BF4670CC-BC64-4519-F6B4-D2C2F4DFAF15}"/>
              </a:ext>
            </a:extLst>
          </p:cNvPr>
          <p:cNvPicPr>
            <a:picLocks noChangeAspect="1"/>
          </p:cNvPicPr>
          <p:nvPr userDrawn="1"/>
        </p:nvPicPr>
        <p:blipFill>
          <a:blip r:embed="rId2"/>
          <a:srcRect/>
          <a:stretch/>
        </p:blipFill>
        <p:spPr bwMode="black">
          <a:xfrm>
            <a:off x="8169667" y="1"/>
            <a:ext cx="4023357" cy="6857996"/>
          </a:xfrm>
          <a:prstGeom prst="rect">
            <a:avLst/>
          </a:prstGeom>
        </p:spPr>
      </p:pic>
      <p:sp>
        <p:nvSpPr>
          <p:cNvPr id="2" name="Content Placeholder 2">
            <a:extLst>
              <a:ext uri="{FF2B5EF4-FFF2-40B4-BE49-F238E27FC236}">
                <a16:creationId xmlns:a16="http://schemas.microsoft.com/office/drawing/2014/main" id="{0696874A-B5B3-1C44-4475-93FD7B53E511}"/>
              </a:ext>
            </a:extLst>
          </p:cNvPr>
          <p:cNvSpPr>
            <a:spLocks noGrp="1"/>
          </p:cNvSpPr>
          <p:nvPr>
            <p:ph sz="half" idx="1"/>
          </p:nvPr>
        </p:nvSpPr>
        <p:spPr>
          <a:xfrm>
            <a:off x="503869" y="1825625"/>
            <a:ext cx="7090154"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107D1E4E-E6D6-1C60-5278-0AAC43595797}"/>
              </a:ext>
            </a:extLst>
          </p:cNvPr>
          <p:cNvSpPr>
            <a:spLocks noGrp="1"/>
          </p:cNvSpPr>
          <p:nvPr>
            <p:ph type="title" hasCustomPrompt="1"/>
          </p:nvPr>
        </p:nvSpPr>
        <p:spPr>
          <a:xfrm>
            <a:off x="503869" y="386770"/>
            <a:ext cx="7090154" cy="870129"/>
          </a:xfrm>
          <a:prstGeom prst="rect">
            <a:avLst/>
          </a:prstGeom>
        </p:spPr>
        <p:txBody>
          <a:bodyPr vert="horz" lIns="91440" tIns="45720" rIns="91440" bIns="45720" rtlCol="0" anchor="ctr">
            <a:normAutofit/>
          </a:bodyPr>
          <a:lstStyle>
            <a:lvl1pPr>
              <a:defRPr b="0">
                <a:latin typeface="72 Brand Medium" panose="020B0604030603020204" pitchFamily="34" charset="0"/>
              </a:defRPr>
            </a:lvl1pPr>
          </a:lstStyle>
          <a:p>
            <a:r>
              <a:rPr lang="en-US" dirty="0"/>
              <a:t>Insert page title (sentence case)</a:t>
            </a:r>
            <a:endParaRPr lang="en-DE" dirty="0"/>
          </a:p>
        </p:txBody>
      </p:sp>
    </p:spTree>
    <p:extLst>
      <p:ext uri="{BB962C8B-B14F-4D97-AF65-F5344CB8AC3E}">
        <p14:creationId xmlns:p14="http://schemas.microsoft.com/office/powerpoint/2010/main" val="4305067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pic>
        <p:nvPicPr>
          <p:cNvPr id="8" name="Picture Placeholder 6">
            <a:extLst>
              <a:ext uri="{FF2B5EF4-FFF2-40B4-BE49-F238E27FC236}">
                <a16:creationId xmlns:a16="http://schemas.microsoft.com/office/drawing/2014/main" id="{BF4670CC-BC64-4519-F6B4-D2C2F4DFAF15}"/>
              </a:ext>
            </a:extLst>
          </p:cNvPr>
          <p:cNvPicPr>
            <a:picLocks noChangeAspect="1"/>
          </p:cNvPicPr>
          <p:nvPr userDrawn="1"/>
        </p:nvPicPr>
        <p:blipFill>
          <a:blip r:embed="rId2"/>
          <a:srcRect/>
          <a:stretch/>
        </p:blipFill>
        <p:spPr bwMode="black">
          <a:xfrm>
            <a:off x="8169667" y="2"/>
            <a:ext cx="4023357" cy="6857994"/>
          </a:xfrm>
          <a:prstGeom prst="rect">
            <a:avLst/>
          </a:prstGeom>
        </p:spPr>
      </p:pic>
      <p:sp>
        <p:nvSpPr>
          <p:cNvPr id="2" name="Content Placeholder 2">
            <a:extLst>
              <a:ext uri="{FF2B5EF4-FFF2-40B4-BE49-F238E27FC236}">
                <a16:creationId xmlns:a16="http://schemas.microsoft.com/office/drawing/2014/main" id="{CE1F0299-C510-6F8A-4B30-89EDA5601BC2}"/>
              </a:ext>
            </a:extLst>
          </p:cNvPr>
          <p:cNvSpPr>
            <a:spLocks noGrp="1"/>
          </p:cNvSpPr>
          <p:nvPr>
            <p:ph sz="half" idx="1"/>
          </p:nvPr>
        </p:nvSpPr>
        <p:spPr>
          <a:xfrm>
            <a:off x="503869" y="1825625"/>
            <a:ext cx="7090154"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4E854746-3D86-893B-6373-0D5D35E2EBEB}"/>
              </a:ext>
            </a:extLst>
          </p:cNvPr>
          <p:cNvSpPr>
            <a:spLocks noGrp="1"/>
          </p:cNvSpPr>
          <p:nvPr>
            <p:ph type="title" hasCustomPrompt="1"/>
          </p:nvPr>
        </p:nvSpPr>
        <p:spPr>
          <a:xfrm>
            <a:off x="503869" y="386770"/>
            <a:ext cx="7090154" cy="870129"/>
          </a:xfrm>
          <a:prstGeom prst="rect">
            <a:avLst/>
          </a:prstGeom>
        </p:spPr>
        <p:txBody>
          <a:bodyPr vert="horz" lIns="91440" tIns="45720" rIns="91440" bIns="45720" rtlCol="0" anchor="ctr">
            <a:normAutofit/>
          </a:bodyPr>
          <a:lstStyle>
            <a:lvl1pPr>
              <a:defRPr b="0">
                <a:latin typeface="72 Brand Medium" panose="020B0604030603020204" pitchFamily="34" charset="0"/>
              </a:defRPr>
            </a:lvl1pPr>
          </a:lstStyle>
          <a:p>
            <a:r>
              <a:rPr lang="en-US" dirty="0"/>
              <a:t>Insert page title (sentence case)</a:t>
            </a:r>
            <a:endParaRPr lang="en-DE" dirty="0"/>
          </a:p>
        </p:txBody>
      </p:sp>
    </p:spTree>
    <p:extLst>
      <p:ext uri="{BB962C8B-B14F-4D97-AF65-F5344CB8AC3E}">
        <p14:creationId xmlns:p14="http://schemas.microsoft.com/office/powerpoint/2010/main" val="14507895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68032" b="1597"/>
          <a:stretch/>
        </p:blipFill>
        <p:spPr>
          <a:xfrm>
            <a:off x="0" y="4705003"/>
            <a:ext cx="12214801" cy="2152997"/>
          </a:xfrm>
          <a:prstGeom prst="rect">
            <a:avLst/>
          </a:prstGeom>
        </p:spPr>
      </p:pic>
      <p:sp>
        <p:nvSpPr>
          <p:cNvPr id="5" name="Title Placeholder 1">
            <a:extLst>
              <a:ext uri="{FF2B5EF4-FFF2-40B4-BE49-F238E27FC236}">
                <a16:creationId xmlns:a16="http://schemas.microsoft.com/office/drawing/2014/main" id="{3FE9CF41-3EBB-000C-6672-D336D7AC4554}"/>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cxnSp>
        <p:nvCxnSpPr>
          <p:cNvPr id="24" name="Straight Arrow Connector 23">
            <a:extLst>
              <a:ext uri="{FF2B5EF4-FFF2-40B4-BE49-F238E27FC236}">
                <a16:creationId xmlns:a16="http://schemas.microsoft.com/office/drawing/2014/main" id="{BA9A580E-98EB-CADA-4F37-F547ED8A7F05}"/>
              </a:ext>
            </a:extLst>
          </p:cNvPr>
          <p:cNvCxnSpPr>
            <a:cxnSpLocks/>
          </p:cNvCxnSpPr>
          <p:nvPr userDrawn="1"/>
        </p:nvCxnSpPr>
        <p:spPr>
          <a:xfrm flipV="1">
            <a:off x="1058116" y="4244418"/>
            <a:ext cx="0" cy="2339175"/>
          </a:xfrm>
          <a:prstGeom prst="straightConnector1">
            <a:avLst/>
          </a:prstGeom>
          <a:ln w="25400">
            <a:solidFill>
              <a:srgbClr val="1C90FF"/>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8951B9-CAA0-8CFD-FC05-6267D562DCB1}"/>
              </a:ext>
            </a:extLst>
          </p:cNvPr>
          <p:cNvCxnSpPr>
            <a:cxnSpLocks/>
          </p:cNvCxnSpPr>
          <p:nvPr userDrawn="1"/>
        </p:nvCxnSpPr>
        <p:spPr>
          <a:xfrm flipV="1">
            <a:off x="3020952" y="3693226"/>
            <a:ext cx="0" cy="2418242"/>
          </a:xfrm>
          <a:prstGeom prst="straightConnector1">
            <a:avLst/>
          </a:prstGeom>
          <a:ln w="25400">
            <a:solidFill>
              <a:srgbClr val="8CD0FD"/>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938003-473F-682C-4FDD-6FEF09C48C34}"/>
              </a:ext>
            </a:extLst>
          </p:cNvPr>
          <p:cNvCxnSpPr>
            <a:cxnSpLocks/>
          </p:cNvCxnSpPr>
          <p:nvPr userDrawn="1"/>
        </p:nvCxnSpPr>
        <p:spPr>
          <a:xfrm flipV="1">
            <a:off x="4746527" y="3346515"/>
            <a:ext cx="0" cy="2422447"/>
          </a:xfrm>
          <a:prstGeom prst="straightConnector1">
            <a:avLst/>
          </a:prstGeom>
          <a:ln w="25400">
            <a:solidFill>
              <a:srgbClr val="8CD0FD"/>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EE50E11-FB46-D9D4-13D7-DAA56A5CC8E0}"/>
              </a:ext>
            </a:extLst>
          </p:cNvPr>
          <p:cNvCxnSpPr>
            <a:cxnSpLocks/>
          </p:cNvCxnSpPr>
          <p:nvPr userDrawn="1"/>
        </p:nvCxnSpPr>
        <p:spPr>
          <a:xfrm flipV="1">
            <a:off x="6769861" y="2731537"/>
            <a:ext cx="0" cy="3025762"/>
          </a:xfrm>
          <a:prstGeom prst="straightConnector1">
            <a:avLst/>
          </a:prstGeom>
          <a:ln w="25400">
            <a:solidFill>
              <a:srgbClr val="8CD0FD"/>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FCAAA23-090F-E8A0-60E1-B2A0FB3719C6}"/>
              </a:ext>
            </a:extLst>
          </p:cNvPr>
          <p:cNvCxnSpPr>
            <a:cxnSpLocks/>
          </p:cNvCxnSpPr>
          <p:nvPr userDrawn="1"/>
        </p:nvCxnSpPr>
        <p:spPr>
          <a:xfrm flipV="1">
            <a:off x="8896994" y="2900435"/>
            <a:ext cx="0" cy="2513571"/>
          </a:xfrm>
          <a:prstGeom prst="straightConnector1">
            <a:avLst/>
          </a:prstGeom>
          <a:ln w="25400">
            <a:solidFill>
              <a:srgbClr val="1C90FF"/>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88E514-24BD-77B1-5688-4F925B4A43D1}"/>
              </a:ext>
            </a:extLst>
          </p:cNvPr>
          <p:cNvCxnSpPr>
            <a:cxnSpLocks/>
          </p:cNvCxnSpPr>
          <p:nvPr userDrawn="1"/>
        </p:nvCxnSpPr>
        <p:spPr>
          <a:xfrm flipV="1">
            <a:off x="10841710" y="3346515"/>
            <a:ext cx="0" cy="1699724"/>
          </a:xfrm>
          <a:prstGeom prst="straightConnector1">
            <a:avLst/>
          </a:prstGeom>
          <a:ln w="25400">
            <a:solidFill>
              <a:srgbClr val="1C90FF"/>
            </a:solidFill>
            <a:headEnd type="none" w="med" len="med"/>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021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t="69818"/>
          <a:stretch/>
        </p:blipFill>
        <p:spPr>
          <a:xfrm>
            <a:off x="0" y="4788131"/>
            <a:ext cx="12214801" cy="2069870"/>
          </a:xfrm>
          <a:prstGeom prst="rect">
            <a:avLst/>
          </a:prstGeom>
        </p:spPr>
      </p:pic>
      <p:sp>
        <p:nvSpPr>
          <p:cNvPr id="4" name="Title Placeholder 1">
            <a:extLst>
              <a:ext uri="{FF2B5EF4-FFF2-40B4-BE49-F238E27FC236}">
                <a16:creationId xmlns:a16="http://schemas.microsoft.com/office/drawing/2014/main" id="{BA4DBA92-46D2-5959-CCF1-075D8841B0B3}"/>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cxnSp>
        <p:nvCxnSpPr>
          <p:cNvPr id="2" name="Straight Arrow Connector 1">
            <a:extLst>
              <a:ext uri="{FF2B5EF4-FFF2-40B4-BE49-F238E27FC236}">
                <a16:creationId xmlns:a16="http://schemas.microsoft.com/office/drawing/2014/main" id="{006AB662-1256-2088-15BD-17A3BF06F4BD}"/>
              </a:ext>
            </a:extLst>
          </p:cNvPr>
          <p:cNvCxnSpPr>
            <a:cxnSpLocks/>
          </p:cNvCxnSpPr>
          <p:nvPr userDrawn="1"/>
        </p:nvCxnSpPr>
        <p:spPr>
          <a:xfrm flipV="1">
            <a:off x="1058116" y="4244418"/>
            <a:ext cx="0" cy="2339175"/>
          </a:xfrm>
          <a:prstGeom prst="straightConnector1">
            <a:avLst/>
          </a:prstGeom>
          <a:ln w="25400">
            <a:solidFill>
              <a:srgbClr val="35A51C"/>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BB1F6B8-B7B5-4FC6-5EEB-A9AB5870A71C}"/>
              </a:ext>
            </a:extLst>
          </p:cNvPr>
          <p:cNvCxnSpPr>
            <a:cxnSpLocks/>
          </p:cNvCxnSpPr>
          <p:nvPr userDrawn="1"/>
        </p:nvCxnSpPr>
        <p:spPr>
          <a:xfrm flipV="1">
            <a:off x="3020952" y="3693226"/>
            <a:ext cx="0" cy="2418242"/>
          </a:xfrm>
          <a:prstGeom prst="straightConnector1">
            <a:avLst/>
          </a:prstGeom>
          <a:ln w="25400">
            <a:solidFill>
              <a:srgbClr val="99DA3F"/>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6B01092-8FBB-B24A-7193-48B3B56ED749}"/>
              </a:ext>
            </a:extLst>
          </p:cNvPr>
          <p:cNvCxnSpPr>
            <a:cxnSpLocks/>
          </p:cNvCxnSpPr>
          <p:nvPr userDrawn="1"/>
        </p:nvCxnSpPr>
        <p:spPr>
          <a:xfrm flipV="1">
            <a:off x="4746527" y="3346515"/>
            <a:ext cx="0" cy="2422447"/>
          </a:xfrm>
          <a:prstGeom prst="straightConnector1">
            <a:avLst/>
          </a:prstGeom>
          <a:ln w="25400">
            <a:solidFill>
              <a:srgbClr val="99DA3F"/>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06566D-7923-3DF9-4DC4-183F364B7B39}"/>
              </a:ext>
            </a:extLst>
          </p:cNvPr>
          <p:cNvCxnSpPr>
            <a:cxnSpLocks/>
          </p:cNvCxnSpPr>
          <p:nvPr userDrawn="1"/>
        </p:nvCxnSpPr>
        <p:spPr>
          <a:xfrm flipV="1">
            <a:off x="6769861" y="2731537"/>
            <a:ext cx="0" cy="3025762"/>
          </a:xfrm>
          <a:prstGeom prst="straightConnector1">
            <a:avLst/>
          </a:prstGeom>
          <a:ln w="25400">
            <a:solidFill>
              <a:srgbClr val="99DA3F"/>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29A22F6-E407-E4C9-87FE-662F1D867226}"/>
              </a:ext>
            </a:extLst>
          </p:cNvPr>
          <p:cNvCxnSpPr>
            <a:cxnSpLocks/>
          </p:cNvCxnSpPr>
          <p:nvPr userDrawn="1"/>
        </p:nvCxnSpPr>
        <p:spPr>
          <a:xfrm flipV="1">
            <a:off x="8896994" y="2900435"/>
            <a:ext cx="0" cy="2513571"/>
          </a:xfrm>
          <a:prstGeom prst="straightConnector1">
            <a:avLst/>
          </a:prstGeom>
          <a:ln w="25400">
            <a:solidFill>
              <a:srgbClr val="35A51C"/>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6C3B0E-9F79-EA1B-7CE4-69E6EDBF298B}"/>
              </a:ext>
            </a:extLst>
          </p:cNvPr>
          <p:cNvCxnSpPr>
            <a:cxnSpLocks/>
          </p:cNvCxnSpPr>
          <p:nvPr userDrawn="1"/>
        </p:nvCxnSpPr>
        <p:spPr>
          <a:xfrm flipV="1">
            <a:off x="10841710" y="3346515"/>
            <a:ext cx="0" cy="1699724"/>
          </a:xfrm>
          <a:prstGeom prst="straightConnector1">
            <a:avLst/>
          </a:prstGeom>
          <a:ln w="25400">
            <a:solidFill>
              <a:srgbClr val="35A51C"/>
            </a:solidFill>
            <a:headEnd type="none" w="med" len="med"/>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054955"/>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t="68000"/>
          <a:stretch/>
        </p:blipFill>
        <p:spPr>
          <a:xfrm>
            <a:off x="0" y="4663440"/>
            <a:ext cx="12214801" cy="2194544"/>
          </a:xfrm>
          <a:prstGeom prst="rect">
            <a:avLst/>
          </a:prstGeom>
        </p:spPr>
      </p:pic>
      <p:sp>
        <p:nvSpPr>
          <p:cNvPr id="4" name="Title Placeholder 1">
            <a:extLst>
              <a:ext uri="{FF2B5EF4-FFF2-40B4-BE49-F238E27FC236}">
                <a16:creationId xmlns:a16="http://schemas.microsoft.com/office/drawing/2014/main" id="{BAB86636-789D-430A-AD45-990E6370FB88}"/>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cxnSp>
        <p:nvCxnSpPr>
          <p:cNvPr id="11" name="Straight Arrow Connector 10">
            <a:extLst>
              <a:ext uri="{FF2B5EF4-FFF2-40B4-BE49-F238E27FC236}">
                <a16:creationId xmlns:a16="http://schemas.microsoft.com/office/drawing/2014/main" id="{89FC0E7E-E268-C93D-2349-62C72B52516E}"/>
              </a:ext>
            </a:extLst>
          </p:cNvPr>
          <p:cNvCxnSpPr>
            <a:cxnSpLocks/>
          </p:cNvCxnSpPr>
          <p:nvPr userDrawn="1"/>
        </p:nvCxnSpPr>
        <p:spPr>
          <a:xfrm flipV="1">
            <a:off x="1058116" y="4244418"/>
            <a:ext cx="0" cy="2339175"/>
          </a:xfrm>
          <a:prstGeom prst="straightConnector1">
            <a:avLst/>
          </a:prstGeom>
          <a:ln w="25400">
            <a:solidFill>
              <a:srgbClr val="E66502"/>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22D113-9869-4AD2-D31F-36CEA9CD9581}"/>
              </a:ext>
            </a:extLst>
          </p:cNvPr>
          <p:cNvCxnSpPr>
            <a:cxnSpLocks/>
          </p:cNvCxnSpPr>
          <p:nvPr userDrawn="1"/>
        </p:nvCxnSpPr>
        <p:spPr>
          <a:xfrm flipV="1">
            <a:off x="3020952" y="3693226"/>
            <a:ext cx="0" cy="2418242"/>
          </a:xfrm>
          <a:prstGeom prst="straightConnector1">
            <a:avLst/>
          </a:prstGeom>
          <a:ln w="25400">
            <a:solidFill>
              <a:srgbClr val="FDC931"/>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0463BF7-CF37-770D-D4F6-C31F2A795D99}"/>
              </a:ext>
            </a:extLst>
          </p:cNvPr>
          <p:cNvCxnSpPr>
            <a:cxnSpLocks/>
          </p:cNvCxnSpPr>
          <p:nvPr userDrawn="1"/>
        </p:nvCxnSpPr>
        <p:spPr>
          <a:xfrm flipV="1">
            <a:off x="4746527" y="3346515"/>
            <a:ext cx="0" cy="2422447"/>
          </a:xfrm>
          <a:prstGeom prst="straightConnector1">
            <a:avLst/>
          </a:prstGeom>
          <a:ln w="25400">
            <a:solidFill>
              <a:srgbClr val="FDC931"/>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C75FD08-C7B2-6B09-8B05-37212DDF6D62}"/>
              </a:ext>
            </a:extLst>
          </p:cNvPr>
          <p:cNvCxnSpPr>
            <a:cxnSpLocks/>
          </p:cNvCxnSpPr>
          <p:nvPr userDrawn="1"/>
        </p:nvCxnSpPr>
        <p:spPr>
          <a:xfrm flipV="1">
            <a:off x="6769861" y="2731537"/>
            <a:ext cx="0" cy="3025762"/>
          </a:xfrm>
          <a:prstGeom prst="straightConnector1">
            <a:avLst/>
          </a:prstGeom>
          <a:ln w="25400">
            <a:solidFill>
              <a:srgbClr val="FDC931"/>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5DA9CAC-EF49-457D-0113-B1BF29934E3F}"/>
              </a:ext>
            </a:extLst>
          </p:cNvPr>
          <p:cNvCxnSpPr>
            <a:cxnSpLocks/>
          </p:cNvCxnSpPr>
          <p:nvPr userDrawn="1"/>
        </p:nvCxnSpPr>
        <p:spPr>
          <a:xfrm flipV="1">
            <a:off x="8896994" y="2900435"/>
            <a:ext cx="0" cy="2513571"/>
          </a:xfrm>
          <a:prstGeom prst="straightConnector1">
            <a:avLst/>
          </a:prstGeom>
          <a:ln w="25400">
            <a:solidFill>
              <a:srgbClr val="E66502"/>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FF6D6D-C179-7A81-8409-542F930EBF72}"/>
              </a:ext>
            </a:extLst>
          </p:cNvPr>
          <p:cNvCxnSpPr>
            <a:cxnSpLocks/>
          </p:cNvCxnSpPr>
          <p:nvPr userDrawn="1"/>
        </p:nvCxnSpPr>
        <p:spPr>
          <a:xfrm flipV="1">
            <a:off x="10841710" y="3346515"/>
            <a:ext cx="0" cy="1699724"/>
          </a:xfrm>
          <a:prstGeom prst="straightConnector1">
            <a:avLst/>
          </a:prstGeom>
          <a:ln w="25400">
            <a:solidFill>
              <a:srgbClr val="E66502"/>
            </a:solidFill>
            <a:headEnd type="none" w="med" len="med"/>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41664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t="72408"/>
          <a:stretch/>
        </p:blipFill>
        <p:spPr>
          <a:xfrm>
            <a:off x="1" y="4965700"/>
            <a:ext cx="12214799" cy="1892284"/>
          </a:xfrm>
          <a:prstGeom prst="rect">
            <a:avLst/>
          </a:prstGeom>
        </p:spPr>
      </p:pic>
      <p:sp>
        <p:nvSpPr>
          <p:cNvPr id="4" name="Title Placeholder 1">
            <a:extLst>
              <a:ext uri="{FF2B5EF4-FFF2-40B4-BE49-F238E27FC236}">
                <a16:creationId xmlns:a16="http://schemas.microsoft.com/office/drawing/2014/main" id="{230CCCC5-5144-74DB-252A-9CAE22854F61}"/>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cxnSp>
        <p:nvCxnSpPr>
          <p:cNvPr id="2" name="Straight Arrow Connector 1">
            <a:extLst>
              <a:ext uri="{FF2B5EF4-FFF2-40B4-BE49-F238E27FC236}">
                <a16:creationId xmlns:a16="http://schemas.microsoft.com/office/drawing/2014/main" id="{82DE59B2-6DAA-3AC3-944E-D83612F718BB}"/>
              </a:ext>
            </a:extLst>
          </p:cNvPr>
          <p:cNvCxnSpPr>
            <a:cxnSpLocks/>
          </p:cNvCxnSpPr>
          <p:nvPr userDrawn="1"/>
        </p:nvCxnSpPr>
        <p:spPr>
          <a:xfrm flipV="1">
            <a:off x="1058116" y="4244418"/>
            <a:ext cx="0" cy="2339175"/>
          </a:xfrm>
          <a:prstGeom prst="straightConnector1">
            <a:avLst/>
          </a:prstGeom>
          <a:ln w="25400">
            <a:solidFill>
              <a:srgbClr val="A600C0"/>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BD22F3E-BA71-00DF-1456-26533C3DCF7A}"/>
              </a:ext>
            </a:extLst>
          </p:cNvPr>
          <p:cNvCxnSpPr>
            <a:cxnSpLocks/>
          </p:cNvCxnSpPr>
          <p:nvPr userDrawn="1"/>
        </p:nvCxnSpPr>
        <p:spPr>
          <a:xfrm flipV="1">
            <a:off x="3020952" y="3693226"/>
            <a:ext cx="0" cy="2418242"/>
          </a:xfrm>
          <a:prstGeom prst="straightConnector1">
            <a:avLst/>
          </a:prstGeom>
          <a:ln w="25400">
            <a:solidFill>
              <a:srgbClr val="F51DEC"/>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A29CE41-2E7C-816A-1D3E-C4B988988492}"/>
              </a:ext>
            </a:extLst>
          </p:cNvPr>
          <p:cNvCxnSpPr>
            <a:cxnSpLocks/>
          </p:cNvCxnSpPr>
          <p:nvPr userDrawn="1"/>
        </p:nvCxnSpPr>
        <p:spPr>
          <a:xfrm flipV="1">
            <a:off x="4746527" y="3346515"/>
            <a:ext cx="0" cy="2422447"/>
          </a:xfrm>
          <a:prstGeom prst="straightConnector1">
            <a:avLst/>
          </a:prstGeom>
          <a:ln w="25400">
            <a:solidFill>
              <a:srgbClr val="F51DEC"/>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739AC52-C7E9-FBF4-68EB-A32850322E56}"/>
              </a:ext>
            </a:extLst>
          </p:cNvPr>
          <p:cNvCxnSpPr>
            <a:cxnSpLocks/>
          </p:cNvCxnSpPr>
          <p:nvPr userDrawn="1"/>
        </p:nvCxnSpPr>
        <p:spPr>
          <a:xfrm flipV="1">
            <a:off x="6769861" y="2731537"/>
            <a:ext cx="0" cy="3025762"/>
          </a:xfrm>
          <a:prstGeom prst="straightConnector1">
            <a:avLst/>
          </a:prstGeom>
          <a:ln w="25400">
            <a:solidFill>
              <a:srgbClr val="F51DEC"/>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E978B5-8B1A-6D09-10B8-A82AEC29A373}"/>
              </a:ext>
            </a:extLst>
          </p:cNvPr>
          <p:cNvCxnSpPr>
            <a:cxnSpLocks/>
          </p:cNvCxnSpPr>
          <p:nvPr userDrawn="1"/>
        </p:nvCxnSpPr>
        <p:spPr>
          <a:xfrm flipV="1">
            <a:off x="8896994" y="2900435"/>
            <a:ext cx="0" cy="2513571"/>
          </a:xfrm>
          <a:prstGeom prst="straightConnector1">
            <a:avLst/>
          </a:prstGeom>
          <a:ln w="25400">
            <a:solidFill>
              <a:srgbClr val="A600C0"/>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897B010-6F23-FB33-EDF9-0E4603960E7F}"/>
              </a:ext>
            </a:extLst>
          </p:cNvPr>
          <p:cNvCxnSpPr>
            <a:cxnSpLocks/>
          </p:cNvCxnSpPr>
          <p:nvPr userDrawn="1"/>
        </p:nvCxnSpPr>
        <p:spPr>
          <a:xfrm flipV="1">
            <a:off x="10841710" y="3346515"/>
            <a:ext cx="0" cy="1699724"/>
          </a:xfrm>
          <a:prstGeom prst="straightConnector1">
            <a:avLst/>
          </a:prstGeom>
          <a:ln w="25400">
            <a:solidFill>
              <a:srgbClr val="A600C0"/>
            </a:solidFill>
            <a:headEnd type="none" w="med" len="med"/>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45072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69EC-3646-51FB-CF31-668B9C7F17BB}"/>
              </a:ext>
            </a:extLst>
          </p:cNvPr>
          <p:cNvPicPr>
            <a:picLocks noChangeAspect="1"/>
          </p:cNvPicPr>
          <p:nvPr userDrawn="1"/>
        </p:nvPicPr>
        <p:blipFill rotWithShape="1">
          <a:blip r:embed="rId2"/>
          <a:srcRect t="69445"/>
          <a:stretch/>
        </p:blipFill>
        <p:spPr>
          <a:xfrm>
            <a:off x="1" y="4762500"/>
            <a:ext cx="12214799" cy="2095483"/>
          </a:xfrm>
          <a:prstGeom prst="rect">
            <a:avLst/>
          </a:prstGeom>
        </p:spPr>
      </p:pic>
      <p:sp>
        <p:nvSpPr>
          <p:cNvPr id="4" name="Title Placeholder 1">
            <a:extLst>
              <a:ext uri="{FF2B5EF4-FFF2-40B4-BE49-F238E27FC236}">
                <a16:creationId xmlns:a16="http://schemas.microsoft.com/office/drawing/2014/main" id="{4B87B58D-1044-1CC1-855F-B8A87F8FC18F}"/>
              </a:ext>
            </a:extLst>
          </p:cNvPr>
          <p:cNvSpPr>
            <a:spLocks noGrp="1"/>
          </p:cNvSpPr>
          <p:nvPr>
            <p:ph type="title" hasCustomPrompt="1"/>
          </p:nvPr>
        </p:nvSpPr>
        <p:spPr>
          <a:xfrm>
            <a:off x="503868" y="386770"/>
            <a:ext cx="11183563" cy="901703"/>
          </a:xfrm>
          <a:prstGeom prst="rect">
            <a:avLst/>
          </a:prstGeom>
        </p:spPr>
        <p:txBody>
          <a:bodyPr vert="horz" lIns="91440" tIns="45720" rIns="91440" bIns="45720" rtlCol="0" anchor="ctr">
            <a:normAutofit/>
          </a:bodyPr>
          <a:lstStyle>
            <a:lvl1pPr>
              <a:defRPr b="0">
                <a:solidFill>
                  <a:schemeClr val="tx1"/>
                </a:solidFill>
                <a:latin typeface="72 Brand Medium" panose="020B0604030603020204" pitchFamily="34" charset="0"/>
              </a:defRPr>
            </a:lvl1pPr>
          </a:lstStyle>
          <a:p>
            <a:r>
              <a:rPr lang="en-US" dirty="0"/>
              <a:t>Insert page title (sentence case)</a:t>
            </a:r>
            <a:endParaRPr lang="en-DE" dirty="0"/>
          </a:p>
        </p:txBody>
      </p:sp>
      <p:cxnSp>
        <p:nvCxnSpPr>
          <p:cNvPr id="2" name="Straight Arrow Connector 1">
            <a:extLst>
              <a:ext uri="{FF2B5EF4-FFF2-40B4-BE49-F238E27FC236}">
                <a16:creationId xmlns:a16="http://schemas.microsoft.com/office/drawing/2014/main" id="{4A76AC18-29B1-3D44-62D5-EECD01730F57}"/>
              </a:ext>
            </a:extLst>
          </p:cNvPr>
          <p:cNvCxnSpPr>
            <a:cxnSpLocks/>
          </p:cNvCxnSpPr>
          <p:nvPr userDrawn="1"/>
        </p:nvCxnSpPr>
        <p:spPr>
          <a:xfrm flipV="1">
            <a:off x="1058116" y="4244418"/>
            <a:ext cx="0" cy="2339175"/>
          </a:xfrm>
          <a:prstGeom prst="straightConnector1">
            <a:avLst/>
          </a:prstGeom>
          <a:ln w="25400">
            <a:solidFill>
              <a:srgbClr val="119A93"/>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55CDC40-9798-0EAB-8B2B-659A9A654762}"/>
              </a:ext>
            </a:extLst>
          </p:cNvPr>
          <p:cNvCxnSpPr>
            <a:cxnSpLocks/>
          </p:cNvCxnSpPr>
          <p:nvPr userDrawn="1"/>
        </p:nvCxnSpPr>
        <p:spPr>
          <a:xfrm flipV="1">
            <a:off x="3020952" y="3693226"/>
            <a:ext cx="0" cy="2418242"/>
          </a:xfrm>
          <a:prstGeom prst="straightConnector1">
            <a:avLst/>
          </a:prstGeom>
          <a:ln w="25400">
            <a:solidFill>
              <a:srgbClr val="2EE0C2"/>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FDCF466-5966-32B7-EE11-540972801912}"/>
              </a:ext>
            </a:extLst>
          </p:cNvPr>
          <p:cNvCxnSpPr>
            <a:cxnSpLocks/>
          </p:cNvCxnSpPr>
          <p:nvPr userDrawn="1"/>
        </p:nvCxnSpPr>
        <p:spPr>
          <a:xfrm flipV="1">
            <a:off x="4746527" y="3346515"/>
            <a:ext cx="0" cy="2422447"/>
          </a:xfrm>
          <a:prstGeom prst="straightConnector1">
            <a:avLst/>
          </a:prstGeom>
          <a:ln w="25400">
            <a:solidFill>
              <a:srgbClr val="2EE0C2"/>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9C89300-1852-9D91-2532-BEF8C27B1DBA}"/>
              </a:ext>
            </a:extLst>
          </p:cNvPr>
          <p:cNvCxnSpPr>
            <a:cxnSpLocks/>
          </p:cNvCxnSpPr>
          <p:nvPr userDrawn="1"/>
        </p:nvCxnSpPr>
        <p:spPr>
          <a:xfrm flipV="1">
            <a:off x="6769861" y="2731537"/>
            <a:ext cx="0" cy="3025762"/>
          </a:xfrm>
          <a:prstGeom prst="straightConnector1">
            <a:avLst/>
          </a:prstGeom>
          <a:ln w="25400">
            <a:solidFill>
              <a:srgbClr val="2EE0C2"/>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AACBBC-4056-2959-A82B-03A7495D1872}"/>
              </a:ext>
            </a:extLst>
          </p:cNvPr>
          <p:cNvCxnSpPr>
            <a:cxnSpLocks/>
          </p:cNvCxnSpPr>
          <p:nvPr userDrawn="1"/>
        </p:nvCxnSpPr>
        <p:spPr>
          <a:xfrm flipV="1">
            <a:off x="8896994" y="2900435"/>
            <a:ext cx="0" cy="2513571"/>
          </a:xfrm>
          <a:prstGeom prst="straightConnector1">
            <a:avLst/>
          </a:prstGeom>
          <a:ln w="25400">
            <a:solidFill>
              <a:srgbClr val="119A93"/>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4AF20FD-CC91-4258-C0F6-F79214C4A373}"/>
              </a:ext>
            </a:extLst>
          </p:cNvPr>
          <p:cNvCxnSpPr>
            <a:cxnSpLocks/>
          </p:cNvCxnSpPr>
          <p:nvPr userDrawn="1"/>
        </p:nvCxnSpPr>
        <p:spPr>
          <a:xfrm flipV="1">
            <a:off x="10841710" y="3346515"/>
            <a:ext cx="0" cy="1699724"/>
          </a:xfrm>
          <a:prstGeom prst="straightConnector1">
            <a:avLst/>
          </a:prstGeom>
          <a:ln w="25400">
            <a:solidFill>
              <a:srgbClr val="119A93"/>
            </a:solidFill>
            <a:headEnd type="none" w="med" len="med"/>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57686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E1F0299-C510-6F8A-4B30-89EDA5601BC2}"/>
              </a:ext>
            </a:extLst>
          </p:cNvPr>
          <p:cNvSpPr>
            <a:spLocks noGrp="1"/>
          </p:cNvSpPr>
          <p:nvPr>
            <p:ph sz="half" idx="1"/>
          </p:nvPr>
        </p:nvSpPr>
        <p:spPr>
          <a:xfrm>
            <a:off x="503868" y="1825625"/>
            <a:ext cx="11150575" cy="4351338"/>
          </a:xfrm>
        </p:spPr>
        <p:txBody>
          <a:bodyPr/>
          <a:lstStyle>
            <a:lvl1pPr>
              <a:defRPr>
                <a:latin typeface="72 Brand" panose="020B0504030603020204" pitchFamily="34" charset="0"/>
              </a:defRPr>
            </a:lvl1pPr>
            <a:lvl2pPr>
              <a:defRPr>
                <a:latin typeface="72 Brand" panose="020B0504030603020204" pitchFamily="34" charset="0"/>
              </a:defRPr>
            </a:lvl2pPr>
            <a:lvl3pPr>
              <a:defRPr>
                <a:latin typeface="72 Brand" panose="020B0504030603020204" pitchFamily="34" charset="0"/>
              </a:defRPr>
            </a:lvl3pPr>
            <a:lvl4pPr>
              <a:defRPr>
                <a:latin typeface="72 Brand" panose="020B0504030603020204" pitchFamily="34" charset="0"/>
              </a:defRPr>
            </a:lvl4pPr>
            <a:lvl5pPr>
              <a:defRPr>
                <a:latin typeface="72 Brand" panose="020B05040306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4E854746-3D86-893B-6373-0D5D35E2EBEB}"/>
              </a:ext>
            </a:extLst>
          </p:cNvPr>
          <p:cNvSpPr>
            <a:spLocks noGrp="1"/>
          </p:cNvSpPr>
          <p:nvPr>
            <p:ph type="title" hasCustomPrompt="1"/>
          </p:nvPr>
        </p:nvSpPr>
        <p:spPr>
          <a:xfrm>
            <a:off x="503869" y="386770"/>
            <a:ext cx="11150574" cy="870129"/>
          </a:xfrm>
          <a:prstGeom prst="rect">
            <a:avLst/>
          </a:prstGeom>
        </p:spPr>
        <p:txBody>
          <a:bodyPr vert="horz" lIns="91440" tIns="45720" rIns="91440" bIns="45720" rtlCol="0" anchor="ctr">
            <a:normAutofit/>
          </a:bodyPr>
          <a:lstStyle>
            <a:lvl1pPr>
              <a:defRPr b="0">
                <a:latin typeface="72 Brand Medium" panose="020B0604030603020204" pitchFamily="34" charset="0"/>
              </a:defRPr>
            </a:lvl1pPr>
          </a:lstStyle>
          <a:p>
            <a:r>
              <a:rPr lang="en-US" dirty="0"/>
              <a:t>Insert page title (sentence case)</a:t>
            </a:r>
            <a:endParaRPr lang="en-DE" dirty="0"/>
          </a:p>
        </p:txBody>
      </p:sp>
    </p:spTree>
    <p:extLst>
      <p:ext uri="{BB962C8B-B14F-4D97-AF65-F5344CB8AC3E}">
        <p14:creationId xmlns:p14="http://schemas.microsoft.com/office/powerpoint/2010/main" val="2753715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EE96AC-31CC-120C-25B4-D576022E06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113169"/>
            <a:ext cx="12207147" cy="7084334"/>
          </a:xfrm>
          <a:prstGeom prst="rect">
            <a:avLst/>
          </a:prstGeom>
        </p:spPr>
      </p:pic>
      <p:sp>
        <p:nvSpPr>
          <p:cNvPr id="4" name="Divider text">
            <a:extLst>
              <a:ext uri="{FF2B5EF4-FFF2-40B4-BE49-F238E27FC236}">
                <a16:creationId xmlns:a16="http://schemas.microsoft.com/office/drawing/2014/main" id="{06367845-A73E-CE59-D4E3-7B093FA62C5F}"/>
              </a:ext>
            </a:extLst>
          </p:cNvPr>
          <p:cNvSpPr>
            <a:spLocks noGrp="1"/>
          </p:cNvSpPr>
          <p:nvPr>
            <p:ph type="ctrTitle" hasCustomPrompt="1"/>
          </p:nvPr>
        </p:nvSpPr>
        <p:spPr bwMode="black">
          <a:xfrm>
            <a:off x="503869" y="2751892"/>
            <a:ext cx="11182288" cy="677108"/>
          </a:xfrm>
          <a:prstGeom prst="rect">
            <a:avLst/>
          </a:prstGeom>
        </p:spPr>
        <p:txBody>
          <a:bodyPr anchor="ctr" anchorCtr="0">
            <a:noAutofit/>
          </a:bodyPr>
          <a:lstStyle>
            <a:lvl1pPr>
              <a:defRPr sz="4399" b="0">
                <a:solidFill>
                  <a:schemeClr val="tx1"/>
                </a:solidFill>
                <a:latin typeface="72 Brand Medium" panose="020B0604030603020204" pitchFamily="34" charset="0"/>
              </a:defRPr>
            </a:lvl1pPr>
          </a:lstStyle>
          <a:p>
            <a:r>
              <a:rPr lang="en-US" dirty="0"/>
              <a:t>Thank You</a:t>
            </a:r>
            <a:endParaRPr lang="de-DE" dirty="0"/>
          </a:p>
        </p:txBody>
      </p:sp>
      <p:pic>
        <p:nvPicPr>
          <p:cNvPr id="6" name="SAP Logo Placeholder" descr="{&quot;templafy&quot;:{&quot;id&quot;:&quot;88b65235-d90b-4555-8240-22b9b9a0a54e&quot;}}">
            <a:extLst>
              <a:ext uri="{FF2B5EF4-FFF2-40B4-BE49-F238E27FC236}">
                <a16:creationId xmlns:a16="http://schemas.microsoft.com/office/drawing/2014/main" id="{75FC4E82-0816-D034-8B00-473ACAC2AB8E}"/>
              </a:ext>
            </a:extLst>
          </p:cNvPr>
          <p:cNvPicPr>
            <a:picLocks noChangeAspect="1"/>
          </p:cNvPicPr>
          <p:nvPr userDrawn="1"/>
        </p:nvPicPr>
        <p:blipFill>
          <a:blip r:embed="rId3"/>
          <a:stretch>
            <a:fillRect/>
          </a:stretch>
        </p:blipFill>
        <p:spPr>
          <a:xfrm>
            <a:off x="9509760" y="5797296"/>
            <a:ext cx="2212852" cy="536449"/>
          </a:xfrm>
          <a:prstGeom prst="rect">
            <a:avLst/>
          </a:prstGeom>
        </p:spPr>
      </p:pic>
    </p:spTree>
    <p:extLst>
      <p:ext uri="{BB962C8B-B14F-4D97-AF65-F5344CB8AC3E}">
        <p14:creationId xmlns:p14="http://schemas.microsoft.com/office/powerpoint/2010/main" val="111237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pic>
        <p:nvPicPr>
          <p:cNvPr id="3" name="Picture Placeholder 4">
            <a:extLst>
              <a:ext uri="{FF2B5EF4-FFF2-40B4-BE49-F238E27FC236}">
                <a16:creationId xmlns:a16="http://schemas.microsoft.com/office/drawing/2014/main" id="{D48B5A2B-9FFC-EA00-5763-62CE71B12A3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2" y="-3991"/>
            <a:ext cx="12195171" cy="3424541"/>
          </a:xfrm>
          <a:prstGeom prst="rect">
            <a:avLst/>
          </a:prstGeom>
        </p:spPr>
      </p:pic>
      <p:pic>
        <p:nvPicPr>
          <p:cNvPr id="7" name="Picture 6">
            <a:extLst>
              <a:ext uri="{FF2B5EF4-FFF2-40B4-BE49-F238E27FC236}">
                <a16:creationId xmlns:a16="http://schemas.microsoft.com/office/drawing/2014/main" id="{88E4A1FB-CA85-0539-AEBD-2491658D769F}"/>
              </a:ext>
            </a:extLst>
          </p:cNvPr>
          <p:cNvPicPr>
            <a:picLocks noChangeAspect="1"/>
          </p:cNvPicPr>
          <p:nvPr userDrawn="1"/>
        </p:nvPicPr>
        <p:blipFill>
          <a:blip r:embed="rId5"/>
          <a:stretch>
            <a:fillRect/>
          </a:stretch>
        </p:blipFill>
        <p:spPr>
          <a:xfrm>
            <a:off x="282501" y="364013"/>
            <a:ext cx="3926164" cy="1956986"/>
          </a:xfrm>
          <a:prstGeom prst="rect">
            <a:avLst/>
          </a:prstGeom>
        </p:spPr>
      </p:pic>
      <p:sp>
        <p:nvSpPr>
          <p:cNvPr id="8" name="Presentation Title">
            <a:extLst>
              <a:ext uri="{FF2B5EF4-FFF2-40B4-BE49-F238E27FC236}">
                <a16:creationId xmlns:a16="http://schemas.microsoft.com/office/drawing/2014/main" id="{E26AC33D-C197-BAAD-F1F5-306C7C6DA66F}"/>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9" name="Text Placeholder 2">
            <a:extLst>
              <a:ext uri="{FF2B5EF4-FFF2-40B4-BE49-F238E27FC236}">
                <a16:creationId xmlns:a16="http://schemas.microsoft.com/office/drawing/2014/main" id="{6F1C9FD1-D867-8855-C634-ABC6EB9F12FA}"/>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2" name="Text Placeholder 6">
            <a:extLst>
              <a:ext uri="{FF2B5EF4-FFF2-40B4-BE49-F238E27FC236}">
                <a16:creationId xmlns:a16="http://schemas.microsoft.com/office/drawing/2014/main" id="{6531EFE0-50F8-1F34-C17D-55A53FF2DFE1}"/>
              </a:ext>
            </a:extLst>
          </p:cNvPr>
          <p:cNvSpPr>
            <a:spLocks noGrp="1"/>
          </p:cNvSpPr>
          <p:nvPr>
            <p:ph type="body" sz="quarter" idx="17" hasCustomPrompt="1"/>
          </p:nvPr>
        </p:nvSpPr>
        <p:spPr>
          <a:xfrm>
            <a:off x="282575" y="5054600"/>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3319732064"/>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hank You, Contact and Copyright">
    <p:spTree>
      <p:nvGrpSpPr>
        <p:cNvPr id="1" name=""/>
        <p:cNvGrpSpPr/>
        <p:nvPr/>
      </p:nvGrpSpPr>
      <p:grpSpPr>
        <a:xfrm>
          <a:off x="0" y="0"/>
          <a:ext cx="0" cy="0"/>
          <a:chOff x="0" y="0"/>
          <a:chExt cx="0" cy="0"/>
        </a:xfrm>
      </p:grpSpPr>
      <p:pic>
        <p:nvPicPr>
          <p:cNvPr id="1894361642" name="Acquired Company Logo Placeholder" descr="{&quot;templafy&quot;:{&quot;id&quot;:&quot;55f92215-fb03-4748-b11b-209a4afad059&quot;}}" hidden="1"/>
          <p:cNvPicPr>
            <a:picLocks noChangeAspect="1"/>
          </p:cNvPicPr>
          <p:nvPr/>
        </p:nvPicPr>
        <p:blipFill>
          <a:blip r:embed="rId2"/>
          <a:stretch>
            <a:fillRect/>
          </a:stretch>
        </p:blipFill>
        <p:spPr>
          <a:xfrm>
            <a:off x="504000" y="522453"/>
            <a:ext cx="4125924" cy="266010"/>
          </a:xfrm>
          <a:prstGeom prst="rect">
            <a:avLst/>
          </a:prstGeom>
        </p:spPr>
      </p:pic>
      <p:sp>
        <p:nvSpPr>
          <p:cNvPr id="10" name="TextBox 9">
            <a:extLst>
              <a:ext uri="{FF2B5EF4-FFF2-40B4-BE49-F238E27FC236}">
                <a16:creationId xmlns:a16="http://schemas.microsoft.com/office/drawing/2014/main" id="{433C5639-DDA2-864A-9DC3-7FC80AC852D5}"/>
              </a:ext>
            </a:extLst>
          </p:cNvPr>
          <p:cNvSpPr txBox="1"/>
          <p:nvPr userDrawn="1"/>
        </p:nvSpPr>
        <p:spPr>
          <a:xfrm>
            <a:off x="503238" y="2905125"/>
            <a:ext cx="1837041" cy="24622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lang="en-US" sz="1600" b="0" i="0" dirty="0">
                <a:latin typeface="72 Brand" panose="020B0504030603020204" pitchFamily="34" charset="0"/>
              </a:rPr>
              <a:t>Contact information:</a:t>
            </a:r>
          </a:p>
        </p:txBody>
      </p:sp>
      <p:sp>
        <p:nvSpPr>
          <p:cNvPr id="9" name="Copyright Placeholder" descr="{&quot;templafy&quot;:{&quot;id&quot;:&quot;7cdf9e23-7dba-4743-9b72-f363ed1f0952&quot;}}">
            <a:extLst>
              <a:ext uri="{FF2B5EF4-FFF2-40B4-BE49-F238E27FC236}">
                <a16:creationId xmlns:a16="http://schemas.microsoft.com/office/drawing/2014/main" id="{EDAF1AF5-D568-20CC-6052-F655D86F5486}"/>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b="0" i="0" dirty="0">
                <a:latin typeface="Arial" panose="020B0604020202020204" pitchFamily="34" charset="0"/>
              </a:rPr>
              <a:t>© 2023 SAP SE or an SAP affiliate company. All rights reserved. See Legal Notice on www.sap.com/legal-notice for use terms, disclaimers, disclosures, or restrictions related to this material.</a:t>
            </a:r>
          </a:p>
        </p:txBody>
      </p:sp>
      <p:pic>
        <p:nvPicPr>
          <p:cNvPr id="1894165870" name="SAP Logo Placeholder" descr="{&quot;templafy&quot;:{&quot;id&quot;:&quot;88b65235-d90b-4555-8240-22b9b9a0a54e&quot;}}"/>
          <p:cNvPicPr>
            <a:picLocks noChangeAspect="1"/>
          </p:cNvPicPr>
          <p:nvPr/>
        </p:nvPicPr>
        <p:blipFill>
          <a:blip r:embed="rId3"/>
          <a:stretch>
            <a:fillRect/>
          </a:stretch>
        </p:blipFill>
        <p:spPr>
          <a:xfrm>
            <a:off x="9509760" y="5797296"/>
            <a:ext cx="2212852" cy="536449"/>
          </a:xfrm>
          <a:prstGeom prst="rect">
            <a:avLst/>
          </a:prstGeom>
        </p:spPr>
      </p:pic>
      <p:sp>
        <p:nvSpPr>
          <p:cNvPr id="3" name="Title 2">
            <a:extLst>
              <a:ext uri="{FF2B5EF4-FFF2-40B4-BE49-F238E27FC236}">
                <a16:creationId xmlns:a16="http://schemas.microsoft.com/office/drawing/2014/main" id="{5692DE12-4084-77D2-FD2A-8E63F6FBE7C5}"/>
              </a:ext>
            </a:extLst>
          </p:cNvPr>
          <p:cNvSpPr>
            <a:spLocks noGrp="1"/>
          </p:cNvSpPr>
          <p:nvPr>
            <p:ph type="title" hasCustomPrompt="1"/>
          </p:nvPr>
        </p:nvSpPr>
        <p:spPr>
          <a:xfrm>
            <a:off x="503238" y="1466850"/>
            <a:ext cx="5413477" cy="846386"/>
          </a:xfrm>
        </p:spPr>
        <p:txBody>
          <a:bodyPr/>
          <a:lstStyle>
            <a:lvl1pPr>
              <a:defRPr sz="5500" b="0">
                <a:latin typeface="72 Brand Medium" panose="020B0604030603020204" pitchFamily="34" charset="0"/>
              </a:defRPr>
            </a:lvl1pPr>
          </a:lstStyle>
          <a:p>
            <a:r>
              <a:rPr lang="en-GB" dirty="0"/>
              <a:t>Thank you.</a:t>
            </a:r>
            <a:endParaRPr lang="en-US"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pic>
        <p:nvPicPr>
          <p:cNvPr id="3" name="Picture Placeholder 4">
            <a:extLst>
              <a:ext uri="{FF2B5EF4-FFF2-40B4-BE49-F238E27FC236}">
                <a16:creationId xmlns:a16="http://schemas.microsoft.com/office/drawing/2014/main" id="{D48B5A2B-9FFC-EA00-5763-62CE71B12A3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2" y="-3991"/>
            <a:ext cx="12195171" cy="3424541"/>
          </a:xfrm>
          <a:prstGeom prst="rect">
            <a:avLst/>
          </a:prstGeom>
        </p:spPr>
      </p:pic>
      <p:sp>
        <p:nvSpPr>
          <p:cNvPr id="6" name="Presentation Title">
            <a:extLst>
              <a:ext uri="{FF2B5EF4-FFF2-40B4-BE49-F238E27FC236}">
                <a16:creationId xmlns:a16="http://schemas.microsoft.com/office/drawing/2014/main" id="{734C96EC-FA13-2483-C7BF-AD9877512ADD}"/>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7" name="Text Placeholder 2">
            <a:extLst>
              <a:ext uri="{FF2B5EF4-FFF2-40B4-BE49-F238E27FC236}">
                <a16:creationId xmlns:a16="http://schemas.microsoft.com/office/drawing/2014/main" id="{EAD10641-432E-F749-06ED-949A59C55718}"/>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9" name="Text Placeholder 6">
            <a:extLst>
              <a:ext uri="{FF2B5EF4-FFF2-40B4-BE49-F238E27FC236}">
                <a16:creationId xmlns:a16="http://schemas.microsoft.com/office/drawing/2014/main" id="{6C499F75-892C-1C1F-35AF-5408F2B3983A}"/>
              </a:ext>
            </a:extLst>
          </p:cNvPr>
          <p:cNvSpPr>
            <a:spLocks noGrp="1"/>
          </p:cNvSpPr>
          <p:nvPr>
            <p:ph type="body" sz="quarter" idx="17" hasCustomPrompt="1"/>
          </p:nvPr>
        </p:nvSpPr>
        <p:spPr>
          <a:xfrm>
            <a:off x="282575" y="5054600"/>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389942980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pic>
        <p:nvPicPr>
          <p:cNvPr id="2" name="Picture Placeholder 4">
            <a:extLst>
              <a:ext uri="{FF2B5EF4-FFF2-40B4-BE49-F238E27FC236}">
                <a16:creationId xmlns:a16="http://schemas.microsoft.com/office/drawing/2014/main" id="{771AB83A-7D0E-6294-CE9F-CC1B125D2E0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2" y="-3991"/>
            <a:ext cx="12195171" cy="3424541"/>
          </a:xfrm>
          <a:prstGeom prst="rect">
            <a:avLst/>
          </a:prstGeom>
        </p:spPr>
      </p:pic>
      <p:sp>
        <p:nvSpPr>
          <p:cNvPr id="7" name="Presentation Title">
            <a:extLst>
              <a:ext uri="{FF2B5EF4-FFF2-40B4-BE49-F238E27FC236}">
                <a16:creationId xmlns:a16="http://schemas.microsoft.com/office/drawing/2014/main" id="{B441A951-783D-9DF2-E107-B3A47ED42CC0}"/>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8" name="Text Placeholder 2">
            <a:extLst>
              <a:ext uri="{FF2B5EF4-FFF2-40B4-BE49-F238E27FC236}">
                <a16:creationId xmlns:a16="http://schemas.microsoft.com/office/drawing/2014/main" id="{168CB631-BBC1-CF76-D5A0-D5882E4AA414}"/>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pic>
        <p:nvPicPr>
          <p:cNvPr id="9" name="Picture 8">
            <a:extLst>
              <a:ext uri="{FF2B5EF4-FFF2-40B4-BE49-F238E27FC236}">
                <a16:creationId xmlns:a16="http://schemas.microsoft.com/office/drawing/2014/main" id="{A3678B3B-275F-308A-AECC-E8A37134DCDC}"/>
              </a:ext>
            </a:extLst>
          </p:cNvPr>
          <p:cNvPicPr>
            <a:picLocks noChangeAspect="1"/>
          </p:cNvPicPr>
          <p:nvPr userDrawn="1"/>
        </p:nvPicPr>
        <p:blipFill>
          <a:blip r:embed="rId5"/>
          <a:stretch>
            <a:fillRect/>
          </a:stretch>
        </p:blipFill>
        <p:spPr>
          <a:xfrm>
            <a:off x="282501" y="364013"/>
            <a:ext cx="3926164" cy="1956986"/>
          </a:xfrm>
          <a:prstGeom prst="rect">
            <a:avLst/>
          </a:prstGeom>
        </p:spPr>
      </p:pic>
      <p:sp>
        <p:nvSpPr>
          <p:cNvPr id="13" name="Text Placeholder 6">
            <a:extLst>
              <a:ext uri="{FF2B5EF4-FFF2-40B4-BE49-F238E27FC236}">
                <a16:creationId xmlns:a16="http://schemas.microsoft.com/office/drawing/2014/main" id="{93B3D371-1015-886E-4328-3DCF51C0E366}"/>
              </a:ext>
            </a:extLst>
          </p:cNvPr>
          <p:cNvSpPr>
            <a:spLocks noGrp="1"/>
          </p:cNvSpPr>
          <p:nvPr>
            <p:ph type="body" sz="quarter" idx="17" hasCustomPrompt="1"/>
          </p:nvPr>
        </p:nvSpPr>
        <p:spPr>
          <a:xfrm>
            <a:off x="282575" y="5054600"/>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3752215734"/>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cs typeface="72" panose="020B0503030000000003" pitchFamily="34" charset="0"/>
              </a:rPr>
              <a:t>INTERNAL</a:t>
            </a:r>
          </a:p>
        </p:txBody>
      </p:sp>
      <p:pic>
        <p:nvPicPr>
          <p:cNvPr id="2" name="Picture Placeholder 4">
            <a:extLst>
              <a:ext uri="{FF2B5EF4-FFF2-40B4-BE49-F238E27FC236}">
                <a16:creationId xmlns:a16="http://schemas.microsoft.com/office/drawing/2014/main" id="{771AB83A-7D0E-6294-CE9F-CC1B125D2E0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2" y="-3991"/>
            <a:ext cx="12195171" cy="3424541"/>
          </a:xfrm>
          <a:prstGeom prst="rect">
            <a:avLst/>
          </a:prstGeom>
        </p:spPr>
      </p:pic>
      <p:sp>
        <p:nvSpPr>
          <p:cNvPr id="6" name="Presentation Title">
            <a:extLst>
              <a:ext uri="{FF2B5EF4-FFF2-40B4-BE49-F238E27FC236}">
                <a16:creationId xmlns:a16="http://schemas.microsoft.com/office/drawing/2014/main" id="{5E1B1406-EA71-4DE5-4D17-3BFAE22632EF}"/>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7" name="Text Placeholder 2">
            <a:extLst>
              <a:ext uri="{FF2B5EF4-FFF2-40B4-BE49-F238E27FC236}">
                <a16:creationId xmlns:a16="http://schemas.microsoft.com/office/drawing/2014/main" id="{531C4870-A787-750E-1A33-950A8E51CE20}"/>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sp>
        <p:nvSpPr>
          <p:cNvPr id="10" name="Text Placeholder 6">
            <a:extLst>
              <a:ext uri="{FF2B5EF4-FFF2-40B4-BE49-F238E27FC236}">
                <a16:creationId xmlns:a16="http://schemas.microsoft.com/office/drawing/2014/main" id="{51E91275-5453-4F61-DEE1-6F3286569019}"/>
              </a:ext>
            </a:extLst>
          </p:cNvPr>
          <p:cNvSpPr>
            <a:spLocks noGrp="1"/>
          </p:cNvSpPr>
          <p:nvPr>
            <p:ph type="body" sz="quarter" idx="17" hasCustomPrompt="1"/>
          </p:nvPr>
        </p:nvSpPr>
        <p:spPr>
          <a:xfrm>
            <a:off x="282575" y="5054600"/>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818728992"/>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over with Image or Illustration">
    <p:spTree>
      <p:nvGrpSpPr>
        <p:cNvPr id="1" name=""/>
        <p:cNvGrpSpPr/>
        <p:nvPr/>
      </p:nvGrpSpPr>
      <p:grpSpPr>
        <a:xfrm>
          <a:off x="0" y="0"/>
          <a:ext cx="0" cy="0"/>
          <a:chOff x="0" y="0"/>
          <a:chExt cx="0" cy="0"/>
        </a:xfrm>
      </p:grpSpPr>
      <p:pic>
        <p:nvPicPr>
          <p:cNvPr id="836425210" name="SAP Logo Placeholder" descr="{&quot;templafy&quot;:{&quot;id&quot;:&quot;95c5d1ae-5d3b-4707-bcf7-0ce29d7358ad&quot;}}"/>
          <p:cNvPicPr>
            <a:picLocks noChangeAspect="1"/>
          </p:cNvPicPr>
          <p:nvPr userDrawn="1"/>
        </p:nvPicPr>
        <p:blipFill>
          <a:blip r:embed="rId2"/>
          <a:stretch>
            <a:fillRect/>
          </a:stretch>
        </p:blipFill>
        <p:spPr>
          <a:xfrm>
            <a:off x="9692640" y="6053328"/>
            <a:ext cx="2212852" cy="536449"/>
          </a:xfrm>
          <a:prstGeom prst="rect">
            <a:avLst/>
          </a:prstGeom>
        </p:spPr>
      </p:pic>
      <p:pic>
        <p:nvPicPr>
          <p:cNvPr id="1165759099" name="Acquired Company Logo Placeholder" descr="{&quot;templafy&quot;:{&quot;id&quot;:&quot;ae0aa21f-4fc4-4dbf-9ef1-d8ed11918a45&quot;}}" hidden="1"/>
          <p:cNvPicPr>
            <a:picLocks noChangeAspect="1"/>
          </p:cNvPicPr>
          <p:nvPr/>
        </p:nvPicPr>
        <p:blipFill>
          <a:blip r:embed="rId3"/>
          <a:stretch>
            <a:fillRect/>
          </a:stretch>
        </p:blipFill>
        <p:spPr>
          <a:xfrm>
            <a:off x="282575" y="3590141"/>
            <a:ext cx="4125924" cy="266010"/>
          </a:xfrm>
          <a:prstGeom prst="rect">
            <a:avLst/>
          </a:prstGeom>
        </p:spPr>
      </p:pic>
      <p:sp>
        <p:nvSpPr>
          <p:cNvPr id="5" name="Partner Logo Placeholder">
            <a:extLst>
              <a:ext uri="{FF2B5EF4-FFF2-40B4-BE49-F238E27FC236}">
                <a16:creationId xmlns:a16="http://schemas.microsoft.com/office/drawing/2014/main" id="{368A8401-E459-6EEC-6425-6A1D1DEEC658}"/>
              </a:ext>
            </a:extLst>
          </p:cNvPr>
          <p:cNvSpPr>
            <a:spLocks noGrp="1"/>
          </p:cNvSpPr>
          <p:nvPr>
            <p:ph type="pic" sz="quarter" idx="15" hasCustomPrompt="1"/>
          </p:nvPr>
        </p:nvSpPr>
        <p:spPr>
          <a:xfrm>
            <a:off x="282501" y="6161088"/>
            <a:ext cx="953840"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1" name="Classification">
            <a:extLst>
              <a:ext uri="{FF2B5EF4-FFF2-40B4-BE49-F238E27FC236}">
                <a16:creationId xmlns:a16="http://schemas.microsoft.com/office/drawing/2014/main" id="{C6290CDB-2E6F-6C07-ED96-E81734FA179A}"/>
              </a:ext>
            </a:extLst>
          </p:cNvPr>
          <p:cNvSpPr txBox="1"/>
          <p:nvPr userDrawn="1"/>
        </p:nvSpPr>
        <p:spPr>
          <a:xfrm>
            <a:off x="366966"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latin typeface="72 Brand" panose="020B0504030603020204" pitchFamily="34" charset="0"/>
              </a:rPr>
              <a:t>INTERNAL</a:t>
            </a:r>
          </a:p>
        </p:txBody>
      </p:sp>
      <p:pic>
        <p:nvPicPr>
          <p:cNvPr id="3" name="Picture Placeholder 4">
            <a:extLst>
              <a:ext uri="{FF2B5EF4-FFF2-40B4-BE49-F238E27FC236}">
                <a16:creationId xmlns:a16="http://schemas.microsoft.com/office/drawing/2014/main" id="{012DE4D1-8DBA-5774-2EDC-A448318FA39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black">
          <a:xfrm>
            <a:off x="2" y="-3991"/>
            <a:ext cx="12195171" cy="3424540"/>
          </a:xfrm>
          <a:prstGeom prst="rect">
            <a:avLst/>
          </a:prstGeom>
        </p:spPr>
      </p:pic>
      <p:sp>
        <p:nvSpPr>
          <p:cNvPr id="10" name="Presentation Title">
            <a:extLst>
              <a:ext uri="{FF2B5EF4-FFF2-40B4-BE49-F238E27FC236}">
                <a16:creationId xmlns:a16="http://schemas.microsoft.com/office/drawing/2014/main" id="{211E45BC-36BE-21DF-3F37-B071C1184D33}"/>
              </a:ext>
            </a:extLst>
          </p:cNvPr>
          <p:cNvSpPr>
            <a:spLocks noGrp="1"/>
          </p:cNvSpPr>
          <p:nvPr>
            <p:ph type="title" hasCustomPrompt="1"/>
          </p:nvPr>
        </p:nvSpPr>
        <p:spPr bwMode="gray">
          <a:xfrm>
            <a:off x="282501" y="3821428"/>
            <a:ext cx="10899174" cy="498598"/>
          </a:xfrm>
          <a:prstGeom prst="rect">
            <a:avLst/>
          </a:prstGeom>
        </p:spPr>
        <p:txBody>
          <a:bodyPr/>
          <a:lstStyle>
            <a:lvl1pPr>
              <a:lnSpc>
                <a:spcPct val="90000"/>
              </a:lnSpc>
              <a:defRPr sz="3600" b="0">
                <a:latin typeface="72 Brand Medium" panose="020B0604030603020204" pitchFamily="34" charset="0"/>
              </a:defRPr>
            </a:lvl1pPr>
          </a:lstStyle>
          <a:p>
            <a:r>
              <a:rPr lang="en-US" dirty="0"/>
              <a:t>Title Goes Here</a:t>
            </a:r>
            <a:endParaRPr lang="de-DE" dirty="0">
              <a:solidFill>
                <a:schemeClr val="accent3"/>
              </a:solidFill>
            </a:endParaRPr>
          </a:p>
        </p:txBody>
      </p:sp>
      <p:sp>
        <p:nvSpPr>
          <p:cNvPr id="12" name="Text Placeholder 2">
            <a:extLst>
              <a:ext uri="{FF2B5EF4-FFF2-40B4-BE49-F238E27FC236}">
                <a16:creationId xmlns:a16="http://schemas.microsoft.com/office/drawing/2014/main" id="{43F82AE4-DB86-2AE0-4488-C42119EA38BE}"/>
              </a:ext>
            </a:extLst>
          </p:cNvPr>
          <p:cNvSpPr>
            <a:spLocks noGrp="1"/>
          </p:cNvSpPr>
          <p:nvPr>
            <p:ph type="body" sz="quarter" idx="16" hasCustomPrompt="1"/>
          </p:nvPr>
        </p:nvSpPr>
        <p:spPr>
          <a:xfrm>
            <a:off x="282501" y="4411837"/>
            <a:ext cx="10899174" cy="514350"/>
          </a:xfrm>
        </p:spPr>
        <p:txBody>
          <a:bodyPr>
            <a:noAutofit/>
          </a:bodyPr>
          <a:lstStyle>
            <a:lvl1pPr>
              <a:defRPr sz="3600" b="0">
                <a:solidFill>
                  <a:schemeClr val="tx1"/>
                </a:solidFill>
                <a:latin typeface="72 Brand Medium" panose="020B0604030603020204" pitchFamily="34" charset="0"/>
              </a:defRPr>
            </a:lvl1pPr>
          </a:lstStyle>
          <a:p>
            <a:pPr lvl="0"/>
            <a:r>
              <a:rPr lang="en-US" dirty="0"/>
              <a:t>and Here and Here</a:t>
            </a:r>
            <a:endParaRPr lang="en-DE" dirty="0"/>
          </a:p>
        </p:txBody>
      </p:sp>
      <p:pic>
        <p:nvPicPr>
          <p:cNvPr id="13" name="Picture 12">
            <a:extLst>
              <a:ext uri="{FF2B5EF4-FFF2-40B4-BE49-F238E27FC236}">
                <a16:creationId xmlns:a16="http://schemas.microsoft.com/office/drawing/2014/main" id="{7CB8A0EB-F230-BDAC-F504-D7DD7B9BFBCB}"/>
              </a:ext>
            </a:extLst>
          </p:cNvPr>
          <p:cNvPicPr>
            <a:picLocks noChangeAspect="1"/>
          </p:cNvPicPr>
          <p:nvPr userDrawn="1"/>
        </p:nvPicPr>
        <p:blipFill>
          <a:blip r:embed="rId5"/>
          <a:stretch>
            <a:fillRect/>
          </a:stretch>
        </p:blipFill>
        <p:spPr>
          <a:xfrm>
            <a:off x="282501" y="364013"/>
            <a:ext cx="3926164" cy="1956986"/>
          </a:xfrm>
          <a:prstGeom prst="rect">
            <a:avLst/>
          </a:prstGeom>
        </p:spPr>
      </p:pic>
      <p:sp>
        <p:nvSpPr>
          <p:cNvPr id="15" name="Text Placeholder 6">
            <a:extLst>
              <a:ext uri="{FF2B5EF4-FFF2-40B4-BE49-F238E27FC236}">
                <a16:creationId xmlns:a16="http://schemas.microsoft.com/office/drawing/2014/main" id="{6800338D-EB4D-4520-A268-AB36C490E011}"/>
              </a:ext>
            </a:extLst>
          </p:cNvPr>
          <p:cNvSpPr>
            <a:spLocks noGrp="1"/>
          </p:cNvSpPr>
          <p:nvPr>
            <p:ph type="body" sz="quarter" idx="17" hasCustomPrompt="1"/>
          </p:nvPr>
        </p:nvSpPr>
        <p:spPr>
          <a:xfrm>
            <a:off x="282575" y="5054600"/>
            <a:ext cx="10899775" cy="417513"/>
          </a:xfrm>
        </p:spPr>
        <p:txBody>
          <a:bodyPr>
            <a:noAutofit/>
          </a:bodyPr>
          <a:lstStyle>
            <a:lvl1pPr>
              <a:spcBef>
                <a:spcPts val="0"/>
              </a:spcBef>
              <a:defRPr sz="1400">
                <a:latin typeface="72 Brand" panose="020B0504030603020204" pitchFamily="34" charset="0"/>
              </a:defRPr>
            </a:lvl1pPr>
            <a:lvl2pPr>
              <a:defRPr sz="1400">
                <a:latin typeface="72 Brand" panose="020B0504030603020204" pitchFamily="34" charset="0"/>
              </a:defRPr>
            </a:lvl2pPr>
            <a:lvl3pPr>
              <a:defRPr sz="1400">
                <a:latin typeface="72 Brand" panose="020B0504030603020204" pitchFamily="34" charset="0"/>
              </a:defRPr>
            </a:lvl3pPr>
            <a:lvl4pPr>
              <a:defRPr sz="1400">
                <a:latin typeface="72 Brand" panose="020B0504030603020204" pitchFamily="34" charset="0"/>
              </a:defRPr>
            </a:lvl4pPr>
            <a:lvl5pPr>
              <a:defRPr sz="1400">
                <a:latin typeface="72 Brand" panose="020B0504030603020204" pitchFamily="34" charset="0"/>
              </a:defRPr>
            </a:lvl5pPr>
          </a:lstStyle>
          <a:p>
            <a:pPr lvl="0"/>
            <a:r>
              <a:rPr lang="en-US" dirty="0"/>
              <a:t>Speaker Name</a:t>
            </a:r>
            <a:endParaRPr lang="en-SG" dirty="0"/>
          </a:p>
          <a:p>
            <a:pPr lvl="0"/>
            <a:r>
              <a:rPr lang="en-SG" dirty="0"/>
              <a:t>XX Month 202X</a:t>
            </a:r>
            <a:endParaRPr lang="en-US" dirty="0"/>
          </a:p>
        </p:txBody>
      </p:sp>
    </p:spTree>
    <p:extLst>
      <p:ext uri="{BB962C8B-B14F-4D97-AF65-F5344CB8AC3E}">
        <p14:creationId xmlns:p14="http://schemas.microsoft.com/office/powerpoint/2010/main" val="315987082"/>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6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tags" Target="../tags/tag13.xml"/><Relationship Id="rId84" Type="http://schemas.openxmlformats.org/officeDocument/2006/relationships/tags" Target="../tags/tag34.xml"/><Relationship Id="rId138" Type="http://schemas.openxmlformats.org/officeDocument/2006/relationships/tags" Target="../tags/tag88.xml"/><Relationship Id="rId159" Type="http://schemas.openxmlformats.org/officeDocument/2006/relationships/tags" Target="../tags/tag109.xml"/><Relationship Id="rId170" Type="http://schemas.openxmlformats.org/officeDocument/2006/relationships/tags" Target="../tags/tag120.xml"/><Relationship Id="rId107" Type="http://schemas.openxmlformats.org/officeDocument/2006/relationships/tags" Target="../tags/tag5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tags" Target="../tags/tag3.xml"/><Relationship Id="rId74" Type="http://schemas.openxmlformats.org/officeDocument/2006/relationships/tags" Target="../tags/tag24.xml"/><Relationship Id="rId128" Type="http://schemas.openxmlformats.org/officeDocument/2006/relationships/tags" Target="../tags/tag78.xml"/><Relationship Id="rId149" Type="http://schemas.openxmlformats.org/officeDocument/2006/relationships/tags" Target="../tags/tag99.xml"/><Relationship Id="rId5" Type="http://schemas.openxmlformats.org/officeDocument/2006/relationships/slideLayout" Target="../slideLayouts/slideLayout5.xml"/><Relationship Id="rId95" Type="http://schemas.openxmlformats.org/officeDocument/2006/relationships/tags" Target="../tags/tag45.xml"/><Relationship Id="rId160" Type="http://schemas.openxmlformats.org/officeDocument/2006/relationships/tags" Target="../tags/tag110.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tags" Target="../tags/tag14.xml"/><Relationship Id="rId118" Type="http://schemas.openxmlformats.org/officeDocument/2006/relationships/tags" Target="../tags/tag68.xml"/><Relationship Id="rId139" Type="http://schemas.openxmlformats.org/officeDocument/2006/relationships/tags" Target="../tags/tag89.xml"/><Relationship Id="rId85" Type="http://schemas.openxmlformats.org/officeDocument/2006/relationships/tags" Target="../tags/tag35.xml"/><Relationship Id="rId150" Type="http://schemas.openxmlformats.org/officeDocument/2006/relationships/tags" Target="../tags/tag100.xml"/><Relationship Id="rId171" Type="http://schemas.openxmlformats.org/officeDocument/2006/relationships/tags" Target="../tags/tag121.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tags" Target="../tags/tag58.xml"/><Relationship Id="rId129" Type="http://schemas.openxmlformats.org/officeDocument/2006/relationships/tags" Target="../tags/tag79.xml"/><Relationship Id="rId54" Type="http://schemas.openxmlformats.org/officeDocument/2006/relationships/tags" Target="../tags/tag4.xml"/><Relationship Id="rId75" Type="http://schemas.openxmlformats.org/officeDocument/2006/relationships/tags" Target="../tags/tag25.xml"/><Relationship Id="rId96" Type="http://schemas.openxmlformats.org/officeDocument/2006/relationships/tags" Target="../tags/tag46.xml"/><Relationship Id="rId140" Type="http://schemas.openxmlformats.org/officeDocument/2006/relationships/tags" Target="../tags/tag90.xml"/><Relationship Id="rId161" Type="http://schemas.openxmlformats.org/officeDocument/2006/relationships/tags" Target="../tags/tag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tags" Target="../tags/tag64.xml"/><Relationship Id="rId119" Type="http://schemas.openxmlformats.org/officeDocument/2006/relationships/tags" Target="../tags/tag69.xml"/><Relationship Id="rId44" Type="http://schemas.openxmlformats.org/officeDocument/2006/relationships/slideLayout" Target="../slideLayouts/slideLayout44.xml"/><Relationship Id="rId60" Type="http://schemas.openxmlformats.org/officeDocument/2006/relationships/tags" Target="../tags/tag10.xml"/><Relationship Id="rId65" Type="http://schemas.openxmlformats.org/officeDocument/2006/relationships/tags" Target="../tags/tag15.xml"/><Relationship Id="rId81" Type="http://schemas.openxmlformats.org/officeDocument/2006/relationships/tags" Target="../tags/tag31.xml"/><Relationship Id="rId86" Type="http://schemas.openxmlformats.org/officeDocument/2006/relationships/tags" Target="../tags/tag36.xml"/><Relationship Id="rId130" Type="http://schemas.openxmlformats.org/officeDocument/2006/relationships/tags" Target="../tags/tag80.xml"/><Relationship Id="rId135" Type="http://schemas.openxmlformats.org/officeDocument/2006/relationships/tags" Target="../tags/tag85.xml"/><Relationship Id="rId151" Type="http://schemas.openxmlformats.org/officeDocument/2006/relationships/tags" Target="../tags/tag101.xml"/><Relationship Id="rId156" Type="http://schemas.openxmlformats.org/officeDocument/2006/relationships/tags" Target="../tags/tag106.xml"/><Relationship Id="rId172" Type="http://schemas.openxmlformats.org/officeDocument/2006/relationships/tags" Target="../tags/tag122.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ags" Target="../tags/tag5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tags" Target="../tags/tag5.xml"/><Relationship Id="rId76" Type="http://schemas.openxmlformats.org/officeDocument/2006/relationships/tags" Target="../tags/tag26.xml"/><Relationship Id="rId97" Type="http://schemas.openxmlformats.org/officeDocument/2006/relationships/tags" Target="../tags/tag47.xml"/><Relationship Id="rId104" Type="http://schemas.openxmlformats.org/officeDocument/2006/relationships/tags" Target="../tags/tag54.xml"/><Relationship Id="rId120" Type="http://schemas.openxmlformats.org/officeDocument/2006/relationships/tags" Target="../tags/tag70.xml"/><Relationship Id="rId125" Type="http://schemas.openxmlformats.org/officeDocument/2006/relationships/tags" Target="../tags/tag75.xml"/><Relationship Id="rId141" Type="http://schemas.openxmlformats.org/officeDocument/2006/relationships/tags" Target="../tags/tag91.xml"/><Relationship Id="rId146" Type="http://schemas.openxmlformats.org/officeDocument/2006/relationships/tags" Target="../tags/tag96.xml"/><Relationship Id="rId167" Type="http://schemas.openxmlformats.org/officeDocument/2006/relationships/tags" Target="../tags/tag117.xml"/><Relationship Id="rId7" Type="http://schemas.openxmlformats.org/officeDocument/2006/relationships/slideLayout" Target="../slideLayouts/slideLayout7.xml"/><Relationship Id="rId71" Type="http://schemas.openxmlformats.org/officeDocument/2006/relationships/tags" Target="../tags/tag21.xml"/><Relationship Id="rId92" Type="http://schemas.openxmlformats.org/officeDocument/2006/relationships/tags" Target="../tags/tag42.xml"/><Relationship Id="rId162" Type="http://schemas.openxmlformats.org/officeDocument/2006/relationships/tags" Target="../tags/tag11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tags" Target="../tags/tag16.xml"/><Relationship Id="rId87" Type="http://schemas.openxmlformats.org/officeDocument/2006/relationships/tags" Target="../tags/tag37.xml"/><Relationship Id="rId110" Type="http://schemas.openxmlformats.org/officeDocument/2006/relationships/tags" Target="../tags/tag60.xml"/><Relationship Id="rId115" Type="http://schemas.openxmlformats.org/officeDocument/2006/relationships/tags" Target="../tags/tag65.xml"/><Relationship Id="rId131" Type="http://schemas.openxmlformats.org/officeDocument/2006/relationships/tags" Target="../tags/tag81.xml"/><Relationship Id="rId136" Type="http://schemas.openxmlformats.org/officeDocument/2006/relationships/tags" Target="../tags/tag86.xml"/><Relationship Id="rId157" Type="http://schemas.openxmlformats.org/officeDocument/2006/relationships/tags" Target="../tags/tag107.xml"/><Relationship Id="rId61" Type="http://schemas.openxmlformats.org/officeDocument/2006/relationships/tags" Target="../tags/tag11.xml"/><Relationship Id="rId82" Type="http://schemas.openxmlformats.org/officeDocument/2006/relationships/tags" Target="../tags/tag32.xml"/><Relationship Id="rId152" Type="http://schemas.openxmlformats.org/officeDocument/2006/relationships/tags" Target="../tags/tag102.xml"/><Relationship Id="rId173" Type="http://schemas.openxmlformats.org/officeDocument/2006/relationships/tags" Target="../tags/tag12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tags" Target="../tags/tag6.xml"/><Relationship Id="rId77" Type="http://schemas.openxmlformats.org/officeDocument/2006/relationships/tags" Target="../tags/tag27.xml"/><Relationship Id="rId100" Type="http://schemas.openxmlformats.org/officeDocument/2006/relationships/tags" Target="../tags/tag50.xml"/><Relationship Id="rId105" Type="http://schemas.openxmlformats.org/officeDocument/2006/relationships/tags" Target="../tags/tag55.xml"/><Relationship Id="rId126" Type="http://schemas.openxmlformats.org/officeDocument/2006/relationships/tags" Target="../tags/tag76.xml"/><Relationship Id="rId147" Type="http://schemas.openxmlformats.org/officeDocument/2006/relationships/tags" Target="../tags/tag97.xml"/><Relationship Id="rId168" Type="http://schemas.openxmlformats.org/officeDocument/2006/relationships/tags" Target="../tags/tag118.xml"/><Relationship Id="rId8" Type="http://schemas.openxmlformats.org/officeDocument/2006/relationships/slideLayout" Target="../slideLayouts/slideLayout8.xml"/><Relationship Id="rId51" Type="http://schemas.openxmlformats.org/officeDocument/2006/relationships/theme" Target="../theme/theme1.xml"/><Relationship Id="rId72" Type="http://schemas.openxmlformats.org/officeDocument/2006/relationships/tags" Target="../tags/tag22.xml"/><Relationship Id="rId93" Type="http://schemas.openxmlformats.org/officeDocument/2006/relationships/tags" Target="../tags/tag43.xml"/><Relationship Id="rId98" Type="http://schemas.openxmlformats.org/officeDocument/2006/relationships/tags" Target="../tags/tag48.xml"/><Relationship Id="rId121" Type="http://schemas.openxmlformats.org/officeDocument/2006/relationships/tags" Target="../tags/tag71.xml"/><Relationship Id="rId142" Type="http://schemas.openxmlformats.org/officeDocument/2006/relationships/tags" Target="../tags/tag92.xml"/><Relationship Id="rId163" Type="http://schemas.openxmlformats.org/officeDocument/2006/relationships/tags" Target="../tags/tag113.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tags" Target="../tags/tag17.xml"/><Relationship Id="rId116" Type="http://schemas.openxmlformats.org/officeDocument/2006/relationships/tags" Target="../tags/tag66.xml"/><Relationship Id="rId137" Type="http://schemas.openxmlformats.org/officeDocument/2006/relationships/tags" Target="../tags/tag87.xml"/><Relationship Id="rId158" Type="http://schemas.openxmlformats.org/officeDocument/2006/relationships/tags" Target="../tags/tag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tags" Target="../tags/tag12.xml"/><Relationship Id="rId83" Type="http://schemas.openxmlformats.org/officeDocument/2006/relationships/tags" Target="../tags/tag33.xml"/><Relationship Id="rId88" Type="http://schemas.openxmlformats.org/officeDocument/2006/relationships/tags" Target="../tags/tag38.xml"/><Relationship Id="rId111" Type="http://schemas.openxmlformats.org/officeDocument/2006/relationships/tags" Target="../tags/tag61.xml"/><Relationship Id="rId132" Type="http://schemas.openxmlformats.org/officeDocument/2006/relationships/tags" Target="../tags/tag82.xml"/><Relationship Id="rId153" Type="http://schemas.openxmlformats.org/officeDocument/2006/relationships/tags" Target="../tags/tag103.xml"/><Relationship Id="rId174" Type="http://schemas.openxmlformats.org/officeDocument/2006/relationships/tags" Target="../tags/tag124.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tags" Target="../tags/tag7.xml"/><Relationship Id="rId106" Type="http://schemas.openxmlformats.org/officeDocument/2006/relationships/tags" Target="../tags/tag56.xml"/><Relationship Id="rId127" Type="http://schemas.openxmlformats.org/officeDocument/2006/relationships/tags" Target="../tags/tag7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tags" Target="../tags/tag2.xml"/><Relationship Id="rId73" Type="http://schemas.openxmlformats.org/officeDocument/2006/relationships/tags" Target="../tags/tag23.xml"/><Relationship Id="rId78" Type="http://schemas.openxmlformats.org/officeDocument/2006/relationships/tags" Target="../tags/tag28.xml"/><Relationship Id="rId94" Type="http://schemas.openxmlformats.org/officeDocument/2006/relationships/tags" Target="../tags/tag44.xml"/><Relationship Id="rId99" Type="http://schemas.openxmlformats.org/officeDocument/2006/relationships/tags" Target="../tags/tag49.xml"/><Relationship Id="rId101" Type="http://schemas.openxmlformats.org/officeDocument/2006/relationships/tags" Target="../tags/tag51.xml"/><Relationship Id="rId122" Type="http://schemas.openxmlformats.org/officeDocument/2006/relationships/tags" Target="../tags/tag72.xml"/><Relationship Id="rId143" Type="http://schemas.openxmlformats.org/officeDocument/2006/relationships/tags" Target="../tags/tag93.xml"/><Relationship Id="rId148" Type="http://schemas.openxmlformats.org/officeDocument/2006/relationships/tags" Target="../tags/tag98.xml"/><Relationship Id="rId164" Type="http://schemas.openxmlformats.org/officeDocument/2006/relationships/tags" Target="../tags/tag114.xml"/><Relationship Id="rId169" Type="http://schemas.openxmlformats.org/officeDocument/2006/relationships/tags" Target="../tags/tag119.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tags" Target="../tags/tag18.xml"/><Relationship Id="rId89" Type="http://schemas.openxmlformats.org/officeDocument/2006/relationships/tags" Target="../tags/tag39.xml"/><Relationship Id="rId112" Type="http://schemas.openxmlformats.org/officeDocument/2006/relationships/tags" Target="../tags/tag62.xml"/><Relationship Id="rId133" Type="http://schemas.openxmlformats.org/officeDocument/2006/relationships/tags" Target="../tags/tag83.xml"/><Relationship Id="rId154" Type="http://schemas.openxmlformats.org/officeDocument/2006/relationships/tags" Target="../tags/tag104.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tags" Target="../tags/tag8.xml"/><Relationship Id="rId79" Type="http://schemas.openxmlformats.org/officeDocument/2006/relationships/tags" Target="../tags/tag29.xml"/><Relationship Id="rId102" Type="http://schemas.openxmlformats.org/officeDocument/2006/relationships/tags" Target="../tags/tag52.xml"/><Relationship Id="rId123" Type="http://schemas.openxmlformats.org/officeDocument/2006/relationships/tags" Target="../tags/tag73.xml"/><Relationship Id="rId144" Type="http://schemas.openxmlformats.org/officeDocument/2006/relationships/tags" Target="../tags/tag94.xml"/><Relationship Id="rId90" Type="http://schemas.openxmlformats.org/officeDocument/2006/relationships/tags" Target="../tags/tag40.xml"/><Relationship Id="rId165" Type="http://schemas.openxmlformats.org/officeDocument/2006/relationships/tags" Target="../tags/tag115.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tags" Target="../tags/tag19.xml"/><Relationship Id="rId113" Type="http://schemas.openxmlformats.org/officeDocument/2006/relationships/tags" Target="../tags/tag63.xml"/><Relationship Id="rId134" Type="http://schemas.openxmlformats.org/officeDocument/2006/relationships/tags" Target="../tags/tag84.xml"/><Relationship Id="rId80" Type="http://schemas.openxmlformats.org/officeDocument/2006/relationships/tags" Target="../tags/tag30.xml"/><Relationship Id="rId155" Type="http://schemas.openxmlformats.org/officeDocument/2006/relationships/tags" Target="../tags/tag105.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tags" Target="../tags/tag9.xml"/><Relationship Id="rId103" Type="http://schemas.openxmlformats.org/officeDocument/2006/relationships/tags" Target="../tags/tag53.xml"/><Relationship Id="rId124" Type="http://schemas.openxmlformats.org/officeDocument/2006/relationships/tags" Target="../tags/tag74.xml"/><Relationship Id="rId70" Type="http://schemas.openxmlformats.org/officeDocument/2006/relationships/tags" Target="../tags/tag20.xml"/><Relationship Id="rId91" Type="http://schemas.openxmlformats.org/officeDocument/2006/relationships/tags" Target="../tags/tag41.xml"/><Relationship Id="rId145" Type="http://schemas.openxmlformats.org/officeDocument/2006/relationships/tags" Target="../tags/tag95.xml"/><Relationship Id="rId166" Type="http://schemas.openxmlformats.org/officeDocument/2006/relationships/tags" Target="../tags/tag1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b="0" i="0" noProof="0" smtClean="0">
                <a:latin typeface="Arial" panose="020B0604020202020204" pitchFamily="34" charset="0"/>
              </a:rPr>
              <a:pPr marL="0" lvl="0" indent="0" algn="r">
                <a:buNone/>
              </a:pPr>
              <a:t>‹#›</a:t>
            </a:fld>
            <a:endParaRPr lang="en-US" sz="900" b="0" i="0" noProof="0" dirty="0">
              <a:latin typeface="Arial" panose="020B0604020202020204" pitchFamily="34" charset="0"/>
            </a:endParaRPr>
          </a:p>
        </p:txBody>
      </p:sp>
      <p:sp>
        <p:nvSpPr>
          <p:cNvPr id="12" name="Copyright Placeholder" descr="{&quot;templafy&quot;:{&quot;id&quot;:&quot;60051dd4-4ab0-4ee8-8b18-f35976cd7000&quot;}}">
            <a:extLst>
              <a:ext uri="{FF2B5EF4-FFF2-40B4-BE49-F238E27FC236}">
                <a16:creationId xmlns:a16="http://schemas.microsoft.com/office/drawing/2014/main" id="{539D88F9-B48F-F143-B90F-EDFB85A350E8}"/>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b="0" i="0" dirty="0">
                <a:latin typeface="Arial" panose="020B0604020202020204" pitchFamily="34" charset="0"/>
              </a:rPr>
              <a:t>INTERNAL – SAP and Partners Only</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6" name="Harvey 3" hidden="1">
            <a:extLst>
              <a:ext uri="{FF2B5EF4-FFF2-40B4-BE49-F238E27FC236}">
                <a16:creationId xmlns:a16="http://schemas.microsoft.com/office/drawing/2014/main" id="{B3E7C216-6801-4AB8-8D95-E7D60F39B210}"/>
              </a:ext>
            </a:extLst>
          </p:cNvPr>
          <p:cNvGrpSpPr>
            <a:grpSpLocks/>
          </p:cNvGrpSpPr>
          <p:nvPr userDrawn="1">
            <p:custDataLst>
              <p:tags r:id="rId52"/>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FC8CECD5-A3FB-4DD5-A846-DC09FDB6EB04}"/>
                </a:ext>
              </a:extLst>
            </p:cNvPr>
            <p:cNvSpPr>
              <a:spLocks noChangeAspect="1"/>
            </p:cNvSpPr>
            <p:nvPr>
              <p:custDataLst>
                <p:tags r:id="rId171"/>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8" name="Harvey 1/3 [1]">
              <a:extLst>
                <a:ext uri="{FF2B5EF4-FFF2-40B4-BE49-F238E27FC236}">
                  <a16:creationId xmlns:a16="http://schemas.microsoft.com/office/drawing/2014/main" id="{750B853B-8389-4427-AFB9-1CE880FE9BEE}"/>
                </a:ext>
              </a:extLst>
            </p:cNvPr>
            <p:cNvSpPr>
              <a:spLocks noChangeAspect="1"/>
            </p:cNvSpPr>
            <p:nvPr>
              <p:custDataLst>
                <p:tags r:id="rId172"/>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9" name="Harvey 2/3 [2]">
              <a:extLst>
                <a:ext uri="{FF2B5EF4-FFF2-40B4-BE49-F238E27FC236}">
                  <a16:creationId xmlns:a16="http://schemas.microsoft.com/office/drawing/2014/main" id="{0CA9A207-7055-4A72-8ED2-D82605C3D0C8}"/>
                </a:ext>
              </a:extLst>
            </p:cNvPr>
            <p:cNvSpPr>
              <a:spLocks noChangeAspect="1"/>
            </p:cNvSpPr>
            <p:nvPr>
              <p:custDataLst>
                <p:tags r:id="rId173"/>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0" name="Harvey 3/3 [3]">
              <a:extLst>
                <a:ext uri="{FF2B5EF4-FFF2-40B4-BE49-F238E27FC236}">
                  <a16:creationId xmlns:a16="http://schemas.microsoft.com/office/drawing/2014/main" id="{4422C816-875A-41F5-9DC0-8DBAE4C5C6CB}"/>
                </a:ext>
              </a:extLst>
            </p:cNvPr>
            <p:cNvSpPr>
              <a:spLocks noChangeAspect="1"/>
            </p:cNvSpPr>
            <p:nvPr>
              <p:custDataLst>
                <p:tags r:id="rId17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grpSp>
      <p:grpSp>
        <p:nvGrpSpPr>
          <p:cNvPr id="11" name="Harvey 4" hidden="1">
            <a:extLst>
              <a:ext uri="{FF2B5EF4-FFF2-40B4-BE49-F238E27FC236}">
                <a16:creationId xmlns:a16="http://schemas.microsoft.com/office/drawing/2014/main" id="{DDC5C333-7028-4F79-8940-98DC17723588}"/>
              </a:ext>
            </a:extLst>
          </p:cNvPr>
          <p:cNvGrpSpPr>
            <a:grpSpLocks/>
          </p:cNvGrpSpPr>
          <p:nvPr userDrawn="1">
            <p:custDataLst>
              <p:tags r:id="rId53"/>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70B331E2-39A8-4BAF-8DDD-C631B51EB56E}"/>
                </a:ext>
              </a:extLst>
            </p:cNvPr>
            <p:cNvSpPr>
              <a:spLocks noChangeAspect="1"/>
            </p:cNvSpPr>
            <p:nvPr>
              <p:custDataLst>
                <p:tags r:id="rId16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4" name="Harvey 1/4 [1]">
              <a:extLst>
                <a:ext uri="{FF2B5EF4-FFF2-40B4-BE49-F238E27FC236}">
                  <a16:creationId xmlns:a16="http://schemas.microsoft.com/office/drawing/2014/main" id="{47F66FBA-2801-4875-BD13-0BF512FC3C6A}"/>
                </a:ext>
              </a:extLst>
            </p:cNvPr>
            <p:cNvSpPr>
              <a:spLocks noChangeAspect="1"/>
            </p:cNvSpPr>
            <p:nvPr>
              <p:custDataLst>
                <p:tags r:id="rId167"/>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5" name="Harvey 2/4 [2]">
              <a:extLst>
                <a:ext uri="{FF2B5EF4-FFF2-40B4-BE49-F238E27FC236}">
                  <a16:creationId xmlns:a16="http://schemas.microsoft.com/office/drawing/2014/main" id="{99673DAB-5272-45DC-B222-CA8CAA9FD2BB}"/>
                </a:ext>
              </a:extLst>
            </p:cNvPr>
            <p:cNvSpPr>
              <a:spLocks noChangeAspect="1"/>
            </p:cNvSpPr>
            <p:nvPr>
              <p:custDataLst>
                <p:tags r:id="rId168"/>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6" name="Harvey 3/4 [3]">
              <a:extLst>
                <a:ext uri="{FF2B5EF4-FFF2-40B4-BE49-F238E27FC236}">
                  <a16:creationId xmlns:a16="http://schemas.microsoft.com/office/drawing/2014/main" id="{F9B9444B-C98D-45FC-BA92-881D06827328}"/>
                </a:ext>
              </a:extLst>
            </p:cNvPr>
            <p:cNvSpPr>
              <a:spLocks noChangeAspect="1"/>
            </p:cNvSpPr>
            <p:nvPr>
              <p:custDataLst>
                <p:tags r:id="rId169"/>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17" name="Harvey 4/4 [4]">
              <a:extLst>
                <a:ext uri="{FF2B5EF4-FFF2-40B4-BE49-F238E27FC236}">
                  <a16:creationId xmlns:a16="http://schemas.microsoft.com/office/drawing/2014/main" id="{5FFB853D-F550-4F16-8269-A070A19E381C}"/>
                </a:ext>
              </a:extLst>
            </p:cNvPr>
            <p:cNvSpPr>
              <a:spLocks noChangeAspect="1"/>
            </p:cNvSpPr>
            <p:nvPr>
              <p:custDataLst>
                <p:tags r:id="rId170"/>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grpSp>
      <p:grpSp>
        <p:nvGrpSpPr>
          <p:cNvPr id="18" name="Harvey 8" hidden="1">
            <a:extLst>
              <a:ext uri="{FF2B5EF4-FFF2-40B4-BE49-F238E27FC236}">
                <a16:creationId xmlns:a16="http://schemas.microsoft.com/office/drawing/2014/main" id="{0630AB66-7B5F-41CE-A2EB-2EB4C67794AE}"/>
              </a:ext>
            </a:extLst>
          </p:cNvPr>
          <p:cNvGrpSpPr>
            <a:grpSpLocks/>
          </p:cNvGrpSpPr>
          <p:nvPr userDrawn="1">
            <p:custDataLst>
              <p:tags r:id="rId54"/>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051D5678-1EFE-40CF-8563-B5E9EA35A271}"/>
                </a:ext>
              </a:extLst>
            </p:cNvPr>
            <p:cNvSpPr>
              <a:spLocks noChangeAspect="1"/>
            </p:cNvSpPr>
            <p:nvPr>
              <p:custDataLst>
                <p:tags r:id="rId15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0" name="Harvey 1/8 [1]">
              <a:extLst>
                <a:ext uri="{FF2B5EF4-FFF2-40B4-BE49-F238E27FC236}">
                  <a16:creationId xmlns:a16="http://schemas.microsoft.com/office/drawing/2014/main" id="{E5DDEB4B-B8B3-42DA-AF30-4FD0A1770D91}"/>
                </a:ext>
              </a:extLst>
            </p:cNvPr>
            <p:cNvSpPr>
              <a:spLocks noChangeAspect="1"/>
            </p:cNvSpPr>
            <p:nvPr>
              <p:custDataLst>
                <p:tags r:id="rId158"/>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1" name="Harvey 2/8 [2]">
              <a:extLst>
                <a:ext uri="{FF2B5EF4-FFF2-40B4-BE49-F238E27FC236}">
                  <a16:creationId xmlns:a16="http://schemas.microsoft.com/office/drawing/2014/main" id="{FB9200C4-0418-4CEF-BBB8-18F997AD7CA8}"/>
                </a:ext>
              </a:extLst>
            </p:cNvPr>
            <p:cNvSpPr>
              <a:spLocks noChangeAspect="1"/>
            </p:cNvSpPr>
            <p:nvPr>
              <p:custDataLst>
                <p:tags r:id="rId15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2" name="Harvey 3/8 [3]">
              <a:extLst>
                <a:ext uri="{FF2B5EF4-FFF2-40B4-BE49-F238E27FC236}">
                  <a16:creationId xmlns:a16="http://schemas.microsoft.com/office/drawing/2014/main" id="{8E4DE7E8-0809-4E2E-BE6A-E989A6AEBF62}"/>
                </a:ext>
              </a:extLst>
            </p:cNvPr>
            <p:cNvSpPr>
              <a:spLocks noChangeAspect="1"/>
            </p:cNvSpPr>
            <p:nvPr>
              <p:custDataLst>
                <p:tags r:id="rId160"/>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3" name="Harvey 4/8 [4]">
              <a:extLst>
                <a:ext uri="{FF2B5EF4-FFF2-40B4-BE49-F238E27FC236}">
                  <a16:creationId xmlns:a16="http://schemas.microsoft.com/office/drawing/2014/main" id="{F839E6A9-0DED-402B-8F4C-2176769B55CD}"/>
                </a:ext>
              </a:extLst>
            </p:cNvPr>
            <p:cNvSpPr>
              <a:spLocks noChangeAspect="1"/>
            </p:cNvSpPr>
            <p:nvPr>
              <p:custDataLst>
                <p:tags r:id="rId16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4" name="Harvey 5/8 [5]">
              <a:extLst>
                <a:ext uri="{FF2B5EF4-FFF2-40B4-BE49-F238E27FC236}">
                  <a16:creationId xmlns:a16="http://schemas.microsoft.com/office/drawing/2014/main" id="{C3EE8663-AD08-4237-8344-6543EC4B688C}"/>
                </a:ext>
              </a:extLst>
            </p:cNvPr>
            <p:cNvSpPr>
              <a:spLocks noChangeAspect="1"/>
            </p:cNvSpPr>
            <p:nvPr>
              <p:custDataLst>
                <p:tags r:id="rId162"/>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5" name="Harvey 6/8 [6]">
              <a:extLst>
                <a:ext uri="{FF2B5EF4-FFF2-40B4-BE49-F238E27FC236}">
                  <a16:creationId xmlns:a16="http://schemas.microsoft.com/office/drawing/2014/main" id="{ADE6F931-D156-4E59-A3ED-0B14B5F0EF7E}"/>
                </a:ext>
              </a:extLst>
            </p:cNvPr>
            <p:cNvSpPr>
              <a:spLocks noChangeAspect="1"/>
            </p:cNvSpPr>
            <p:nvPr>
              <p:custDataLst>
                <p:tags r:id="rId16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6" name="Harvey 7/8 [7]">
              <a:extLst>
                <a:ext uri="{FF2B5EF4-FFF2-40B4-BE49-F238E27FC236}">
                  <a16:creationId xmlns:a16="http://schemas.microsoft.com/office/drawing/2014/main" id="{A36821AE-2FF1-4F6E-AAF3-1BEA6AE153B8}"/>
                </a:ext>
              </a:extLst>
            </p:cNvPr>
            <p:cNvSpPr>
              <a:spLocks noChangeAspect="1"/>
            </p:cNvSpPr>
            <p:nvPr>
              <p:custDataLst>
                <p:tags r:id="rId164"/>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sp>
          <p:nvSpPr>
            <p:cNvPr id="27" name="Harvey 8/8 [8]">
              <a:extLst>
                <a:ext uri="{FF2B5EF4-FFF2-40B4-BE49-F238E27FC236}">
                  <a16:creationId xmlns:a16="http://schemas.microsoft.com/office/drawing/2014/main" id="{2D277E47-45D5-4503-8443-BED560C6560A}"/>
                </a:ext>
              </a:extLst>
            </p:cNvPr>
            <p:cNvSpPr>
              <a:spLocks noChangeAspect="1"/>
            </p:cNvSpPr>
            <p:nvPr>
              <p:custDataLst>
                <p:tags r:id="rId16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rial" panose="020B0604020202020204" pitchFamily="34" charset="0"/>
              </a:endParaRPr>
            </a:p>
          </p:txBody>
        </p:sp>
      </p:grpSp>
      <p:grpSp>
        <p:nvGrpSpPr>
          <p:cNvPr id="28" name="Harvey 100" hidden="1">
            <a:extLst>
              <a:ext uri="{FF2B5EF4-FFF2-40B4-BE49-F238E27FC236}">
                <a16:creationId xmlns:a16="http://schemas.microsoft.com/office/drawing/2014/main" id="{6D5D9337-395C-4FE4-97E6-E1CD47A644E9}"/>
              </a:ext>
            </a:extLst>
          </p:cNvPr>
          <p:cNvGrpSpPr/>
          <p:nvPr userDrawn="1">
            <p:custDataLst>
              <p:tags r:id="rId55"/>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C2D4C837-2D4B-4D6B-81F8-9B001989609B}"/>
                </a:ext>
              </a:extLst>
            </p:cNvPr>
            <p:cNvSpPr>
              <a:spLocks noChangeAspect="1"/>
            </p:cNvSpPr>
            <p:nvPr>
              <p:custDataLst>
                <p:tags r:id="rId56"/>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0" name="Harvey 1/100 [1]">
              <a:extLst>
                <a:ext uri="{FF2B5EF4-FFF2-40B4-BE49-F238E27FC236}">
                  <a16:creationId xmlns:a16="http://schemas.microsoft.com/office/drawing/2014/main" id="{BACD6AAA-4A1C-46BE-B491-9A4A9C7C56F3}"/>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1" name="Harvey 2/100 [2]">
              <a:extLst>
                <a:ext uri="{FF2B5EF4-FFF2-40B4-BE49-F238E27FC236}">
                  <a16:creationId xmlns:a16="http://schemas.microsoft.com/office/drawing/2014/main" id="{701024C3-4DEF-477C-9CFB-100E0303499E}"/>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2" name="Harvey 3/100 [3]">
              <a:extLst>
                <a:ext uri="{FF2B5EF4-FFF2-40B4-BE49-F238E27FC236}">
                  <a16:creationId xmlns:a16="http://schemas.microsoft.com/office/drawing/2014/main" id="{46A461CD-8D28-4422-AF2A-8267EFA51CAD}"/>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3" name="Harvey 4/100 [4]">
              <a:extLst>
                <a:ext uri="{FF2B5EF4-FFF2-40B4-BE49-F238E27FC236}">
                  <a16:creationId xmlns:a16="http://schemas.microsoft.com/office/drawing/2014/main" id="{0A337C3A-F021-437D-9E3D-FDE5AF266029}"/>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5" name="Harvey 5/100 [5]">
              <a:extLst>
                <a:ext uri="{FF2B5EF4-FFF2-40B4-BE49-F238E27FC236}">
                  <a16:creationId xmlns:a16="http://schemas.microsoft.com/office/drawing/2014/main" id="{BDF66AF7-3D75-4118-B7E6-241B2C41B2C9}"/>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6" name="Harvey 6/100 [6]">
              <a:extLst>
                <a:ext uri="{FF2B5EF4-FFF2-40B4-BE49-F238E27FC236}">
                  <a16:creationId xmlns:a16="http://schemas.microsoft.com/office/drawing/2014/main" id="{E74E7438-4315-4097-9BA7-F0CE3252AC14}"/>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7" name="Harvey 7/100 [7]">
              <a:extLst>
                <a:ext uri="{FF2B5EF4-FFF2-40B4-BE49-F238E27FC236}">
                  <a16:creationId xmlns:a16="http://schemas.microsoft.com/office/drawing/2014/main" id="{FEBA4E91-97BB-4DAC-B193-66FA4828DB26}"/>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8" name="Harvey 8/100 [8]">
              <a:extLst>
                <a:ext uri="{FF2B5EF4-FFF2-40B4-BE49-F238E27FC236}">
                  <a16:creationId xmlns:a16="http://schemas.microsoft.com/office/drawing/2014/main" id="{EEB85E02-177B-40CF-B926-A4423CC7C827}"/>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39" name="Harvey 9/100 [9]">
              <a:extLst>
                <a:ext uri="{FF2B5EF4-FFF2-40B4-BE49-F238E27FC236}">
                  <a16:creationId xmlns:a16="http://schemas.microsoft.com/office/drawing/2014/main" id="{C133BC7F-B0E3-404F-92D1-BB930C4F3311}"/>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0" name="Harvey 10/100 [10]">
              <a:extLst>
                <a:ext uri="{FF2B5EF4-FFF2-40B4-BE49-F238E27FC236}">
                  <a16:creationId xmlns:a16="http://schemas.microsoft.com/office/drawing/2014/main" id="{F2FB72A6-CDF7-48B3-A3B8-5A5FC061802C}"/>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1" name="Harvey 11/100 [11]">
              <a:extLst>
                <a:ext uri="{FF2B5EF4-FFF2-40B4-BE49-F238E27FC236}">
                  <a16:creationId xmlns:a16="http://schemas.microsoft.com/office/drawing/2014/main" id="{F3110C8B-1B18-4579-AB3F-0F4A0840CF38}"/>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2" name="Harvey 12/100 [12]">
              <a:extLst>
                <a:ext uri="{FF2B5EF4-FFF2-40B4-BE49-F238E27FC236}">
                  <a16:creationId xmlns:a16="http://schemas.microsoft.com/office/drawing/2014/main" id="{84A1B722-E5AC-45F7-9498-7FF502B6FA2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3" name="Harvey 13/100 [13]">
              <a:extLst>
                <a:ext uri="{FF2B5EF4-FFF2-40B4-BE49-F238E27FC236}">
                  <a16:creationId xmlns:a16="http://schemas.microsoft.com/office/drawing/2014/main" id="{A5599F20-B957-4DF9-8B04-F2B77AAF0BDB}"/>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4" name="Harvey 14/100 [14]">
              <a:extLst>
                <a:ext uri="{FF2B5EF4-FFF2-40B4-BE49-F238E27FC236}">
                  <a16:creationId xmlns:a16="http://schemas.microsoft.com/office/drawing/2014/main" id="{F74357FC-EB3D-46C4-B56A-5007C9F4FB84}"/>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5" name="Harvey 15/100 [15]">
              <a:extLst>
                <a:ext uri="{FF2B5EF4-FFF2-40B4-BE49-F238E27FC236}">
                  <a16:creationId xmlns:a16="http://schemas.microsoft.com/office/drawing/2014/main" id="{32E8E8F3-9DBC-46F4-9700-CAF071913650}"/>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6" name="Harvey 16/100 [16]">
              <a:extLst>
                <a:ext uri="{FF2B5EF4-FFF2-40B4-BE49-F238E27FC236}">
                  <a16:creationId xmlns:a16="http://schemas.microsoft.com/office/drawing/2014/main" id="{71360883-3CF3-4439-9568-E456C60454A8}"/>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7" name="Harvey 17/100 [17]">
              <a:extLst>
                <a:ext uri="{FF2B5EF4-FFF2-40B4-BE49-F238E27FC236}">
                  <a16:creationId xmlns:a16="http://schemas.microsoft.com/office/drawing/2014/main" id="{AE88FC9E-FB95-4413-AE3E-B8BF504735B5}"/>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8" name="Harvey 18/100 [18]">
              <a:extLst>
                <a:ext uri="{FF2B5EF4-FFF2-40B4-BE49-F238E27FC236}">
                  <a16:creationId xmlns:a16="http://schemas.microsoft.com/office/drawing/2014/main" id="{62593B83-E4BE-4CE8-9B0B-25AF9B7D4254}"/>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49" name="Harvey 19/100 [19]">
              <a:extLst>
                <a:ext uri="{FF2B5EF4-FFF2-40B4-BE49-F238E27FC236}">
                  <a16:creationId xmlns:a16="http://schemas.microsoft.com/office/drawing/2014/main" id="{CD41838E-0172-403D-9B68-FD51310F5400}"/>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0" name="Harvey 20/100 [20]">
              <a:extLst>
                <a:ext uri="{FF2B5EF4-FFF2-40B4-BE49-F238E27FC236}">
                  <a16:creationId xmlns:a16="http://schemas.microsoft.com/office/drawing/2014/main" id="{EDE3F4CF-CB3E-40C2-B070-AC09F1E8FBD5}"/>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1" name="Harvey 21/100 [21]">
              <a:extLst>
                <a:ext uri="{FF2B5EF4-FFF2-40B4-BE49-F238E27FC236}">
                  <a16:creationId xmlns:a16="http://schemas.microsoft.com/office/drawing/2014/main" id="{CD8E25E7-83D2-4F78-92A7-435281704491}"/>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2" name="Harvey 22/100 [22]">
              <a:extLst>
                <a:ext uri="{FF2B5EF4-FFF2-40B4-BE49-F238E27FC236}">
                  <a16:creationId xmlns:a16="http://schemas.microsoft.com/office/drawing/2014/main" id="{C6A696FB-9EFC-47F6-9860-247C48C1FC3D}"/>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3" name="Harvey 23/100 [23]">
              <a:extLst>
                <a:ext uri="{FF2B5EF4-FFF2-40B4-BE49-F238E27FC236}">
                  <a16:creationId xmlns:a16="http://schemas.microsoft.com/office/drawing/2014/main" id="{252958D2-EE89-4FBF-BF7B-C8AFAD704413}"/>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4" name="Harvey 24/100 [24]">
              <a:extLst>
                <a:ext uri="{FF2B5EF4-FFF2-40B4-BE49-F238E27FC236}">
                  <a16:creationId xmlns:a16="http://schemas.microsoft.com/office/drawing/2014/main" id="{314E82DC-04B6-406C-9D65-1115F4D2AA22}"/>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5" name="Harvey 25/100 [25]">
              <a:extLst>
                <a:ext uri="{FF2B5EF4-FFF2-40B4-BE49-F238E27FC236}">
                  <a16:creationId xmlns:a16="http://schemas.microsoft.com/office/drawing/2014/main" id="{669D1B60-A74F-4296-8610-F3DCDDC15022}"/>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6" name="Harvey 26/100 [26]">
              <a:extLst>
                <a:ext uri="{FF2B5EF4-FFF2-40B4-BE49-F238E27FC236}">
                  <a16:creationId xmlns:a16="http://schemas.microsoft.com/office/drawing/2014/main" id="{FF6DD112-04B6-4656-AB9D-1F9950FEE2D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7" name="Harvey 27/100 [27]">
              <a:extLst>
                <a:ext uri="{FF2B5EF4-FFF2-40B4-BE49-F238E27FC236}">
                  <a16:creationId xmlns:a16="http://schemas.microsoft.com/office/drawing/2014/main" id="{E2928B53-FC5C-427C-AE65-9286773D84B2}"/>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8" name="Harvey 28/100 [28]">
              <a:extLst>
                <a:ext uri="{FF2B5EF4-FFF2-40B4-BE49-F238E27FC236}">
                  <a16:creationId xmlns:a16="http://schemas.microsoft.com/office/drawing/2014/main" id="{D8CF4F20-8FEC-47FF-9B86-E818143B2C19}"/>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59" name="Harvey 29/100 [29]">
              <a:extLst>
                <a:ext uri="{FF2B5EF4-FFF2-40B4-BE49-F238E27FC236}">
                  <a16:creationId xmlns:a16="http://schemas.microsoft.com/office/drawing/2014/main" id="{E1AF074D-4599-4D0E-8078-66303FEBDE44}"/>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0" name="Harvey 30/100 [30]">
              <a:extLst>
                <a:ext uri="{FF2B5EF4-FFF2-40B4-BE49-F238E27FC236}">
                  <a16:creationId xmlns:a16="http://schemas.microsoft.com/office/drawing/2014/main" id="{2DF9C982-C062-4899-8A5F-20F49AD9E1B5}"/>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1" name="Harvey 31/100 [31]">
              <a:extLst>
                <a:ext uri="{FF2B5EF4-FFF2-40B4-BE49-F238E27FC236}">
                  <a16:creationId xmlns:a16="http://schemas.microsoft.com/office/drawing/2014/main" id="{E98CD797-9DD9-4143-9058-D1ABF95E7406}"/>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2" name="Harvey 32/100 [32]">
              <a:extLst>
                <a:ext uri="{FF2B5EF4-FFF2-40B4-BE49-F238E27FC236}">
                  <a16:creationId xmlns:a16="http://schemas.microsoft.com/office/drawing/2014/main" id="{39029FE4-844F-47DA-8FEF-FB68673FF10C}"/>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3" name="Harvey 33/100 [33]">
              <a:extLst>
                <a:ext uri="{FF2B5EF4-FFF2-40B4-BE49-F238E27FC236}">
                  <a16:creationId xmlns:a16="http://schemas.microsoft.com/office/drawing/2014/main" id="{B99AA4D4-9C74-447B-89EF-8FD268FF95EE}"/>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4" name="Harvey 34/100 [34]">
              <a:extLst>
                <a:ext uri="{FF2B5EF4-FFF2-40B4-BE49-F238E27FC236}">
                  <a16:creationId xmlns:a16="http://schemas.microsoft.com/office/drawing/2014/main" id="{0880CCDE-4DDE-49A8-AFB2-FDDCE314B4D3}"/>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5" name="Harvey 35/100 [35]">
              <a:extLst>
                <a:ext uri="{FF2B5EF4-FFF2-40B4-BE49-F238E27FC236}">
                  <a16:creationId xmlns:a16="http://schemas.microsoft.com/office/drawing/2014/main" id="{F37E834A-F9D8-4623-BC85-60359856CCD0}"/>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6" name="Harvey 36/100 [36]">
              <a:extLst>
                <a:ext uri="{FF2B5EF4-FFF2-40B4-BE49-F238E27FC236}">
                  <a16:creationId xmlns:a16="http://schemas.microsoft.com/office/drawing/2014/main" id="{15163940-B229-4368-B727-3714123C78AB}"/>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7" name="Harvey 37/100 [37]">
              <a:extLst>
                <a:ext uri="{FF2B5EF4-FFF2-40B4-BE49-F238E27FC236}">
                  <a16:creationId xmlns:a16="http://schemas.microsoft.com/office/drawing/2014/main" id="{64BAECDC-27C7-4333-B9D8-59DE42A1B1AA}"/>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8" name="Harvey 38/100 [38]">
              <a:extLst>
                <a:ext uri="{FF2B5EF4-FFF2-40B4-BE49-F238E27FC236}">
                  <a16:creationId xmlns:a16="http://schemas.microsoft.com/office/drawing/2014/main" id="{4F018A0A-A74A-4E47-BC47-203679D4F8C0}"/>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69" name="Harvey 39/100 [39]">
              <a:extLst>
                <a:ext uri="{FF2B5EF4-FFF2-40B4-BE49-F238E27FC236}">
                  <a16:creationId xmlns:a16="http://schemas.microsoft.com/office/drawing/2014/main" id="{ACA75957-9FDB-46A2-82EC-77103CBEAC52}"/>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0" name="Harvey 40/100 [40]">
              <a:extLst>
                <a:ext uri="{FF2B5EF4-FFF2-40B4-BE49-F238E27FC236}">
                  <a16:creationId xmlns:a16="http://schemas.microsoft.com/office/drawing/2014/main" id="{025DFA7F-A073-422A-8D20-E27D1ABE4342}"/>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1" name="Harvey 41/100 [41]">
              <a:extLst>
                <a:ext uri="{FF2B5EF4-FFF2-40B4-BE49-F238E27FC236}">
                  <a16:creationId xmlns:a16="http://schemas.microsoft.com/office/drawing/2014/main" id="{BF311CE9-A4CB-4965-8F0F-5B6811E9FB20}"/>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2" name="Harvey 42/100 [42]">
              <a:extLst>
                <a:ext uri="{FF2B5EF4-FFF2-40B4-BE49-F238E27FC236}">
                  <a16:creationId xmlns:a16="http://schemas.microsoft.com/office/drawing/2014/main" id="{1B415A3D-1E85-4E6A-8BAB-3BB56600BA4F}"/>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3" name="Harvey 43/100 [43]">
              <a:extLst>
                <a:ext uri="{FF2B5EF4-FFF2-40B4-BE49-F238E27FC236}">
                  <a16:creationId xmlns:a16="http://schemas.microsoft.com/office/drawing/2014/main" id="{7EAD6077-4487-4E7D-846D-445E65B5291C}"/>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4" name="Harvey 44/100 [44]">
              <a:extLst>
                <a:ext uri="{FF2B5EF4-FFF2-40B4-BE49-F238E27FC236}">
                  <a16:creationId xmlns:a16="http://schemas.microsoft.com/office/drawing/2014/main" id="{4B57ADAF-4A83-4CB4-8920-E2B9F994E83E}"/>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5" name="Harvey 45/100 [45]">
              <a:extLst>
                <a:ext uri="{FF2B5EF4-FFF2-40B4-BE49-F238E27FC236}">
                  <a16:creationId xmlns:a16="http://schemas.microsoft.com/office/drawing/2014/main" id="{FF3E5416-AC43-4CBB-A32A-A966ED03106F}"/>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6" name="Harvey 46/100 [46]">
              <a:extLst>
                <a:ext uri="{FF2B5EF4-FFF2-40B4-BE49-F238E27FC236}">
                  <a16:creationId xmlns:a16="http://schemas.microsoft.com/office/drawing/2014/main" id="{49AFF9C1-C19A-487C-A4C1-47DA87277C3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7" name="Harvey 47/100 [47]">
              <a:extLst>
                <a:ext uri="{FF2B5EF4-FFF2-40B4-BE49-F238E27FC236}">
                  <a16:creationId xmlns:a16="http://schemas.microsoft.com/office/drawing/2014/main" id="{F35AEE09-D82F-438F-9D01-96C6876241F1}"/>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8" name="Harvey 48/100 [48]">
              <a:extLst>
                <a:ext uri="{FF2B5EF4-FFF2-40B4-BE49-F238E27FC236}">
                  <a16:creationId xmlns:a16="http://schemas.microsoft.com/office/drawing/2014/main" id="{4FC3325B-EEB2-4420-9715-1149CEACE9AC}"/>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79" name="Harvey 49/100 [49]">
              <a:extLst>
                <a:ext uri="{FF2B5EF4-FFF2-40B4-BE49-F238E27FC236}">
                  <a16:creationId xmlns:a16="http://schemas.microsoft.com/office/drawing/2014/main" id="{3BE00D50-8FCE-4E11-AA24-10B621732F20}"/>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0" name="Harvey 50/100 [50]">
              <a:extLst>
                <a:ext uri="{FF2B5EF4-FFF2-40B4-BE49-F238E27FC236}">
                  <a16:creationId xmlns:a16="http://schemas.microsoft.com/office/drawing/2014/main" id="{97083993-8BFD-443F-A3A3-D28EF389CE2B}"/>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1" name="Harvey 51/100 [51]">
              <a:extLst>
                <a:ext uri="{FF2B5EF4-FFF2-40B4-BE49-F238E27FC236}">
                  <a16:creationId xmlns:a16="http://schemas.microsoft.com/office/drawing/2014/main" id="{BDE38762-18E9-47FF-895E-325F5976ECAA}"/>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2" name="Harvey 52/100 [52]">
              <a:extLst>
                <a:ext uri="{FF2B5EF4-FFF2-40B4-BE49-F238E27FC236}">
                  <a16:creationId xmlns:a16="http://schemas.microsoft.com/office/drawing/2014/main" id="{785EAA21-FBCD-46DC-8430-7AB12F5A66AF}"/>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3" name="Harvey 53/100 [53]">
              <a:extLst>
                <a:ext uri="{FF2B5EF4-FFF2-40B4-BE49-F238E27FC236}">
                  <a16:creationId xmlns:a16="http://schemas.microsoft.com/office/drawing/2014/main" id="{858D54BA-F4A5-4C67-830E-E85FF6EE735D}"/>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4" name="Harvey 54/100 [54]">
              <a:extLst>
                <a:ext uri="{FF2B5EF4-FFF2-40B4-BE49-F238E27FC236}">
                  <a16:creationId xmlns:a16="http://schemas.microsoft.com/office/drawing/2014/main" id="{AC41BD7B-E1FA-4AED-B11C-E03936A672E6}"/>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5" name="Harvey 55/100 [55]">
              <a:extLst>
                <a:ext uri="{FF2B5EF4-FFF2-40B4-BE49-F238E27FC236}">
                  <a16:creationId xmlns:a16="http://schemas.microsoft.com/office/drawing/2014/main" id="{BAF901A0-5FD1-4B29-9AF9-DB8B19412429}"/>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6" name="Harvey 56/100 [56]">
              <a:extLst>
                <a:ext uri="{FF2B5EF4-FFF2-40B4-BE49-F238E27FC236}">
                  <a16:creationId xmlns:a16="http://schemas.microsoft.com/office/drawing/2014/main" id="{3EFF555D-6B7F-481F-ADC2-746953BA7F97}"/>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7" name="Harvey 57/100 [57]">
              <a:extLst>
                <a:ext uri="{FF2B5EF4-FFF2-40B4-BE49-F238E27FC236}">
                  <a16:creationId xmlns:a16="http://schemas.microsoft.com/office/drawing/2014/main" id="{A4D3BE31-8C07-4912-AB8B-8331A665C2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8" name="Harvey 58/100 [58]">
              <a:extLst>
                <a:ext uri="{FF2B5EF4-FFF2-40B4-BE49-F238E27FC236}">
                  <a16:creationId xmlns:a16="http://schemas.microsoft.com/office/drawing/2014/main" id="{E7B5A5D9-6DD2-4B0A-9557-7A7AF774103E}"/>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89" name="Harvey 59/100 [59]">
              <a:extLst>
                <a:ext uri="{FF2B5EF4-FFF2-40B4-BE49-F238E27FC236}">
                  <a16:creationId xmlns:a16="http://schemas.microsoft.com/office/drawing/2014/main" id="{88458C0E-D234-4C86-A6CC-B8CD6C445F00}"/>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0" name="Harvey 60/100 [60]">
              <a:extLst>
                <a:ext uri="{FF2B5EF4-FFF2-40B4-BE49-F238E27FC236}">
                  <a16:creationId xmlns:a16="http://schemas.microsoft.com/office/drawing/2014/main" id="{0924D2C6-D224-49FD-A4B8-312AFD605E78}"/>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1" name="Harvey 61/100 [61]">
              <a:extLst>
                <a:ext uri="{FF2B5EF4-FFF2-40B4-BE49-F238E27FC236}">
                  <a16:creationId xmlns:a16="http://schemas.microsoft.com/office/drawing/2014/main" id="{F9FB23C2-D568-49AC-B8FD-0480EB019739}"/>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2" name="Harvey 62/100 [62]">
              <a:extLst>
                <a:ext uri="{FF2B5EF4-FFF2-40B4-BE49-F238E27FC236}">
                  <a16:creationId xmlns:a16="http://schemas.microsoft.com/office/drawing/2014/main" id="{9EF3159D-F4FB-4032-BCCB-55E6ED5EEFC7}"/>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3" name="Harvey 63/100 [63]">
              <a:extLst>
                <a:ext uri="{FF2B5EF4-FFF2-40B4-BE49-F238E27FC236}">
                  <a16:creationId xmlns:a16="http://schemas.microsoft.com/office/drawing/2014/main" id="{9362C8EA-6D15-4E0C-8AE9-B1B50EB297B8}"/>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4" name="Harvey 64/100 [64]">
              <a:extLst>
                <a:ext uri="{FF2B5EF4-FFF2-40B4-BE49-F238E27FC236}">
                  <a16:creationId xmlns:a16="http://schemas.microsoft.com/office/drawing/2014/main" id="{91EB375D-1444-4BE3-A696-66272A1564CD}"/>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5" name="Harvey 65/100 [65]">
              <a:extLst>
                <a:ext uri="{FF2B5EF4-FFF2-40B4-BE49-F238E27FC236}">
                  <a16:creationId xmlns:a16="http://schemas.microsoft.com/office/drawing/2014/main" id="{9A3002B1-5D17-4BCB-9A44-B2FB4025D02F}"/>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6" name="Harvey 66/100 [66]">
              <a:extLst>
                <a:ext uri="{FF2B5EF4-FFF2-40B4-BE49-F238E27FC236}">
                  <a16:creationId xmlns:a16="http://schemas.microsoft.com/office/drawing/2014/main" id="{E5F2FDE4-04B2-4A45-A685-14E0C51883A5}"/>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7" name="Harvey 67/100 [67]">
              <a:extLst>
                <a:ext uri="{FF2B5EF4-FFF2-40B4-BE49-F238E27FC236}">
                  <a16:creationId xmlns:a16="http://schemas.microsoft.com/office/drawing/2014/main" id="{D399A169-3845-4CD5-A62C-F4586F1FAFE8}"/>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8" name="Harvey 68/100 [68]">
              <a:extLst>
                <a:ext uri="{FF2B5EF4-FFF2-40B4-BE49-F238E27FC236}">
                  <a16:creationId xmlns:a16="http://schemas.microsoft.com/office/drawing/2014/main" id="{E12F5173-9960-47F5-9A91-B043294E14CB}"/>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99" name="Harvey 69/100 [69]">
              <a:extLst>
                <a:ext uri="{FF2B5EF4-FFF2-40B4-BE49-F238E27FC236}">
                  <a16:creationId xmlns:a16="http://schemas.microsoft.com/office/drawing/2014/main" id="{DD9B9229-3D3A-4706-BEEC-04C19A30C5C3}"/>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0" name="Harvey 70/100 [70]">
              <a:extLst>
                <a:ext uri="{FF2B5EF4-FFF2-40B4-BE49-F238E27FC236}">
                  <a16:creationId xmlns:a16="http://schemas.microsoft.com/office/drawing/2014/main" id="{795A4CC8-0C08-491C-8D7F-95EC8E0E25B8}"/>
                </a:ext>
              </a:extLst>
            </p:cNvPr>
            <p:cNvSpPr>
              <a:spLocks noChangeAspect="1"/>
            </p:cNvSpPr>
            <p:nvPr>
              <p:custDataLst>
                <p:tags r:id="rId126"/>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1" name="Harvey 71/100 [71]">
              <a:extLst>
                <a:ext uri="{FF2B5EF4-FFF2-40B4-BE49-F238E27FC236}">
                  <a16:creationId xmlns:a16="http://schemas.microsoft.com/office/drawing/2014/main" id="{91862A76-5FCC-4C25-9A3F-A10651AC7725}"/>
                </a:ext>
              </a:extLst>
            </p:cNvPr>
            <p:cNvSpPr>
              <a:spLocks noChangeAspect="1"/>
            </p:cNvSpPr>
            <p:nvPr>
              <p:custDataLst>
                <p:tags r:id="rId127"/>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2" name="Harvey 72/100 [72]">
              <a:extLst>
                <a:ext uri="{FF2B5EF4-FFF2-40B4-BE49-F238E27FC236}">
                  <a16:creationId xmlns:a16="http://schemas.microsoft.com/office/drawing/2014/main" id="{46969644-17D9-45C9-A88A-9A88622DCE45}"/>
                </a:ext>
              </a:extLst>
            </p:cNvPr>
            <p:cNvSpPr>
              <a:spLocks noChangeAspect="1"/>
            </p:cNvSpPr>
            <p:nvPr>
              <p:custDataLst>
                <p:tags r:id="rId128"/>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3" name="Harvey 73/100 [73]">
              <a:extLst>
                <a:ext uri="{FF2B5EF4-FFF2-40B4-BE49-F238E27FC236}">
                  <a16:creationId xmlns:a16="http://schemas.microsoft.com/office/drawing/2014/main" id="{F89621F9-3ABB-450D-913E-7B467F289A9B}"/>
                </a:ext>
              </a:extLst>
            </p:cNvPr>
            <p:cNvSpPr>
              <a:spLocks noChangeAspect="1"/>
            </p:cNvSpPr>
            <p:nvPr>
              <p:custDataLst>
                <p:tags r:id="rId129"/>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4" name="Harvey 74/100 [74]">
              <a:extLst>
                <a:ext uri="{FF2B5EF4-FFF2-40B4-BE49-F238E27FC236}">
                  <a16:creationId xmlns:a16="http://schemas.microsoft.com/office/drawing/2014/main" id="{89EE4B1F-E703-471D-8307-BFB9EDEDB9F7}"/>
                </a:ext>
              </a:extLst>
            </p:cNvPr>
            <p:cNvSpPr>
              <a:spLocks noChangeAspect="1"/>
            </p:cNvSpPr>
            <p:nvPr>
              <p:custDataLst>
                <p:tags r:id="rId130"/>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5" name="Harvey 75/100 [75]">
              <a:extLst>
                <a:ext uri="{FF2B5EF4-FFF2-40B4-BE49-F238E27FC236}">
                  <a16:creationId xmlns:a16="http://schemas.microsoft.com/office/drawing/2014/main" id="{8AB2EEA8-04AC-4B6C-8D90-28093DB647E6}"/>
                </a:ext>
              </a:extLst>
            </p:cNvPr>
            <p:cNvSpPr>
              <a:spLocks noChangeAspect="1"/>
            </p:cNvSpPr>
            <p:nvPr>
              <p:custDataLst>
                <p:tags r:id="rId131"/>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6" name="Harvey 76/100 [76]">
              <a:extLst>
                <a:ext uri="{FF2B5EF4-FFF2-40B4-BE49-F238E27FC236}">
                  <a16:creationId xmlns:a16="http://schemas.microsoft.com/office/drawing/2014/main" id="{6F4E00F2-EA6F-4809-B2FD-4CE3ABE8C480}"/>
                </a:ext>
              </a:extLst>
            </p:cNvPr>
            <p:cNvSpPr>
              <a:spLocks noChangeAspect="1"/>
            </p:cNvSpPr>
            <p:nvPr>
              <p:custDataLst>
                <p:tags r:id="rId132"/>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7" name="Harvey 77/100 [77]">
              <a:extLst>
                <a:ext uri="{FF2B5EF4-FFF2-40B4-BE49-F238E27FC236}">
                  <a16:creationId xmlns:a16="http://schemas.microsoft.com/office/drawing/2014/main" id="{CF5CA593-7B87-4492-9B35-2255514CB496}"/>
                </a:ext>
              </a:extLst>
            </p:cNvPr>
            <p:cNvSpPr>
              <a:spLocks noChangeAspect="1"/>
            </p:cNvSpPr>
            <p:nvPr>
              <p:custDataLst>
                <p:tags r:id="rId133"/>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8" name="Harvey 78/100 [78]">
              <a:extLst>
                <a:ext uri="{FF2B5EF4-FFF2-40B4-BE49-F238E27FC236}">
                  <a16:creationId xmlns:a16="http://schemas.microsoft.com/office/drawing/2014/main" id="{8C036464-458E-48D4-BAC8-84819F820C60}"/>
                </a:ext>
              </a:extLst>
            </p:cNvPr>
            <p:cNvSpPr>
              <a:spLocks noChangeAspect="1"/>
            </p:cNvSpPr>
            <p:nvPr>
              <p:custDataLst>
                <p:tags r:id="rId134"/>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09" name="Harvey 79/100 [79]">
              <a:extLst>
                <a:ext uri="{FF2B5EF4-FFF2-40B4-BE49-F238E27FC236}">
                  <a16:creationId xmlns:a16="http://schemas.microsoft.com/office/drawing/2014/main" id="{6FD5AC00-8293-447C-B728-B963DD67B1C2}"/>
                </a:ext>
              </a:extLst>
            </p:cNvPr>
            <p:cNvSpPr>
              <a:spLocks noChangeAspect="1"/>
            </p:cNvSpPr>
            <p:nvPr>
              <p:custDataLst>
                <p:tags r:id="rId135"/>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0" name="Harvey 80/100 [80]">
              <a:extLst>
                <a:ext uri="{FF2B5EF4-FFF2-40B4-BE49-F238E27FC236}">
                  <a16:creationId xmlns:a16="http://schemas.microsoft.com/office/drawing/2014/main" id="{29C0F859-BC49-430F-8C59-C0B9109E47A3}"/>
                </a:ext>
              </a:extLst>
            </p:cNvPr>
            <p:cNvSpPr>
              <a:spLocks noChangeAspect="1"/>
            </p:cNvSpPr>
            <p:nvPr>
              <p:custDataLst>
                <p:tags r:id="rId136"/>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1" name="Harvey 81/100 [81]">
              <a:extLst>
                <a:ext uri="{FF2B5EF4-FFF2-40B4-BE49-F238E27FC236}">
                  <a16:creationId xmlns:a16="http://schemas.microsoft.com/office/drawing/2014/main" id="{F78719E3-0417-4867-B70D-21538B3AC36E}"/>
                </a:ext>
              </a:extLst>
            </p:cNvPr>
            <p:cNvSpPr>
              <a:spLocks noChangeAspect="1"/>
            </p:cNvSpPr>
            <p:nvPr>
              <p:custDataLst>
                <p:tags r:id="rId137"/>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2" name="Harvey 82/100 [82]">
              <a:extLst>
                <a:ext uri="{FF2B5EF4-FFF2-40B4-BE49-F238E27FC236}">
                  <a16:creationId xmlns:a16="http://schemas.microsoft.com/office/drawing/2014/main" id="{9C5D0905-7412-4C75-BC20-E51105CA783D}"/>
                </a:ext>
              </a:extLst>
            </p:cNvPr>
            <p:cNvSpPr>
              <a:spLocks noChangeAspect="1"/>
            </p:cNvSpPr>
            <p:nvPr>
              <p:custDataLst>
                <p:tags r:id="rId138"/>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3" name="Harvey 83/100 [83]">
              <a:extLst>
                <a:ext uri="{FF2B5EF4-FFF2-40B4-BE49-F238E27FC236}">
                  <a16:creationId xmlns:a16="http://schemas.microsoft.com/office/drawing/2014/main" id="{96AA2E20-CC65-4632-B3D4-93E962B59D4C}"/>
                </a:ext>
              </a:extLst>
            </p:cNvPr>
            <p:cNvSpPr>
              <a:spLocks noChangeAspect="1"/>
            </p:cNvSpPr>
            <p:nvPr>
              <p:custDataLst>
                <p:tags r:id="rId139"/>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4" name="Harvey 84/100 [84]">
              <a:extLst>
                <a:ext uri="{FF2B5EF4-FFF2-40B4-BE49-F238E27FC236}">
                  <a16:creationId xmlns:a16="http://schemas.microsoft.com/office/drawing/2014/main" id="{9B4360A3-E0B2-48F7-B5A8-D24513748A82}"/>
                </a:ext>
              </a:extLst>
            </p:cNvPr>
            <p:cNvSpPr>
              <a:spLocks noChangeAspect="1"/>
            </p:cNvSpPr>
            <p:nvPr>
              <p:custDataLst>
                <p:tags r:id="rId140"/>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5" name="Harvey 85/100 [85]">
              <a:extLst>
                <a:ext uri="{FF2B5EF4-FFF2-40B4-BE49-F238E27FC236}">
                  <a16:creationId xmlns:a16="http://schemas.microsoft.com/office/drawing/2014/main" id="{D694B21E-EEA0-48FA-A35C-7B6570B3F861}"/>
                </a:ext>
              </a:extLst>
            </p:cNvPr>
            <p:cNvSpPr>
              <a:spLocks noChangeAspect="1"/>
            </p:cNvSpPr>
            <p:nvPr>
              <p:custDataLst>
                <p:tags r:id="rId141"/>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6" name="Harvey 86/100 [86]">
              <a:extLst>
                <a:ext uri="{FF2B5EF4-FFF2-40B4-BE49-F238E27FC236}">
                  <a16:creationId xmlns:a16="http://schemas.microsoft.com/office/drawing/2014/main" id="{85E1AF41-C21D-4514-B37E-CC830BC09C0A}"/>
                </a:ext>
              </a:extLst>
            </p:cNvPr>
            <p:cNvSpPr>
              <a:spLocks noChangeAspect="1"/>
            </p:cNvSpPr>
            <p:nvPr>
              <p:custDataLst>
                <p:tags r:id="rId142"/>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7" name="Harvey 87/100 [87]">
              <a:extLst>
                <a:ext uri="{FF2B5EF4-FFF2-40B4-BE49-F238E27FC236}">
                  <a16:creationId xmlns:a16="http://schemas.microsoft.com/office/drawing/2014/main" id="{E3948F2E-FD5F-4107-B122-9AC75FE0CD9E}"/>
                </a:ext>
              </a:extLst>
            </p:cNvPr>
            <p:cNvSpPr>
              <a:spLocks noChangeAspect="1"/>
            </p:cNvSpPr>
            <p:nvPr>
              <p:custDataLst>
                <p:tags r:id="rId143"/>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8" name="Harvey 88/100 [88]">
              <a:extLst>
                <a:ext uri="{FF2B5EF4-FFF2-40B4-BE49-F238E27FC236}">
                  <a16:creationId xmlns:a16="http://schemas.microsoft.com/office/drawing/2014/main" id="{744E57ED-019F-4A8B-A06E-9FB965FEBB23}"/>
                </a:ext>
              </a:extLst>
            </p:cNvPr>
            <p:cNvSpPr>
              <a:spLocks noChangeAspect="1"/>
            </p:cNvSpPr>
            <p:nvPr>
              <p:custDataLst>
                <p:tags r:id="rId144"/>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19" name="Harvey 89/100 [89]">
              <a:extLst>
                <a:ext uri="{FF2B5EF4-FFF2-40B4-BE49-F238E27FC236}">
                  <a16:creationId xmlns:a16="http://schemas.microsoft.com/office/drawing/2014/main" id="{5567719B-31CA-4A86-801E-E0531122E504}"/>
                </a:ext>
              </a:extLst>
            </p:cNvPr>
            <p:cNvSpPr>
              <a:spLocks noChangeAspect="1"/>
            </p:cNvSpPr>
            <p:nvPr>
              <p:custDataLst>
                <p:tags r:id="rId145"/>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0" name="Harvey 90/100 [90]">
              <a:extLst>
                <a:ext uri="{FF2B5EF4-FFF2-40B4-BE49-F238E27FC236}">
                  <a16:creationId xmlns:a16="http://schemas.microsoft.com/office/drawing/2014/main" id="{2CD4B3A1-B882-43A6-A4CA-C9FCA394B28B}"/>
                </a:ext>
              </a:extLst>
            </p:cNvPr>
            <p:cNvSpPr>
              <a:spLocks noChangeAspect="1"/>
            </p:cNvSpPr>
            <p:nvPr>
              <p:custDataLst>
                <p:tags r:id="rId146"/>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1" name="Harvey 91/100 [91]">
              <a:extLst>
                <a:ext uri="{FF2B5EF4-FFF2-40B4-BE49-F238E27FC236}">
                  <a16:creationId xmlns:a16="http://schemas.microsoft.com/office/drawing/2014/main" id="{68606D93-5175-4900-AD89-6D0710AFE75F}"/>
                </a:ext>
              </a:extLst>
            </p:cNvPr>
            <p:cNvSpPr>
              <a:spLocks noChangeAspect="1"/>
            </p:cNvSpPr>
            <p:nvPr>
              <p:custDataLst>
                <p:tags r:id="rId147"/>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2" name="Harvey 92/100 [92]">
              <a:extLst>
                <a:ext uri="{FF2B5EF4-FFF2-40B4-BE49-F238E27FC236}">
                  <a16:creationId xmlns:a16="http://schemas.microsoft.com/office/drawing/2014/main" id="{7EE30864-DDCC-4BBA-B70A-48810E224581}"/>
                </a:ext>
              </a:extLst>
            </p:cNvPr>
            <p:cNvSpPr>
              <a:spLocks noChangeAspect="1"/>
            </p:cNvSpPr>
            <p:nvPr>
              <p:custDataLst>
                <p:tags r:id="rId148"/>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3" name="Harvey 93/100 [93]">
              <a:extLst>
                <a:ext uri="{FF2B5EF4-FFF2-40B4-BE49-F238E27FC236}">
                  <a16:creationId xmlns:a16="http://schemas.microsoft.com/office/drawing/2014/main" id="{608CA488-A707-4C7A-9287-9DA9A38ED3D4}"/>
                </a:ext>
              </a:extLst>
            </p:cNvPr>
            <p:cNvSpPr>
              <a:spLocks noChangeAspect="1"/>
            </p:cNvSpPr>
            <p:nvPr>
              <p:custDataLst>
                <p:tags r:id="rId149"/>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4" name="Harvey 94/100 [94]">
              <a:extLst>
                <a:ext uri="{FF2B5EF4-FFF2-40B4-BE49-F238E27FC236}">
                  <a16:creationId xmlns:a16="http://schemas.microsoft.com/office/drawing/2014/main" id="{FE1836A9-F92A-4F07-BBB8-2274E290E952}"/>
                </a:ext>
              </a:extLst>
            </p:cNvPr>
            <p:cNvSpPr>
              <a:spLocks noChangeAspect="1"/>
            </p:cNvSpPr>
            <p:nvPr>
              <p:custDataLst>
                <p:tags r:id="rId150"/>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5" name="Harvey 95/100 [95]">
              <a:extLst>
                <a:ext uri="{FF2B5EF4-FFF2-40B4-BE49-F238E27FC236}">
                  <a16:creationId xmlns:a16="http://schemas.microsoft.com/office/drawing/2014/main" id="{3169BE73-7F99-46E3-BDA9-D9BB85BE343E}"/>
                </a:ext>
              </a:extLst>
            </p:cNvPr>
            <p:cNvSpPr>
              <a:spLocks noChangeAspect="1"/>
            </p:cNvSpPr>
            <p:nvPr>
              <p:custDataLst>
                <p:tags r:id="rId151"/>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6" name="Harvey 96/100 [96]">
              <a:extLst>
                <a:ext uri="{FF2B5EF4-FFF2-40B4-BE49-F238E27FC236}">
                  <a16:creationId xmlns:a16="http://schemas.microsoft.com/office/drawing/2014/main" id="{12E3B5ED-B1AB-4A99-BD20-FF638135BE37}"/>
                </a:ext>
              </a:extLst>
            </p:cNvPr>
            <p:cNvSpPr>
              <a:spLocks noChangeAspect="1"/>
            </p:cNvSpPr>
            <p:nvPr>
              <p:custDataLst>
                <p:tags r:id="rId152"/>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7" name="Harvey 97/100 [97]">
              <a:extLst>
                <a:ext uri="{FF2B5EF4-FFF2-40B4-BE49-F238E27FC236}">
                  <a16:creationId xmlns:a16="http://schemas.microsoft.com/office/drawing/2014/main" id="{75A7FEAD-6C4B-4F7A-BB60-3A68D96114DE}"/>
                </a:ext>
              </a:extLst>
            </p:cNvPr>
            <p:cNvSpPr>
              <a:spLocks noChangeAspect="1"/>
            </p:cNvSpPr>
            <p:nvPr>
              <p:custDataLst>
                <p:tags r:id="rId153"/>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8" name="Harvey 98/100 [98]">
              <a:extLst>
                <a:ext uri="{FF2B5EF4-FFF2-40B4-BE49-F238E27FC236}">
                  <a16:creationId xmlns:a16="http://schemas.microsoft.com/office/drawing/2014/main" id="{C4B5128E-9380-4C38-A1EB-CB12E7401609}"/>
                </a:ext>
              </a:extLst>
            </p:cNvPr>
            <p:cNvSpPr>
              <a:spLocks noChangeAspect="1"/>
            </p:cNvSpPr>
            <p:nvPr>
              <p:custDataLst>
                <p:tags r:id="rId154"/>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29" name="Harvey 99/100 [99]">
              <a:extLst>
                <a:ext uri="{FF2B5EF4-FFF2-40B4-BE49-F238E27FC236}">
                  <a16:creationId xmlns:a16="http://schemas.microsoft.com/office/drawing/2014/main" id="{50F634E4-E5B9-4DA6-9F91-8AF5B6ACF1FB}"/>
                </a:ext>
              </a:extLst>
            </p:cNvPr>
            <p:cNvSpPr>
              <a:spLocks noChangeAspect="1"/>
            </p:cNvSpPr>
            <p:nvPr>
              <p:custDataLst>
                <p:tags r:id="rId155"/>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b="0" i="0">
                <a:latin typeface="Arial" panose="020B0604020202020204" pitchFamily="34" charset="0"/>
              </a:endParaRPr>
            </a:p>
          </p:txBody>
        </p:sp>
        <p:sp>
          <p:nvSpPr>
            <p:cNvPr id="130" name="Harvey 100/100 [100]">
              <a:extLst>
                <a:ext uri="{FF2B5EF4-FFF2-40B4-BE49-F238E27FC236}">
                  <a16:creationId xmlns:a16="http://schemas.microsoft.com/office/drawing/2014/main" id="{94AA53CD-8233-470E-AFEE-0BCC721BFAE9}"/>
                </a:ext>
              </a:extLst>
            </p:cNvPr>
            <p:cNvSpPr>
              <a:spLocks noChangeAspect="1"/>
            </p:cNvSpPr>
            <p:nvPr>
              <p:custDataLst>
                <p:tags r:id="rId156"/>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b="0" i="0">
                <a:latin typeface="Arial" panose="020B0604020202020204" pitchFamily="34" charset="0"/>
              </a:endParaRPr>
            </a:p>
          </p:txBody>
        </p:sp>
      </p:grpSp>
      <p:sp>
        <p:nvSpPr>
          <p:cNvPr id="131" name="Footnote [Placeholder]" hidden="1">
            <a:extLst>
              <a:ext uri="{FF2B5EF4-FFF2-40B4-BE49-F238E27FC236}">
                <a16:creationId xmlns:a16="http://schemas.microsoft.com/office/drawing/2014/main" id="{1B41FB17-6D57-4EE1-9C4C-9C305D5D6BEC}"/>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b="0" i="0" kern="0" dirty="0">
                <a:latin typeface="Arial" panose="020B0604020202020204" pitchFamily="34" charset="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3CB674C2-91C9-46E6-8AB4-E90ABF1CAFE0}"/>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Name Lastname</a:t>
            </a:r>
          </a:p>
        </p:txBody>
      </p:sp>
      <p:sp>
        <p:nvSpPr>
          <p:cNvPr id="133" name="Discussion [Sticker]" hidden="1">
            <a:extLst>
              <a:ext uri="{FF2B5EF4-FFF2-40B4-BE49-F238E27FC236}">
                <a16:creationId xmlns:a16="http://schemas.microsoft.com/office/drawing/2014/main" id="{7C793D27-9296-461C-878D-BA16CBD9158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704CE42F-5A9B-4CC0-8048-99928A53C0C4}"/>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Internal use only</a:t>
            </a:r>
          </a:p>
        </p:txBody>
      </p:sp>
      <p:sp>
        <p:nvSpPr>
          <p:cNvPr id="135" name="Final [Sticker]" hidden="1">
            <a:extLst>
              <a:ext uri="{FF2B5EF4-FFF2-40B4-BE49-F238E27FC236}">
                <a16:creationId xmlns:a16="http://schemas.microsoft.com/office/drawing/2014/main" id="{348603E9-9858-4213-9B5B-929AD136906A}"/>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Final slide</a:t>
            </a:r>
          </a:p>
        </p:txBody>
      </p:sp>
      <p:sp>
        <p:nvSpPr>
          <p:cNvPr id="136" name="Backup [Sticker]" hidden="1">
            <a:extLst>
              <a:ext uri="{FF2B5EF4-FFF2-40B4-BE49-F238E27FC236}">
                <a16:creationId xmlns:a16="http://schemas.microsoft.com/office/drawing/2014/main" id="{7EEB833A-9AFC-4A66-8469-9D3897CE1E6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Backup</a:t>
            </a:r>
          </a:p>
        </p:txBody>
      </p:sp>
      <p:sp>
        <p:nvSpPr>
          <p:cNvPr id="137" name="Update [Sticker]" hidden="1">
            <a:extLst>
              <a:ext uri="{FF2B5EF4-FFF2-40B4-BE49-F238E27FC236}">
                <a16:creationId xmlns:a16="http://schemas.microsoft.com/office/drawing/2014/main" id="{D41FF937-AB04-46EE-82EF-FCE26A919A7B}"/>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Update data</a:t>
            </a:r>
          </a:p>
        </p:txBody>
      </p:sp>
      <p:sp>
        <p:nvSpPr>
          <p:cNvPr id="138" name="Dummy [Sticker]" hidden="1">
            <a:extLst>
              <a:ext uri="{FF2B5EF4-FFF2-40B4-BE49-F238E27FC236}">
                <a16:creationId xmlns:a16="http://schemas.microsoft.com/office/drawing/2014/main" id="{06C5579C-7A02-48D6-A733-4B9E6D9F144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rPr>
              <a:t>Dummy data</a:t>
            </a:r>
          </a:p>
        </p:txBody>
      </p:sp>
      <p:sp>
        <p:nvSpPr>
          <p:cNvPr id="139" name="Formatting [Comment]" hidden="1">
            <a:extLst>
              <a:ext uri="{FF2B5EF4-FFF2-40B4-BE49-F238E27FC236}">
                <a16:creationId xmlns:a16="http://schemas.microsoft.com/office/drawing/2014/main" id="{89EB4C18-DFF3-4A27-ACBB-99DCDC8961A8}"/>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&lt;initials&gt; &lt;date&gt;</a:t>
            </a:r>
            <a:r>
              <a:rPr kumimoji="0" lang="en-US" sz="1200" b="0" i="0" u="none" strike="noStrike" kern="0" cap="none" spc="0" normalizeH="0" baseline="0" noProof="0" dirty="0" err="1">
                <a:ln>
                  <a:noFill/>
                </a:ln>
                <a:solidFill>
                  <a:srgbClr val="0A0A0A"/>
                </a:solidFill>
                <a:effectLst/>
                <a:uLnTx/>
                <a:uFillTx/>
                <a:latin typeface="Arial" panose="020B0604020202020204" pitchFamily="34" charset="0"/>
              </a:rPr>
              <a:t>yyyy</a:t>
            </a: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-MM-dd </a:t>
            </a:r>
            <a:r>
              <a:rPr kumimoji="0" lang="en-US" sz="1200" b="0" i="0" u="none" strike="noStrike" kern="0" cap="none" spc="0" normalizeH="0" baseline="0" noProof="0" dirty="0" err="1">
                <a:ln>
                  <a:noFill/>
                </a:ln>
                <a:solidFill>
                  <a:srgbClr val="0A0A0A"/>
                </a:solidFill>
                <a:effectLst/>
                <a:uLnTx/>
                <a:uFillTx/>
                <a:latin typeface="Arial" panose="020B0604020202020204" pitchFamily="34" charset="0"/>
              </a:rPr>
              <a:t>hh:mm</a:t>
            </a: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latin typeface="Arial" panose="020B0604020202020204" pitchFamily="34" charset="0"/>
            </a:endParaRPr>
          </a:p>
        </p:txBody>
      </p:sp>
      <p:sp>
        <p:nvSpPr>
          <p:cNvPr id="140" name="Content [Comment]" hidden="1">
            <a:extLst>
              <a:ext uri="{FF2B5EF4-FFF2-40B4-BE49-F238E27FC236}">
                <a16:creationId xmlns:a16="http://schemas.microsoft.com/office/drawing/2014/main" id="{906252E7-98DB-45F0-8278-EB60F71B7340}"/>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&lt;initials&gt; &lt;date&gt;</a:t>
            </a:r>
            <a:r>
              <a:rPr kumimoji="0" lang="en-US" sz="1200" b="0" i="0" u="none" strike="noStrike" kern="0" cap="none" spc="0" normalizeH="0" baseline="0" noProof="0" dirty="0" err="1">
                <a:ln>
                  <a:noFill/>
                </a:ln>
                <a:solidFill>
                  <a:srgbClr val="0A0A0A"/>
                </a:solidFill>
                <a:effectLst/>
                <a:uLnTx/>
                <a:uFillTx/>
                <a:latin typeface="Arial" panose="020B0604020202020204" pitchFamily="34" charset="0"/>
              </a:rPr>
              <a:t>yyyy</a:t>
            </a: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-MM-dd </a:t>
            </a:r>
            <a:r>
              <a:rPr kumimoji="0" lang="en-US" sz="1200" b="0" i="0" u="none" strike="noStrike" kern="0" cap="none" spc="0" normalizeH="0" baseline="0" noProof="0" dirty="0" err="1">
                <a:ln>
                  <a:noFill/>
                </a:ln>
                <a:solidFill>
                  <a:srgbClr val="0A0A0A"/>
                </a:solidFill>
                <a:effectLst/>
                <a:uLnTx/>
                <a:uFillTx/>
                <a:latin typeface="Arial" panose="020B0604020202020204" pitchFamily="34" charset="0"/>
              </a:rPr>
              <a:t>hh:mm</a:t>
            </a: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&lt;/date&gt;: </a:t>
            </a:r>
          </a:p>
        </p:txBody>
      </p:sp>
      <p:sp>
        <p:nvSpPr>
          <p:cNvPr id="141" name="Draft [Sticker]" hidden="1">
            <a:extLst>
              <a:ext uri="{FF2B5EF4-FFF2-40B4-BE49-F238E27FC236}">
                <a16:creationId xmlns:a16="http://schemas.microsoft.com/office/drawing/2014/main" id="{904633E3-6BC9-4C5E-B74A-8B9D4AE95B2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0" i="0" u="none" strike="noStrike" kern="0" cap="none" spc="0" normalizeH="0" baseline="0" noProof="0" dirty="0">
                <a:ln>
                  <a:noFill/>
                </a:ln>
                <a:solidFill>
                  <a:schemeClr val="tx2"/>
                </a:solidFill>
                <a:effectLst/>
                <a:uLnTx/>
                <a:uFillTx/>
                <a:latin typeface="Arial" panose="020B0604020202020204" pitchFamily="34" charset="0"/>
                <a:ea typeface="Arial Unicode MS" pitchFamily="34" charset="-128"/>
                <a:cs typeface="Arial Unicode MS" pitchFamily="34" charset="-128"/>
              </a:rPr>
              <a:t>DRAFT</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803" r:id="rId16"/>
    <p:sldLayoutId id="2147483804" r:id="rId17"/>
    <p:sldLayoutId id="2147483805" r:id="rId18"/>
    <p:sldLayoutId id="2147483806" r:id="rId19"/>
    <p:sldLayoutId id="2147483807" r:id="rId20"/>
    <p:sldLayoutId id="2147483795" r:id="rId21"/>
    <p:sldLayoutId id="2147483796" r:id="rId22"/>
    <p:sldLayoutId id="2147483800" r:id="rId23"/>
    <p:sldLayoutId id="2147483801" r:id="rId24"/>
    <p:sldLayoutId id="2147483802" r:id="rId25"/>
    <p:sldLayoutId id="2147483839" r:id="rId26"/>
    <p:sldLayoutId id="2147483840" r:id="rId27"/>
    <p:sldLayoutId id="2147483841" r:id="rId28"/>
    <p:sldLayoutId id="2147483842" r:id="rId29"/>
    <p:sldLayoutId id="2147483843" r:id="rId30"/>
    <p:sldLayoutId id="2147483808" r:id="rId31"/>
    <p:sldLayoutId id="2147483809" r:id="rId32"/>
    <p:sldLayoutId id="2147483810" r:id="rId33"/>
    <p:sldLayoutId id="2147483811" r:id="rId34"/>
    <p:sldLayoutId id="2147483812" r:id="rId35"/>
    <p:sldLayoutId id="2147483825" r:id="rId36"/>
    <p:sldLayoutId id="2147483826" r:id="rId37"/>
    <p:sldLayoutId id="2147483827" r:id="rId38"/>
    <p:sldLayoutId id="2147483828" r:id="rId39"/>
    <p:sldLayoutId id="2147483829" r:id="rId40"/>
    <p:sldLayoutId id="2147483830" r:id="rId41"/>
    <p:sldLayoutId id="2147483831" r:id="rId42"/>
    <p:sldLayoutId id="2147483834" r:id="rId43"/>
    <p:sldLayoutId id="2147483835" r:id="rId44"/>
    <p:sldLayoutId id="2147483836" r:id="rId45"/>
    <p:sldLayoutId id="2147483837" r:id="rId46"/>
    <p:sldLayoutId id="2147483838" r:id="rId47"/>
    <p:sldLayoutId id="2147483833" r:id="rId48"/>
    <p:sldLayoutId id="2147483832" r:id="rId49"/>
    <p:sldLayoutId id="2147483740" r:id="rId50"/>
  </p:sldLayoutIdLst>
  <p:hf hdr="0" ftr="0" dt="0"/>
  <p:txStyles>
    <p:titleStyle>
      <a:lvl1pPr algn="l" defTabSz="1088558" rtl="0" eaLnBrk="1" latinLnBrk="0" hangingPunct="1">
        <a:spcBef>
          <a:spcPct val="0"/>
        </a:spcBef>
        <a:buNone/>
        <a:defRPr sz="2400" b="1" i="0" kern="1200" baseline="0">
          <a:solidFill>
            <a:schemeClr val="tx1"/>
          </a:solidFill>
          <a:latin typeface="Arial" panose="020B0604020202020204" pitchFamily="34" charset="0"/>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i="0" kern="1200">
          <a:solidFill>
            <a:schemeClr val="tx1"/>
          </a:solidFill>
          <a:latin typeface="Arial" panose="020B0604020202020204" pitchFamily="34" charset="0"/>
          <a:ea typeface="+mn-ea"/>
          <a:cs typeface="+mn-cs"/>
        </a:defRPr>
      </a:lvl1pPr>
      <a:lvl2pPr marL="179964" indent="-179964" algn="l" defTabSz="1088558" rtl="0" eaLnBrk="1" latinLnBrk="0" hangingPunct="1">
        <a:spcBef>
          <a:spcPts val="600"/>
        </a:spcBef>
        <a:buClr>
          <a:schemeClr val="tx1"/>
        </a:buClr>
        <a:buSzPct val="100000"/>
        <a:buFont typeface="Wingdings" pitchFamily="2" charset="2"/>
        <a:buChar char="§"/>
        <a:defRPr sz="1800" b="0" i="0" kern="1200">
          <a:solidFill>
            <a:schemeClr val="tx1"/>
          </a:solidFill>
          <a:latin typeface="Arial" panose="020B0604020202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Arial" panose="020B0604020202020204" pitchFamily="34" charset="0"/>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b="0" i="0" kern="1200">
          <a:solidFill>
            <a:schemeClr val="tx1"/>
          </a:solidFill>
          <a:latin typeface="Arial" panose="020B0604020202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Arial" panose="020B0604020202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CDFF42-1A5E-714E-CDC4-E714587D93E3}"/>
              </a:ext>
            </a:extLst>
          </p:cNvPr>
          <p:cNvSpPr>
            <a:spLocks noGrp="1"/>
          </p:cNvSpPr>
          <p:nvPr>
            <p:ph type="ctrTitle"/>
          </p:nvPr>
        </p:nvSpPr>
        <p:spPr/>
        <p:txBody>
          <a:bodyPr/>
          <a:lstStyle/>
          <a:p>
            <a:r>
              <a:rPr lang="en-SG" b="1" dirty="0">
                <a:latin typeface="72 Brand Medium"/>
              </a:rPr>
              <a:t>Presentation tips</a:t>
            </a:r>
          </a:p>
        </p:txBody>
      </p:sp>
    </p:spTree>
    <p:extLst>
      <p:ext uri="{BB962C8B-B14F-4D97-AF65-F5344CB8AC3E}">
        <p14:creationId xmlns:p14="http://schemas.microsoft.com/office/powerpoint/2010/main" val="41256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4879-1E0E-0CAB-FE9C-EC91F771E1EB}"/>
              </a:ext>
            </a:extLst>
          </p:cNvPr>
          <p:cNvSpPr>
            <a:spLocks noGrp="1"/>
          </p:cNvSpPr>
          <p:nvPr>
            <p:ph type="title"/>
          </p:nvPr>
        </p:nvSpPr>
        <p:spPr/>
        <p:txBody>
          <a:bodyPr/>
          <a:lstStyle/>
          <a:p>
            <a:endParaRPr lang="en-SG" dirty="0"/>
          </a:p>
        </p:txBody>
      </p:sp>
      <p:sp>
        <p:nvSpPr>
          <p:cNvPr id="3" name="Rectangle 2">
            <a:extLst>
              <a:ext uri="{FF2B5EF4-FFF2-40B4-BE49-F238E27FC236}">
                <a16:creationId xmlns:a16="http://schemas.microsoft.com/office/drawing/2014/main" id="{2D33054B-628F-5086-CBE6-CDD0C40EBA73}"/>
              </a:ext>
            </a:extLst>
          </p:cNvPr>
          <p:cNvSpPr/>
          <p:nvPr/>
        </p:nvSpPr>
        <p:spPr bwMode="gray">
          <a:xfrm>
            <a:off x="395926" y="2762054"/>
            <a:ext cx="2271860" cy="584461"/>
          </a:xfrm>
          <a:prstGeom prst="rect">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CAB43354-DC68-C606-15CB-A8FF655558D7}"/>
              </a:ext>
            </a:extLst>
          </p:cNvPr>
          <p:cNvSpPr txBox="1"/>
          <p:nvPr/>
        </p:nvSpPr>
        <p:spPr>
          <a:xfrm>
            <a:off x="503238" y="3819944"/>
            <a:ext cx="273377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latin typeface="72 Brand" panose="020B0504030603020204" pitchFamily="34" charset="0"/>
                <a:ea typeface="Arial Unicode MS" pitchFamily="34" charset="-128"/>
                <a:cs typeface="Arial Unicode MS" pitchFamily="34" charset="-128"/>
              </a:rPr>
              <a:t>Team Name:</a:t>
            </a:r>
          </a:p>
        </p:txBody>
      </p:sp>
    </p:spTree>
    <p:extLst>
      <p:ext uri="{BB962C8B-B14F-4D97-AF65-F5344CB8AC3E}">
        <p14:creationId xmlns:p14="http://schemas.microsoft.com/office/powerpoint/2010/main" val="296775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4888-C7AB-165E-6143-4D395395265A}"/>
              </a:ext>
            </a:extLst>
          </p:cNvPr>
          <p:cNvSpPr>
            <a:spLocks noGrp="1"/>
          </p:cNvSpPr>
          <p:nvPr>
            <p:ph type="title"/>
          </p:nvPr>
        </p:nvSpPr>
        <p:spPr/>
        <p:txBody>
          <a:bodyPr/>
          <a:lstStyle/>
          <a:p>
            <a:r>
              <a:rPr lang="en-SG" b="1" dirty="0">
                <a:latin typeface="72 Brand Medium"/>
              </a:rPr>
              <a:t>Creating your presentation</a:t>
            </a:r>
          </a:p>
        </p:txBody>
      </p:sp>
      <p:sp>
        <p:nvSpPr>
          <p:cNvPr id="3" name="Content Placeholder 2">
            <a:extLst>
              <a:ext uri="{FF2B5EF4-FFF2-40B4-BE49-F238E27FC236}">
                <a16:creationId xmlns:a16="http://schemas.microsoft.com/office/drawing/2014/main" id="{11BB821F-D450-0F5E-2EC0-9DA6FB095790}"/>
              </a:ext>
            </a:extLst>
          </p:cNvPr>
          <p:cNvSpPr>
            <a:spLocks noGrp="1"/>
          </p:cNvSpPr>
          <p:nvPr>
            <p:ph sz="half" idx="1"/>
          </p:nvPr>
        </p:nvSpPr>
        <p:spPr>
          <a:xfrm>
            <a:off x="536856" y="1288473"/>
            <a:ext cx="11150575" cy="4351338"/>
          </a:xfrm>
        </p:spPr>
        <p:txBody>
          <a:bodyPr>
            <a:normAutofit fontScale="40000" lnSpcReduction="20000"/>
          </a:bodyPr>
          <a:lstStyle/>
          <a:p>
            <a:r>
              <a:rPr lang="en-US" sz="2500" dirty="0"/>
              <a:t>Choose your roles during the final presentation: who is going to deliver the pitch, who is going to do the demo of your solution</a:t>
            </a:r>
          </a:p>
          <a:p>
            <a:r>
              <a:rPr lang="en-US" sz="2500" dirty="0"/>
              <a:t>Divide your presentation in clear thoughts.</a:t>
            </a:r>
          </a:p>
          <a:p>
            <a:r>
              <a:rPr lang="en-US" sz="2500" dirty="0"/>
              <a:t>You will have 6 minutes for your whole presentation and it’s up to your team how you use this time. Keep in mind that the jury will expect to see also a demo of your solution during this time. After the presentation, the jury will have 4 minutes to ask questions.</a:t>
            </a:r>
          </a:p>
          <a:p>
            <a:r>
              <a:rPr lang="en-US" sz="2500" dirty="0"/>
              <a:t>Please use the template provided for your PowerPoint Presentation. The slides topics provided are mandatory. You can add other slides, but the jury will expect you to cover all the points mentioned in the provided template.</a:t>
            </a:r>
          </a:p>
          <a:p>
            <a:r>
              <a:rPr lang="en-US" sz="2500" dirty="0"/>
              <a:t>Don’t use too many slides, don’t add too much text, use the ppt file as a tool to help the jury understand your implementation.</a:t>
            </a:r>
          </a:p>
          <a:p>
            <a:r>
              <a:rPr lang="en-US" sz="2500" dirty="0"/>
              <a:t>Divide your presentation in clear thoughts. </a:t>
            </a:r>
          </a:p>
          <a:p>
            <a:r>
              <a:rPr lang="en-US" sz="2500" dirty="0"/>
              <a:t>Don’t spend too much time presenting the team, the task or other elements that the jury already know</a:t>
            </a:r>
          </a:p>
          <a:p>
            <a:r>
              <a:rPr lang="en-US" sz="2500" dirty="0"/>
              <a:t>Briefly State which tasks you managed to implement</a:t>
            </a:r>
          </a:p>
          <a:p>
            <a:r>
              <a:rPr lang="en-US" sz="2500" dirty="0"/>
              <a:t>Do not forget to mention the technologies you used to implement the solution. Explain what SAP tools you integrated in your solution and what for.</a:t>
            </a:r>
          </a:p>
          <a:p>
            <a:r>
              <a:rPr lang="en-US" sz="2500" dirty="0"/>
              <a:t>Present the architecture of your solution. You can draw the architecture on paper and insert the picture on the allocated slide. We want to have an overview understanding of your solution.</a:t>
            </a:r>
          </a:p>
          <a:p>
            <a:r>
              <a:rPr lang="en-US" sz="2500" dirty="0"/>
              <a:t>Briefly explain your implementation and emphasize the unique ideas. This can be done while you are doing the demo </a:t>
            </a:r>
          </a:p>
          <a:p>
            <a:r>
              <a:rPr lang="en-US" sz="2500" dirty="0"/>
              <a:t>Demo: Decide what’s important to show within the time you’re allocated. It’s important to show the audience what your project does and that you’ve completed the key components of it. We want to understand what tasks are functional.</a:t>
            </a:r>
          </a:p>
          <a:p>
            <a:endParaRPr lang="en-SG" dirty="0"/>
          </a:p>
        </p:txBody>
      </p:sp>
    </p:spTree>
    <p:extLst>
      <p:ext uri="{BB962C8B-B14F-4D97-AF65-F5344CB8AC3E}">
        <p14:creationId xmlns:p14="http://schemas.microsoft.com/office/powerpoint/2010/main" val="361237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4888-C7AB-165E-6143-4D395395265A}"/>
              </a:ext>
            </a:extLst>
          </p:cNvPr>
          <p:cNvSpPr>
            <a:spLocks noGrp="1"/>
          </p:cNvSpPr>
          <p:nvPr>
            <p:ph type="title"/>
          </p:nvPr>
        </p:nvSpPr>
        <p:spPr/>
        <p:txBody>
          <a:bodyPr/>
          <a:lstStyle/>
          <a:p>
            <a:r>
              <a:rPr lang="en-US" b="1" dirty="0">
                <a:latin typeface="72 Brand Medium"/>
              </a:rPr>
              <a:t>Presentation Skills - </a:t>
            </a:r>
            <a:r>
              <a:rPr lang="en-US" b="1" dirty="0">
                <a:solidFill>
                  <a:schemeClr val="accent1"/>
                </a:solidFill>
                <a:latin typeface="72 Brand Medium"/>
              </a:rPr>
              <a:t>BEGS</a:t>
            </a:r>
            <a:endParaRPr lang="en-SG" b="1">
              <a:solidFill>
                <a:schemeClr val="accent1"/>
              </a:solidFill>
              <a:latin typeface="72 Brand Medium"/>
            </a:endParaRPr>
          </a:p>
        </p:txBody>
      </p:sp>
      <p:graphicFrame>
        <p:nvGraphicFramePr>
          <p:cNvPr id="4" name="Table 3">
            <a:extLst>
              <a:ext uri="{FF2B5EF4-FFF2-40B4-BE49-F238E27FC236}">
                <a16:creationId xmlns:a16="http://schemas.microsoft.com/office/drawing/2014/main" id="{098EAAD7-B69F-470F-6D5F-EB01D94921F0}"/>
              </a:ext>
            </a:extLst>
          </p:cNvPr>
          <p:cNvGraphicFramePr>
            <a:graphicFrameLocks noGrp="1"/>
          </p:cNvGraphicFramePr>
          <p:nvPr>
            <p:extLst>
              <p:ext uri="{D42A27DB-BD31-4B8C-83A1-F6EECF244321}">
                <p14:modId xmlns:p14="http://schemas.microsoft.com/office/powerpoint/2010/main" val="1245747561"/>
              </p:ext>
            </p:extLst>
          </p:nvPr>
        </p:nvGraphicFramePr>
        <p:xfrm>
          <a:off x="540732" y="1271926"/>
          <a:ext cx="5023441" cy="5059680"/>
        </p:xfrm>
        <a:graphic>
          <a:graphicData uri="http://schemas.openxmlformats.org/drawingml/2006/table">
            <a:tbl>
              <a:tblPr firstCol="1" bandRow="1">
                <a:tableStyleId>{2D5ABB26-0587-4C30-8999-92F81FD0307C}</a:tableStyleId>
              </a:tblPr>
              <a:tblGrid>
                <a:gridCol w="1178462">
                  <a:extLst>
                    <a:ext uri="{9D8B030D-6E8A-4147-A177-3AD203B41FA5}">
                      <a16:colId xmlns:a16="http://schemas.microsoft.com/office/drawing/2014/main" val="20000"/>
                    </a:ext>
                  </a:extLst>
                </a:gridCol>
                <a:gridCol w="3844979">
                  <a:extLst>
                    <a:ext uri="{9D8B030D-6E8A-4147-A177-3AD203B41FA5}">
                      <a16:colId xmlns:a16="http://schemas.microsoft.com/office/drawing/2014/main" val="20001"/>
                    </a:ext>
                  </a:extLst>
                </a:gridCol>
              </a:tblGrid>
              <a:tr h="1892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2"/>
                          </a:solidFill>
                          <a:latin typeface="72 Brand" panose="020B0504030603020204" pitchFamily="34" charset="0"/>
                        </a:rPr>
                        <a:t>B</a:t>
                      </a:r>
                      <a:r>
                        <a:rPr lang="en-US" sz="1400" b="1" dirty="0">
                          <a:solidFill>
                            <a:schemeClr val="accent1"/>
                          </a:solidFill>
                          <a:latin typeface="72 Brand" panose="020B0504030603020204" pitchFamily="34" charset="0"/>
                        </a:rPr>
                        <a:t>ody Language</a:t>
                      </a:r>
                    </a:p>
                    <a:p>
                      <a:endParaRPr lang="en-US" sz="1600" b="1" dirty="0">
                        <a:latin typeface="72 Brand" panose="020B0504030603020204" pitchFamily="34" charset="0"/>
                      </a:endParaRPr>
                    </a:p>
                  </a:txBody>
                  <a:tcPr/>
                </a:tc>
                <a:tc>
                  <a:txBody>
                    <a:bodyPr/>
                    <a:lstStyle/>
                    <a:p>
                      <a:r>
                        <a:rPr lang="en-US" sz="1100" dirty="0">
                          <a:solidFill>
                            <a:schemeClr val="tx1"/>
                          </a:solidFill>
                          <a:latin typeface="72 Brand" panose="020B0504030603020204" pitchFamily="34" charset="0"/>
                        </a:rPr>
                        <a:t>Facial Expressions – SMILE!</a:t>
                      </a:r>
                    </a:p>
                    <a:p>
                      <a:r>
                        <a:rPr lang="en-US" sz="1100" dirty="0">
                          <a:solidFill>
                            <a:schemeClr val="tx1"/>
                          </a:solidFill>
                          <a:latin typeface="72 Brand" panose="020B0504030603020204" pitchFamily="34" charset="0"/>
                        </a:rPr>
                        <a:t>Posture </a:t>
                      </a:r>
                    </a:p>
                    <a:p>
                      <a:pPr marL="114300" lvl="1" indent="-114300">
                        <a:buFont typeface="Wingdings" panose="05000000000000000000" pitchFamily="2" charset="2"/>
                        <a:buChar char="ü"/>
                      </a:pPr>
                      <a:r>
                        <a:rPr lang="en-US" sz="1100" dirty="0">
                          <a:solidFill>
                            <a:schemeClr val="tx1"/>
                          </a:solidFill>
                          <a:latin typeface="72 Brand" panose="020B0504030603020204" pitchFamily="34" charset="0"/>
                        </a:rPr>
                        <a:t>Stand up straight with your feet slightly apart and arms ready to gesture</a:t>
                      </a:r>
                    </a:p>
                    <a:p>
                      <a:pPr marL="114300" lvl="1" indent="-114300">
                        <a:buFont typeface="Wingdings" panose="05000000000000000000" pitchFamily="2" charset="2"/>
                        <a:buChar char="ü"/>
                      </a:pPr>
                      <a:r>
                        <a:rPr lang="en-US" sz="1100" dirty="0">
                          <a:solidFill>
                            <a:schemeClr val="tx1"/>
                          </a:solidFill>
                          <a:latin typeface="72 Brand" panose="020B0504030603020204" pitchFamily="34" charset="0"/>
                        </a:rPr>
                        <a:t>Lean slightly toward the audience</a:t>
                      </a:r>
                    </a:p>
                    <a:p>
                      <a:pPr marL="114300" lvl="1" indent="-114300">
                        <a:buFont typeface="Wingdings" panose="05000000000000000000" pitchFamily="2" charset="2"/>
                        <a:buChar char="ü"/>
                      </a:pPr>
                      <a:r>
                        <a:rPr lang="en-US" sz="1100" dirty="0">
                          <a:solidFill>
                            <a:schemeClr val="tx1"/>
                          </a:solidFill>
                          <a:latin typeface="72 Brand" panose="020B0504030603020204" pitchFamily="34" charset="0"/>
                        </a:rPr>
                        <a:t>Don’t lean on the podium</a:t>
                      </a:r>
                    </a:p>
                    <a:p>
                      <a:pPr marL="114300" lvl="1" indent="-114300">
                        <a:buFont typeface="Wingdings" panose="05000000000000000000" pitchFamily="2" charset="2"/>
                        <a:buChar char="ü"/>
                      </a:pPr>
                      <a:r>
                        <a:rPr lang="en-US" sz="1100" dirty="0">
                          <a:solidFill>
                            <a:schemeClr val="tx1"/>
                          </a:solidFill>
                          <a:latin typeface="72 Brand" panose="020B0504030603020204" pitchFamily="34" charset="0"/>
                        </a:rPr>
                        <a:t>Don’t stand with your arms on your hips</a:t>
                      </a:r>
                    </a:p>
                    <a:p>
                      <a:pPr marL="114300" lvl="1" indent="-114300">
                        <a:buFont typeface="Wingdings" panose="05000000000000000000" pitchFamily="2" charset="2"/>
                        <a:buChar char="ü"/>
                      </a:pPr>
                      <a:r>
                        <a:rPr lang="en-US" sz="1100" dirty="0">
                          <a:solidFill>
                            <a:schemeClr val="tx1"/>
                          </a:solidFill>
                          <a:latin typeface="72 Brand" panose="020B0504030603020204" pitchFamily="34" charset="0"/>
                        </a:rPr>
                        <a:t>Don’t sway back and forth</a:t>
                      </a:r>
                    </a:p>
                    <a:p>
                      <a:pPr marL="114300" lvl="1" indent="-114300">
                        <a:buFont typeface="Wingdings" panose="05000000000000000000" pitchFamily="2" charset="2"/>
                        <a:buChar char="ü"/>
                      </a:pPr>
                      <a:r>
                        <a:rPr lang="en-US" sz="1100" dirty="0">
                          <a:solidFill>
                            <a:schemeClr val="tx1"/>
                          </a:solidFill>
                          <a:latin typeface="72 Brand" panose="020B0504030603020204" pitchFamily="34" charset="0"/>
                        </a:rPr>
                        <a:t>Don’t fold your arms across your chest</a:t>
                      </a:r>
                    </a:p>
                    <a:p>
                      <a:pPr marL="114300" lvl="1" indent="-114300">
                        <a:buFont typeface="Wingdings" panose="05000000000000000000" pitchFamily="2" charset="2"/>
                        <a:buChar char="ü"/>
                      </a:pPr>
                      <a:r>
                        <a:rPr lang="en-US" sz="1100" dirty="0">
                          <a:solidFill>
                            <a:schemeClr val="tx1"/>
                          </a:solidFill>
                          <a:latin typeface="72 Brand" panose="020B0504030603020204" pitchFamily="34" charset="0"/>
                        </a:rPr>
                        <a:t>Don’t stand in the fig leaf position</a:t>
                      </a:r>
                    </a:p>
                    <a:p>
                      <a:pPr marL="114300" lvl="1" indent="-114300">
                        <a:buFont typeface="Wingdings" panose="05000000000000000000" pitchFamily="2" charset="2"/>
                        <a:buChar char="ü"/>
                      </a:pPr>
                      <a:r>
                        <a:rPr lang="en-US" sz="1100" dirty="0">
                          <a:solidFill>
                            <a:schemeClr val="tx1"/>
                          </a:solidFill>
                          <a:latin typeface="72 Brand" panose="020B0504030603020204" pitchFamily="34" charset="0"/>
                        </a:rPr>
                        <a:t>Don’t bury your hands in your pockets</a:t>
                      </a:r>
                    </a:p>
                  </a:txBody>
                  <a:tcPr/>
                </a:tc>
                <a:extLst>
                  <a:ext uri="{0D108BD9-81ED-4DB2-BD59-A6C34878D82A}">
                    <a16:rowId xmlns:a16="http://schemas.microsoft.com/office/drawing/2014/main" val="10000"/>
                  </a:ext>
                </a:extLst>
              </a:tr>
              <a:tr h="12417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2"/>
                          </a:solidFill>
                          <a:latin typeface="72 Brand" panose="020B0504030603020204" pitchFamily="34" charset="0"/>
                        </a:rPr>
                        <a:t>E</a:t>
                      </a:r>
                      <a:r>
                        <a:rPr lang="en-US" sz="1400" b="1" dirty="0">
                          <a:solidFill>
                            <a:schemeClr val="accent1"/>
                          </a:solidFill>
                          <a:latin typeface="72 Brand" panose="020B0504030603020204" pitchFamily="34" charset="0"/>
                        </a:rPr>
                        <a:t>ye Contact</a:t>
                      </a:r>
                    </a:p>
                    <a:p>
                      <a:endParaRPr lang="en-US" sz="1600" b="1" dirty="0">
                        <a:solidFill>
                          <a:schemeClr val="accent1"/>
                        </a:solidFill>
                        <a:latin typeface="72 Brand" panose="020B0504030603020204" pitchFamily="34" charset="0"/>
                      </a:endParaRPr>
                    </a:p>
                  </a:txBody>
                  <a:tcPr/>
                </a:tc>
                <a:tc>
                  <a:txBody>
                    <a:bodyPr/>
                    <a:lstStyle/>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Look at the individuals</a:t>
                      </a:r>
                    </a:p>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Establish eye contact at the end of a thought</a:t>
                      </a:r>
                    </a:p>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Look all around the room</a:t>
                      </a:r>
                    </a:p>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Don’t look out the window</a:t>
                      </a:r>
                    </a:p>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Don’t look at one spot</a:t>
                      </a:r>
                    </a:p>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Don’t let notes ruin your eye contact</a:t>
                      </a:r>
                    </a:p>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Don’t look over the heads of the audience</a:t>
                      </a:r>
                    </a:p>
                  </a:txBody>
                  <a:tcPr/>
                </a:tc>
                <a:extLst>
                  <a:ext uri="{0D108BD9-81ED-4DB2-BD59-A6C34878D82A}">
                    <a16:rowId xmlns:a16="http://schemas.microsoft.com/office/drawing/2014/main" val="10001"/>
                  </a:ext>
                </a:extLst>
              </a:tr>
              <a:tr h="9091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2"/>
                          </a:solidFill>
                          <a:latin typeface="72 Brand" panose="020B0504030603020204" pitchFamily="34" charset="0"/>
                        </a:rPr>
                        <a:t>G</a:t>
                      </a:r>
                      <a:r>
                        <a:rPr lang="en-US" sz="1400" b="1" dirty="0">
                          <a:solidFill>
                            <a:schemeClr val="accent1"/>
                          </a:solidFill>
                          <a:latin typeface="72 Brand" panose="020B0504030603020204" pitchFamily="34" charset="0"/>
                        </a:rPr>
                        <a:t>estures</a:t>
                      </a:r>
                    </a:p>
                    <a:p>
                      <a:endParaRPr lang="en-US" sz="1600" b="1" dirty="0">
                        <a:solidFill>
                          <a:schemeClr val="accent1"/>
                        </a:solidFill>
                        <a:latin typeface="72 Brand" panose="020B0504030603020204" pitchFamily="34" charset="0"/>
                      </a:endParaRPr>
                    </a:p>
                  </a:txBody>
                  <a:tcPr/>
                </a:tc>
                <a:tc>
                  <a:txBody>
                    <a:bodyPr/>
                    <a:lstStyle/>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Create opportunities to gesture</a:t>
                      </a:r>
                    </a:p>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Vary your gestures</a:t>
                      </a:r>
                    </a:p>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Make your gesture fit the space – small gesture for small room, large gestures for large room</a:t>
                      </a:r>
                    </a:p>
                    <a:p>
                      <a:pPr marL="114300" indent="-114300">
                        <a:buFont typeface="Wingdings" panose="05000000000000000000" pitchFamily="2" charset="2"/>
                        <a:buChar char="ü"/>
                      </a:pPr>
                      <a:r>
                        <a:rPr lang="en-US" sz="1100" dirty="0">
                          <a:solidFill>
                            <a:schemeClr val="tx1"/>
                          </a:solidFill>
                          <a:latin typeface="72 Brand" panose="020B0504030603020204" pitchFamily="34" charset="0"/>
                        </a:rPr>
                        <a:t>Don’t memorize gestures – they will look fake</a:t>
                      </a:r>
                      <a:endParaRPr lang="en-US" sz="1100" b="0" dirty="0">
                        <a:solidFill>
                          <a:schemeClr val="tx1"/>
                        </a:solidFill>
                        <a:latin typeface="72 Brand" panose="020B0504030603020204" pitchFamily="34" charset="0"/>
                      </a:endParaRPr>
                    </a:p>
                  </a:txBody>
                  <a:tcPr/>
                </a:tc>
                <a:extLst>
                  <a:ext uri="{0D108BD9-81ED-4DB2-BD59-A6C34878D82A}">
                    <a16:rowId xmlns:a16="http://schemas.microsoft.com/office/drawing/2014/main" val="10002"/>
                  </a:ext>
                </a:extLst>
              </a:tr>
              <a:tr h="9091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2"/>
                          </a:solidFill>
                          <a:latin typeface="72 Brand" panose="020B0504030603020204" pitchFamily="34" charset="0"/>
                        </a:rPr>
                        <a:t>S</a:t>
                      </a:r>
                      <a:r>
                        <a:rPr lang="en-US" sz="1400" b="1" dirty="0">
                          <a:solidFill>
                            <a:schemeClr val="accent1"/>
                          </a:solidFill>
                          <a:latin typeface="72 Brand" panose="020B0504030603020204" pitchFamily="34" charset="0"/>
                        </a:rPr>
                        <a:t>peaking Voice</a:t>
                      </a:r>
                    </a:p>
                    <a:p>
                      <a:endParaRPr lang="en-US" sz="1600" b="1" dirty="0">
                        <a:solidFill>
                          <a:schemeClr val="accent1"/>
                        </a:solidFill>
                        <a:latin typeface="72 Brand" panose="020B0504030603020204" pitchFamily="34" charset="0"/>
                      </a:endParaRPr>
                    </a:p>
                  </a:txBody>
                  <a:tcPr/>
                </a:tc>
                <a:tc>
                  <a:txBody>
                    <a:bodyPr/>
                    <a:lstStyle/>
                    <a:p>
                      <a:pPr marL="114300" indent="-114300" algn="l" defTabSz="914400" rtl="0" eaLnBrk="1" latinLnBrk="0" hangingPunct="1">
                        <a:buFont typeface="Wingdings" panose="05000000000000000000" pitchFamily="2" charset="2"/>
                        <a:buChar char="ü"/>
                      </a:pPr>
                      <a:r>
                        <a:rPr lang="en-US" sz="1100" kern="1200" dirty="0">
                          <a:solidFill>
                            <a:schemeClr val="tx1"/>
                          </a:solidFill>
                          <a:latin typeface="72 Brand" panose="020B0504030603020204" pitchFamily="34" charset="0"/>
                        </a:rPr>
                        <a:t>Speak like you are talking to your best friend</a:t>
                      </a:r>
                    </a:p>
                    <a:p>
                      <a:pPr marL="114300" indent="-114300" algn="l" defTabSz="914400" rtl="0" eaLnBrk="1" latinLnBrk="0" hangingPunct="1">
                        <a:buFont typeface="Wingdings" panose="05000000000000000000" pitchFamily="2" charset="2"/>
                        <a:buChar char="ü"/>
                      </a:pPr>
                      <a:r>
                        <a:rPr lang="en-US" sz="1100" kern="1200" dirty="0">
                          <a:solidFill>
                            <a:schemeClr val="tx1"/>
                          </a:solidFill>
                          <a:latin typeface="72 Brand" panose="020B0504030603020204" pitchFamily="34" charset="0"/>
                        </a:rPr>
                        <a:t>Don’t say “ah” or “um” , “okay”?</a:t>
                      </a:r>
                    </a:p>
                    <a:p>
                      <a:pPr marL="114300" indent="-114300" algn="l" defTabSz="914400" rtl="0" eaLnBrk="1" latinLnBrk="0" hangingPunct="1">
                        <a:buFont typeface="Wingdings" panose="05000000000000000000" pitchFamily="2" charset="2"/>
                        <a:buChar char="ü"/>
                      </a:pPr>
                      <a:r>
                        <a:rPr lang="en-US" sz="1100" kern="1200" dirty="0">
                          <a:solidFill>
                            <a:schemeClr val="tx1"/>
                          </a:solidFill>
                          <a:latin typeface="72 Brand" panose="020B0504030603020204" pitchFamily="34" charset="0"/>
                        </a:rPr>
                        <a:t>Don’t be monotonous</a:t>
                      </a:r>
                    </a:p>
                    <a:p>
                      <a:pPr marL="114300" indent="-114300" algn="l" defTabSz="914400" rtl="0" eaLnBrk="1" latinLnBrk="0" hangingPunct="1">
                        <a:buFont typeface="Wingdings" panose="05000000000000000000" pitchFamily="2" charset="2"/>
                        <a:buChar char="ü"/>
                      </a:pPr>
                      <a:r>
                        <a:rPr lang="en-US" sz="1100" kern="1200" dirty="0">
                          <a:solidFill>
                            <a:schemeClr val="tx1"/>
                          </a:solidFill>
                          <a:latin typeface="72 Brand" panose="020B0504030603020204" pitchFamily="34" charset="0"/>
                        </a:rPr>
                        <a:t>Use your voice for emphasis</a:t>
                      </a:r>
                    </a:p>
                    <a:p>
                      <a:pPr marL="114300" indent="-114300" algn="l" defTabSz="914400" rtl="0" eaLnBrk="1" latinLnBrk="0" hangingPunct="1">
                        <a:buFont typeface="Wingdings" panose="05000000000000000000" pitchFamily="2" charset="2"/>
                        <a:buChar char="ü"/>
                      </a:pPr>
                      <a:r>
                        <a:rPr lang="en-US" sz="1100" kern="1200" dirty="0">
                          <a:solidFill>
                            <a:schemeClr val="tx1"/>
                          </a:solidFill>
                          <a:latin typeface="72 Brand" panose="020B0504030603020204" pitchFamily="34" charset="0"/>
                        </a:rPr>
                        <a:t>Don’t be afraid to pause</a:t>
                      </a:r>
                      <a:endParaRPr lang="en-US" sz="1100" b="0" kern="1200" dirty="0">
                        <a:solidFill>
                          <a:schemeClr val="tx1"/>
                        </a:solidFill>
                        <a:latin typeface="72 Brand" panose="020B0504030603020204" pitchFamily="34" charset="0"/>
                        <a:ea typeface="+mn-ea"/>
                        <a:cs typeface="+mn-cs"/>
                      </a:endParaRPr>
                    </a:p>
                  </a:txBody>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AADB7B22-C27D-B5F9-1C79-FE7A71E2CF87}"/>
              </a:ext>
            </a:extLst>
          </p:cNvPr>
          <p:cNvSpPr txBox="1"/>
          <p:nvPr/>
        </p:nvSpPr>
        <p:spPr>
          <a:xfrm>
            <a:off x="7334053" y="1271926"/>
            <a:ext cx="3667027"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800" dirty="0">
                <a:latin typeface="72 Brand" panose="020B0504030603020204" pitchFamily="34" charset="0"/>
              </a:rPr>
              <a:t>Note: The BEGS instructions are meant to help you  deliver the presentation with confidence and explain the jury your solution. They are not mandatory, it’s up to you what you want to use.</a:t>
            </a:r>
          </a:p>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4717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1D9B68-17E9-C515-6D35-5EB781D7E76A}"/>
              </a:ext>
            </a:extLst>
          </p:cNvPr>
          <p:cNvSpPr>
            <a:spLocks noGrp="1"/>
          </p:cNvSpPr>
          <p:nvPr>
            <p:ph type="title"/>
          </p:nvPr>
        </p:nvSpPr>
        <p:spPr/>
        <p:txBody>
          <a:bodyPr/>
          <a:lstStyle/>
          <a:p>
            <a:endParaRPr lang="en-SG"/>
          </a:p>
        </p:txBody>
      </p:sp>
      <p:sp>
        <p:nvSpPr>
          <p:cNvPr id="4" name="Text Placeholder 3">
            <a:extLst>
              <a:ext uri="{FF2B5EF4-FFF2-40B4-BE49-F238E27FC236}">
                <a16:creationId xmlns:a16="http://schemas.microsoft.com/office/drawing/2014/main" id="{2BC41470-74AB-1FCF-4E84-41A104DF0A31}"/>
              </a:ext>
            </a:extLst>
          </p:cNvPr>
          <p:cNvSpPr>
            <a:spLocks noGrp="1"/>
          </p:cNvSpPr>
          <p:nvPr>
            <p:ph type="body" sz="quarter" idx="16"/>
          </p:nvPr>
        </p:nvSpPr>
        <p:spPr/>
        <p:txBody>
          <a:bodyPr vert="horz" lIns="0" tIns="0" rIns="0" bIns="0" rtlCol="0" anchor="t">
            <a:noAutofit/>
          </a:bodyPr>
          <a:lstStyle/>
          <a:p>
            <a:r>
              <a:rPr lang="en-SG" b="1" dirty="0">
                <a:latin typeface="72 Brand Medium"/>
              </a:rPr>
              <a:t>Team Name</a:t>
            </a:r>
          </a:p>
        </p:txBody>
      </p:sp>
      <p:sp>
        <p:nvSpPr>
          <p:cNvPr id="5" name="Text Placeholder 4">
            <a:extLst>
              <a:ext uri="{FF2B5EF4-FFF2-40B4-BE49-F238E27FC236}">
                <a16:creationId xmlns:a16="http://schemas.microsoft.com/office/drawing/2014/main" id="{06E2EB0A-7675-1AD8-A290-4E1148454AF1}"/>
              </a:ext>
            </a:extLst>
          </p:cNvPr>
          <p:cNvSpPr>
            <a:spLocks noGrp="1"/>
          </p:cNvSpPr>
          <p:nvPr>
            <p:ph type="body" sz="quarter" idx="17"/>
          </p:nvPr>
        </p:nvSpPr>
        <p:spPr/>
        <p:txBody>
          <a:bodyPr/>
          <a:lstStyle/>
          <a:p>
            <a:r>
              <a:rPr lang="en-SG" dirty="0"/>
              <a:t>Team Members’ Names</a:t>
            </a:r>
          </a:p>
          <a:p>
            <a:r>
              <a:rPr lang="en-SG" dirty="0"/>
              <a:t>December 10</a:t>
            </a:r>
            <a:r>
              <a:rPr lang="en-SG" baseline="30000" dirty="0"/>
              <a:t>th</a:t>
            </a:r>
            <a:r>
              <a:rPr lang="en-SG" dirty="0"/>
              <a:t>, 2023</a:t>
            </a:r>
          </a:p>
        </p:txBody>
      </p:sp>
      <p:pic>
        <p:nvPicPr>
          <p:cNvPr id="6" name="Picture 5">
            <a:extLst>
              <a:ext uri="{FF2B5EF4-FFF2-40B4-BE49-F238E27FC236}">
                <a16:creationId xmlns:a16="http://schemas.microsoft.com/office/drawing/2014/main" id="{C4DA7183-5BFB-3585-C764-4011D9D7D74A}"/>
              </a:ext>
            </a:extLst>
          </p:cNvPr>
          <p:cNvPicPr>
            <a:picLocks noChangeAspect="1"/>
          </p:cNvPicPr>
          <p:nvPr/>
        </p:nvPicPr>
        <p:blipFill>
          <a:blip r:embed="rId2"/>
          <a:stretch>
            <a:fillRect/>
          </a:stretch>
        </p:blipFill>
        <p:spPr>
          <a:xfrm>
            <a:off x="282501" y="6009440"/>
            <a:ext cx="1244271" cy="629912"/>
          </a:xfrm>
          <a:prstGeom prst="rect">
            <a:avLst/>
          </a:prstGeom>
        </p:spPr>
      </p:pic>
    </p:spTree>
    <p:extLst>
      <p:ext uri="{BB962C8B-B14F-4D97-AF65-F5344CB8AC3E}">
        <p14:creationId xmlns:p14="http://schemas.microsoft.com/office/powerpoint/2010/main" val="131922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A6EE-1F7B-C538-5506-AC6C6ACE98E9}"/>
              </a:ext>
            </a:extLst>
          </p:cNvPr>
          <p:cNvSpPr>
            <a:spLocks noGrp="1"/>
          </p:cNvSpPr>
          <p:nvPr>
            <p:ph type="ctrTitle"/>
          </p:nvPr>
        </p:nvSpPr>
        <p:spPr/>
        <p:txBody>
          <a:bodyPr/>
          <a:lstStyle/>
          <a:p>
            <a:r>
              <a:rPr lang="en-SG" b="1" dirty="0">
                <a:latin typeface="72 Brand Medium"/>
              </a:rPr>
              <a:t>Agenda</a:t>
            </a:r>
          </a:p>
        </p:txBody>
      </p:sp>
      <p:sp>
        <p:nvSpPr>
          <p:cNvPr id="3" name="TextBox 2">
            <a:extLst>
              <a:ext uri="{FF2B5EF4-FFF2-40B4-BE49-F238E27FC236}">
                <a16:creationId xmlns:a16="http://schemas.microsoft.com/office/drawing/2014/main" id="{86B2DE28-CD37-F9B4-9968-1DD7075C3EA0}"/>
              </a:ext>
            </a:extLst>
          </p:cNvPr>
          <p:cNvSpPr txBox="1"/>
          <p:nvPr/>
        </p:nvSpPr>
        <p:spPr>
          <a:xfrm>
            <a:off x="5909525" y="2297921"/>
            <a:ext cx="5778631" cy="226215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latin typeface="72 Brand" panose="020B0504030603020204" pitchFamily="34" charset="0"/>
              </a:rPr>
              <a:t>Technologies Used for Implementation</a:t>
            </a:r>
          </a:p>
          <a:p>
            <a:pPr marL="342900" indent="-342900">
              <a:buFont typeface="Arial" panose="020B0604020202020204" pitchFamily="34" charset="0"/>
              <a:buChar char="•"/>
            </a:pPr>
            <a:r>
              <a:rPr lang="en-US" sz="2400" dirty="0">
                <a:latin typeface="72 Brand" panose="020B0504030603020204" pitchFamily="34" charset="0"/>
              </a:rPr>
              <a:t>Implemented Tasks</a:t>
            </a:r>
          </a:p>
          <a:p>
            <a:pPr marL="342900" indent="-342900">
              <a:buFont typeface="Arial" panose="020B0604020202020204" pitchFamily="34" charset="0"/>
              <a:buChar char="•"/>
            </a:pPr>
            <a:r>
              <a:rPr lang="en-US" sz="2400" dirty="0">
                <a:latin typeface="72 Brand" panose="020B0504030603020204" pitchFamily="34" charset="0"/>
              </a:rPr>
              <a:t>Solution Architecture</a:t>
            </a:r>
          </a:p>
          <a:p>
            <a:pPr marL="342900" indent="-342900">
              <a:buFont typeface="Arial" panose="020B0604020202020204" pitchFamily="34" charset="0"/>
              <a:buChar char="•"/>
            </a:pPr>
            <a:r>
              <a:rPr lang="en-US" sz="2400" dirty="0">
                <a:latin typeface="72 Brand" panose="020B0504030603020204" pitchFamily="34" charset="0"/>
              </a:rPr>
              <a:t>Functional DEMO – go briefly through all the implemented tasks</a:t>
            </a:r>
          </a:p>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65101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4888-C7AB-165E-6143-4D395395265A}"/>
              </a:ext>
            </a:extLst>
          </p:cNvPr>
          <p:cNvSpPr>
            <a:spLocks noGrp="1"/>
          </p:cNvSpPr>
          <p:nvPr>
            <p:ph type="title"/>
          </p:nvPr>
        </p:nvSpPr>
        <p:spPr/>
        <p:txBody>
          <a:bodyPr/>
          <a:lstStyle/>
          <a:p>
            <a:r>
              <a:rPr lang="en-SG" b="1" dirty="0">
                <a:latin typeface="72 Brand Medium"/>
              </a:rPr>
              <a:t>Technologies Used for Implementation</a:t>
            </a:r>
          </a:p>
        </p:txBody>
      </p:sp>
      <p:sp>
        <p:nvSpPr>
          <p:cNvPr id="3" name="Content Placeholder 2">
            <a:extLst>
              <a:ext uri="{FF2B5EF4-FFF2-40B4-BE49-F238E27FC236}">
                <a16:creationId xmlns:a16="http://schemas.microsoft.com/office/drawing/2014/main" id="{11BB821F-D450-0F5E-2EC0-9DA6FB095790}"/>
              </a:ext>
            </a:extLst>
          </p:cNvPr>
          <p:cNvSpPr>
            <a:spLocks noGrp="1"/>
          </p:cNvSpPr>
          <p:nvPr>
            <p:ph sz="half" idx="1"/>
          </p:nvPr>
        </p:nvSpPr>
        <p:spPr>
          <a:xfrm>
            <a:off x="536856" y="1288473"/>
            <a:ext cx="11150575" cy="4351338"/>
          </a:xfrm>
        </p:spPr>
        <p:txBody>
          <a:bodyPr>
            <a:normAutofit/>
          </a:bodyPr>
          <a:lstStyle/>
          <a:p>
            <a:pPr lvl="1"/>
            <a:r>
              <a:rPr lang="en-US" sz="2400" dirty="0"/>
              <a:t>[No 1]</a:t>
            </a:r>
          </a:p>
          <a:p>
            <a:pPr lvl="1"/>
            <a:r>
              <a:rPr lang="en-US" sz="2400" dirty="0"/>
              <a:t>[No 2]</a:t>
            </a:r>
          </a:p>
          <a:p>
            <a:pPr lvl="1"/>
            <a:r>
              <a:rPr lang="en-US" sz="2400" dirty="0"/>
              <a:t>[No 3] </a:t>
            </a:r>
          </a:p>
          <a:p>
            <a:pPr lvl="1"/>
            <a:r>
              <a:rPr lang="en-US" sz="2400" dirty="0"/>
              <a:t>…</a:t>
            </a:r>
          </a:p>
          <a:p>
            <a:endParaRPr lang="en-SG" dirty="0"/>
          </a:p>
        </p:txBody>
      </p:sp>
    </p:spTree>
    <p:extLst>
      <p:ext uri="{BB962C8B-B14F-4D97-AF65-F5344CB8AC3E}">
        <p14:creationId xmlns:p14="http://schemas.microsoft.com/office/powerpoint/2010/main" val="263867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4888-C7AB-165E-6143-4D395395265A}"/>
              </a:ext>
            </a:extLst>
          </p:cNvPr>
          <p:cNvSpPr>
            <a:spLocks noGrp="1"/>
          </p:cNvSpPr>
          <p:nvPr>
            <p:ph type="title"/>
          </p:nvPr>
        </p:nvSpPr>
        <p:spPr/>
        <p:txBody>
          <a:bodyPr/>
          <a:lstStyle/>
          <a:p>
            <a:r>
              <a:rPr lang="en-SG" b="1" dirty="0">
                <a:latin typeface="72 Brand Medium"/>
              </a:rPr>
              <a:t>Implemented Tasks</a:t>
            </a:r>
          </a:p>
        </p:txBody>
      </p:sp>
      <p:sp>
        <p:nvSpPr>
          <p:cNvPr id="3" name="Content Placeholder 2">
            <a:extLst>
              <a:ext uri="{FF2B5EF4-FFF2-40B4-BE49-F238E27FC236}">
                <a16:creationId xmlns:a16="http://schemas.microsoft.com/office/drawing/2014/main" id="{11BB821F-D450-0F5E-2EC0-9DA6FB095790}"/>
              </a:ext>
            </a:extLst>
          </p:cNvPr>
          <p:cNvSpPr>
            <a:spLocks noGrp="1"/>
          </p:cNvSpPr>
          <p:nvPr>
            <p:ph sz="half" idx="1"/>
          </p:nvPr>
        </p:nvSpPr>
        <p:spPr>
          <a:xfrm>
            <a:off x="536856" y="1288473"/>
            <a:ext cx="11150575" cy="4351338"/>
          </a:xfrm>
        </p:spPr>
        <p:txBody>
          <a:bodyPr>
            <a:normAutofit/>
          </a:bodyPr>
          <a:lstStyle/>
          <a:p>
            <a:pPr marL="457200" marR="0" lvl="1" indent="-457200" algn="l" defTabSz="1088558" rtl="0" eaLnBrk="1" fontAlgn="auto" latinLnBrk="0" hangingPunct="1">
              <a:lnSpc>
                <a:spcPct val="100000"/>
              </a:lnSpc>
              <a:spcBef>
                <a:spcPts val="600"/>
              </a:spcBef>
              <a:spcAft>
                <a:spcPts val="0"/>
              </a:spcAft>
              <a:buClr>
                <a:srgbClr val="F0AB00"/>
              </a:buClr>
              <a:buSzPct val="100000"/>
              <a:buFont typeface="+mj-lt"/>
              <a:buAutoNum type="arabicPeriod"/>
              <a:tabLst/>
              <a:defRPr/>
            </a:pPr>
            <a:r>
              <a:rPr lang="ro-RO" sz="1800" dirty="0">
                <a:effectLst/>
                <a:latin typeface="72 Brand" panose="020B0504030603020204" pitchFamily="34" charset="0"/>
                <a:ea typeface="72 Brand" panose="020B0504030603020204" pitchFamily="34" charset="0"/>
                <a:cs typeface="Times New Roman (Textkörper CS)"/>
              </a:rPr>
              <a:t>Identificarea anomaliilor în valoarea stocurilor</a:t>
            </a:r>
            <a:r>
              <a:rPr lang="en-RO" dirty="0">
                <a:effectLst/>
              </a:rPr>
              <a:t> </a:t>
            </a:r>
            <a:r>
              <a:rPr kumimoji="0" lang="en-GB" sz="1800" b="0" i="0" u="none" strike="noStrike" kern="1200" cap="none" spc="0" normalizeH="0" baseline="0" noProof="0" dirty="0">
                <a:ln>
                  <a:noFill/>
                </a:ln>
                <a:effectLst/>
                <a:uLnTx/>
                <a:uFillTx/>
              </a:rPr>
              <a:t>	</a:t>
            </a:r>
            <a:r>
              <a:rPr kumimoji="0" lang="en-US" sz="1800" b="0" i="0" u="none" strike="noStrike" kern="1200" cap="none" spc="0" normalizeH="0" baseline="0" noProof="0" dirty="0">
                <a:ln>
                  <a:noFill/>
                </a:ln>
                <a:solidFill>
                  <a:srgbClr val="4FB81C"/>
                </a:solidFill>
                <a:effectLst/>
                <a:uLnTx/>
                <a:uFillTx/>
              </a:rPr>
              <a:t>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F0AB00"/>
                </a:solidFill>
                <a:effectLst/>
                <a:uLnTx/>
                <a:uFillTx/>
              </a:rPr>
              <a:t>Partially 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C00000"/>
                </a:solidFill>
                <a:effectLst/>
                <a:uLnTx/>
                <a:uFillTx/>
              </a:rPr>
              <a:t>Not</a:t>
            </a:r>
            <a:r>
              <a:rPr kumimoji="0" lang="en-US" sz="1800" b="0" i="0" u="none" strike="noStrike" kern="1200" cap="none" spc="0" normalizeH="0" baseline="0" noProof="0" dirty="0">
                <a:ln>
                  <a:noFill/>
                </a:ln>
                <a:solidFill>
                  <a:srgbClr val="FFFFFF"/>
                </a:solidFill>
                <a:effectLst/>
                <a:uLnTx/>
                <a:uFillTx/>
              </a:rPr>
              <a:t> </a:t>
            </a:r>
            <a:r>
              <a:rPr kumimoji="0" lang="en-US" sz="1800" b="0" i="0" u="none" strike="noStrike" kern="1200" cap="none" spc="0" normalizeH="0" baseline="0" noProof="0" dirty="0">
                <a:ln>
                  <a:noFill/>
                </a:ln>
                <a:solidFill>
                  <a:srgbClr val="C00000"/>
                </a:solidFill>
                <a:effectLst/>
                <a:uLnTx/>
                <a:uFillTx/>
              </a:rPr>
              <a:t>Implemented</a:t>
            </a:r>
          </a:p>
          <a:p>
            <a:pPr marL="457200" marR="0" lvl="1" indent="-457200" algn="l" defTabSz="1088558" rtl="0" eaLnBrk="1" fontAlgn="auto" latinLnBrk="0" hangingPunct="1">
              <a:lnSpc>
                <a:spcPct val="100000"/>
              </a:lnSpc>
              <a:spcBef>
                <a:spcPts val="600"/>
              </a:spcBef>
              <a:spcAft>
                <a:spcPts val="0"/>
              </a:spcAft>
              <a:buClr>
                <a:srgbClr val="F0AB00"/>
              </a:buClr>
              <a:buSzPct val="100000"/>
              <a:buFont typeface="+mj-lt"/>
              <a:buAutoNum type="arabicPeriod"/>
              <a:tabLst/>
              <a:defRPr/>
            </a:pPr>
            <a:r>
              <a:rPr lang="ro-RO" sz="1800" dirty="0">
                <a:effectLst/>
                <a:latin typeface="72 Brand" panose="020B0504030603020204" pitchFamily="34" charset="0"/>
                <a:ea typeface="72 Brand" panose="020B0504030603020204" pitchFamily="34" charset="0"/>
                <a:cs typeface="Times New Roman (Textkörper CS)"/>
              </a:rPr>
              <a:t>Predicția cererii la nivel de produs</a:t>
            </a:r>
            <a:r>
              <a:rPr lang="en-RO" dirty="0">
                <a:effectLst/>
              </a:rPr>
              <a:t> </a:t>
            </a:r>
            <a:r>
              <a:rPr kumimoji="0" lang="en-GB" sz="1800" b="0" i="0" u="none" strike="noStrike" kern="1200" cap="none" spc="0" normalizeH="0" baseline="0" noProof="0" dirty="0">
                <a:ln>
                  <a:noFill/>
                </a:ln>
                <a:effectLst/>
                <a:uLnTx/>
                <a:uFillTx/>
              </a:rPr>
              <a:t>	</a:t>
            </a:r>
            <a:r>
              <a:rPr kumimoji="0" lang="en-GB" sz="1800" b="0" i="0" u="none" strike="noStrike" kern="1200" cap="none" spc="0" normalizeH="0" baseline="0" noProof="0" dirty="0">
                <a:ln>
                  <a:noFill/>
                </a:ln>
                <a:solidFill>
                  <a:srgbClr val="FFFFFF"/>
                </a:solidFill>
                <a:effectLst/>
                <a:uLnTx/>
                <a:uFillTx/>
              </a:rPr>
              <a:t>	</a:t>
            </a:r>
            <a:r>
              <a:rPr kumimoji="0" lang="en-US" sz="1800" b="0" i="0" u="none" strike="noStrike" kern="1200" cap="none" spc="0" normalizeH="0" baseline="0" noProof="0" dirty="0">
                <a:ln>
                  <a:noFill/>
                </a:ln>
                <a:solidFill>
                  <a:srgbClr val="4FB81C"/>
                </a:solidFill>
                <a:effectLst/>
                <a:uLnTx/>
                <a:uFillTx/>
              </a:rPr>
              <a:t>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F0AB00"/>
                </a:solidFill>
                <a:effectLst/>
                <a:uLnTx/>
                <a:uFillTx/>
              </a:rPr>
              <a:t>Partially 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C00000"/>
                </a:solidFill>
                <a:effectLst/>
                <a:uLnTx/>
                <a:uFillTx/>
              </a:rPr>
              <a:t>Not Implemented</a:t>
            </a:r>
            <a:endParaRPr kumimoji="0" lang="en-GB" sz="1800" b="0" i="0" u="none" strike="noStrike" kern="1200" cap="none" spc="0" normalizeH="0" baseline="0" noProof="0" dirty="0">
              <a:ln>
                <a:noFill/>
              </a:ln>
              <a:solidFill>
                <a:srgbClr val="C00000"/>
              </a:solidFill>
              <a:effectLst/>
              <a:uLnTx/>
              <a:uFillTx/>
            </a:endParaRPr>
          </a:p>
          <a:p>
            <a:pPr marL="457200" marR="0" lvl="1" indent="-457200" algn="l" defTabSz="1088558" rtl="0" eaLnBrk="1" fontAlgn="auto" latinLnBrk="0" hangingPunct="1">
              <a:lnSpc>
                <a:spcPct val="100000"/>
              </a:lnSpc>
              <a:spcBef>
                <a:spcPts val="600"/>
              </a:spcBef>
              <a:spcAft>
                <a:spcPts val="0"/>
              </a:spcAft>
              <a:buClr>
                <a:srgbClr val="F0AB00"/>
              </a:buClr>
              <a:buSzPct val="100000"/>
              <a:buFont typeface="+mj-lt"/>
              <a:buAutoNum type="arabicPeriod"/>
              <a:tabLst/>
              <a:defRPr/>
            </a:pPr>
            <a:r>
              <a:rPr lang="ro-RO" sz="1800" dirty="0">
                <a:effectLst/>
                <a:latin typeface="72 Brand" panose="020B0504030603020204" pitchFamily="34" charset="0"/>
                <a:ea typeface="72 Brand" panose="020B0504030603020204" pitchFamily="34" charset="0"/>
                <a:cs typeface="Times New Roman (Textkörper CS)"/>
              </a:rPr>
              <a:t>Optimizarea aprovizionării</a:t>
            </a:r>
            <a:r>
              <a:rPr lang="en-RO" dirty="0">
                <a:effectLst/>
              </a:rPr>
              <a:t> 	</a:t>
            </a:r>
            <a:r>
              <a:rPr kumimoji="0" lang="en-US" sz="1800" b="0" i="0" u="none" strike="noStrike" kern="1200" cap="none" spc="0" normalizeH="0" baseline="0" noProof="0" dirty="0">
                <a:ln>
                  <a:noFill/>
                </a:ln>
                <a:solidFill>
                  <a:srgbClr val="FFFFFF"/>
                </a:solidFill>
                <a:effectLst/>
                <a:uLnTx/>
                <a:uFillTx/>
              </a:rPr>
              <a:t>	</a:t>
            </a:r>
            <a:r>
              <a:rPr kumimoji="0" lang="en-GB" sz="1800" b="0" i="0" u="none" strike="noStrike" kern="1200" cap="none" spc="0" normalizeH="0" baseline="0" noProof="0" dirty="0">
                <a:ln>
                  <a:noFill/>
                </a:ln>
                <a:solidFill>
                  <a:srgbClr val="FFFFFF"/>
                </a:solidFill>
                <a:effectLst/>
                <a:uLnTx/>
                <a:uFillTx/>
              </a:rPr>
              <a:t>	</a:t>
            </a:r>
            <a:r>
              <a:rPr kumimoji="0" lang="en-US" sz="1800" b="0" i="0" u="none" strike="noStrike" kern="1200" cap="none" spc="0" normalizeH="0" baseline="0" noProof="0" dirty="0">
                <a:ln>
                  <a:noFill/>
                </a:ln>
                <a:solidFill>
                  <a:srgbClr val="4FB81C"/>
                </a:solidFill>
                <a:effectLst/>
                <a:uLnTx/>
                <a:uFillTx/>
              </a:rPr>
              <a:t>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F0AB00"/>
                </a:solidFill>
                <a:effectLst/>
                <a:uLnTx/>
                <a:uFillTx/>
              </a:rPr>
              <a:t>Partially 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C00000"/>
                </a:solidFill>
                <a:effectLst/>
                <a:uLnTx/>
                <a:uFillTx/>
              </a:rPr>
              <a:t>Not Implemented</a:t>
            </a:r>
          </a:p>
          <a:p>
            <a:pPr marL="457200" marR="0" lvl="1" indent="-457200" algn="l" defTabSz="1088558" rtl="0" eaLnBrk="1" fontAlgn="auto" latinLnBrk="0" hangingPunct="1">
              <a:lnSpc>
                <a:spcPct val="100000"/>
              </a:lnSpc>
              <a:spcBef>
                <a:spcPts val="600"/>
              </a:spcBef>
              <a:spcAft>
                <a:spcPts val="0"/>
              </a:spcAft>
              <a:buClr>
                <a:srgbClr val="F0AB00"/>
              </a:buClr>
              <a:buSzPct val="100000"/>
              <a:buFont typeface="+mj-lt"/>
              <a:buAutoNum type="arabicPeriod"/>
              <a:tabLst/>
              <a:defRPr/>
            </a:pPr>
            <a:r>
              <a:rPr lang="ro-RO" sz="1800" dirty="0">
                <a:effectLst/>
                <a:latin typeface="72 Brand" panose="020B0504030603020204" pitchFamily="34" charset="0"/>
                <a:ea typeface="72 Brand" panose="020B0504030603020204" pitchFamily="34" charset="0"/>
                <a:cs typeface="Times New Roman (Textkörper CS)"/>
              </a:rPr>
              <a:t>Notificări personalizate pt. actualizarea stocurilor</a:t>
            </a:r>
            <a:r>
              <a:rPr lang="en-RO" dirty="0">
                <a:effectLst/>
              </a:rPr>
              <a:t> </a:t>
            </a:r>
            <a:r>
              <a:rPr kumimoji="0" lang="en-US" sz="1800" b="0" i="0" u="none" strike="noStrike" kern="1200" cap="none" spc="0" normalizeH="0" baseline="0" noProof="0" dirty="0">
                <a:ln>
                  <a:noFill/>
                </a:ln>
                <a:solidFill>
                  <a:srgbClr val="4FB81C"/>
                </a:solidFill>
                <a:effectLst/>
                <a:uLnTx/>
                <a:uFillTx/>
              </a:rPr>
              <a:t>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F0AB00"/>
                </a:solidFill>
                <a:effectLst/>
                <a:uLnTx/>
                <a:uFillTx/>
              </a:rPr>
              <a:t>Partially 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C00000"/>
                </a:solidFill>
                <a:effectLst/>
                <a:uLnTx/>
                <a:uFillTx/>
              </a:rPr>
              <a:t>Not Implemented</a:t>
            </a:r>
          </a:p>
          <a:p>
            <a:pPr marL="457200" marR="0" lvl="1" indent="-457200" algn="l" defTabSz="1088558" rtl="0" eaLnBrk="1" fontAlgn="auto" latinLnBrk="0" hangingPunct="1">
              <a:lnSpc>
                <a:spcPct val="100000"/>
              </a:lnSpc>
              <a:spcBef>
                <a:spcPts val="600"/>
              </a:spcBef>
              <a:spcAft>
                <a:spcPts val="0"/>
              </a:spcAft>
              <a:buClr>
                <a:srgbClr val="F0AB00"/>
              </a:buClr>
              <a:buSzPct val="100000"/>
              <a:buFont typeface="+mj-lt"/>
              <a:buAutoNum type="arabicPeriod"/>
              <a:tabLst/>
              <a:defRPr/>
            </a:pPr>
            <a:r>
              <a:rPr lang="ro-RO" sz="1800" dirty="0">
                <a:effectLst/>
                <a:latin typeface="72 Brand" panose="020B0504030603020204" pitchFamily="34" charset="0"/>
                <a:ea typeface="72 Brand" panose="020B0504030603020204" pitchFamily="34" charset="0"/>
                <a:cs typeface="Times New Roman (Textkörper CS)"/>
              </a:rPr>
              <a:t>Recomandări personalizate pentru cumpărători</a:t>
            </a:r>
            <a:r>
              <a:rPr lang="en-RO" dirty="0">
                <a:effectLst/>
              </a:rPr>
              <a:t> </a:t>
            </a:r>
            <a:r>
              <a:rPr kumimoji="0" lang="en-GB" sz="1800" b="0" i="0" u="none" strike="noStrike" kern="1200" cap="none" spc="0" normalizeH="0" baseline="0" noProof="0" dirty="0">
                <a:ln>
                  <a:noFill/>
                </a:ln>
                <a:effectLst/>
                <a:uLnTx/>
                <a:uFillTx/>
              </a:rPr>
              <a:t>	</a:t>
            </a:r>
            <a:r>
              <a:rPr kumimoji="0" lang="en-US" sz="1800" b="0" i="0" u="none" strike="noStrike" kern="1200" cap="none" spc="0" normalizeH="0" baseline="0" noProof="0" dirty="0">
                <a:ln>
                  <a:noFill/>
                </a:ln>
                <a:solidFill>
                  <a:srgbClr val="4FB81C"/>
                </a:solidFill>
                <a:effectLst/>
                <a:uLnTx/>
                <a:uFillTx/>
              </a:rPr>
              <a:t>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F0AB00"/>
                </a:solidFill>
                <a:effectLst/>
                <a:uLnTx/>
                <a:uFillTx/>
              </a:rPr>
              <a:t>Partially 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C00000"/>
                </a:solidFill>
                <a:effectLst/>
                <a:uLnTx/>
                <a:uFillTx/>
              </a:rPr>
              <a:t>Not Implemented</a:t>
            </a:r>
          </a:p>
          <a:p>
            <a:pPr marL="457200" marR="0" lvl="1" indent="-457200" algn="l" defTabSz="1088558" rtl="0" eaLnBrk="1" fontAlgn="auto" latinLnBrk="0" hangingPunct="1">
              <a:lnSpc>
                <a:spcPct val="100000"/>
              </a:lnSpc>
              <a:spcBef>
                <a:spcPts val="600"/>
              </a:spcBef>
              <a:spcAft>
                <a:spcPts val="0"/>
              </a:spcAft>
              <a:buClr>
                <a:srgbClr val="F0AB00"/>
              </a:buClr>
              <a:buSzPct val="100000"/>
              <a:buFont typeface="+mj-lt"/>
              <a:buAutoNum type="arabicPeriod"/>
              <a:tabLst/>
              <a:defRPr/>
            </a:pPr>
            <a:r>
              <a:rPr lang="ro-RO" sz="1800" dirty="0">
                <a:effectLst/>
                <a:latin typeface="72 Brand" panose="020B0504030603020204" pitchFamily="34" charset="0"/>
                <a:ea typeface="72 Brand" panose="020B0504030603020204" pitchFamily="34" charset="0"/>
                <a:cs typeface="Times New Roman (Textkörper CS)"/>
              </a:rPr>
              <a:t>Utilizarea LLM pentru generarea recomandărilor</a:t>
            </a:r>
            <a:r>
              <a:rPr lang="en-RO" dirty="0">
                <a:effectLst/>
              </a:rPr>
              <a:t> </a:t>
            </a:r>
            <a:r>
              <a:rPr kumimoji="0" lang="en-GB" sz="1800" b="0" i="0" u="none" strike="noStrike" kern="1200" cap="none" spc="0" normalizeH="0" baseline="0" noProof="0" dirty="0">
                <a:ln>
                  <a:noFill/>
                </a:ln>
                <a:solidFill>
                  <a:srgbClr val="FFFFFF"/>
                </a:solidFill>
                <a:effectLst/>
                <a:uLnTx/>
                <a:uFillTx/>
              </a:rPr>
              <a:t>	</a:t>
            </a:r>
            <a:r>
              <a:rPr kumimoji="0" lang="en-US" sz="1800" b="0" i="0" u="none" strike="noStrike" kern="1200" cap="none" spc="0" normalizeH="0" baseline="0" noProof="0" dirty="0">
                <a:ln>
                  <a:noFill/>
                </a:ln>
                <a:solidFill>
                  <a:srgbClr val="4FB81C"/>
                </a:solidFill>
                <a:effectLst/>
                <a:uLnTx/>
                <a:uFillTx/>
              </a:rPr>
              <a:t>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F0AB00"/>
                </a:solidFill>
                <a:effectLst/>
                <a:uLnTx/>
                <a:uFillTx/>
              </a:rPr>
              <a:t>Partially 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C00000"/>
                </a:solidFill>
                <a:effectLst/>
                <a:uLnTx/>
                <a:uFillTx/>
              </a:rPr>
              <a:t>Not Implemented</a:t>
            </a:r>
          </a:p>
          <a:p>
            <a:pPr marL="457200" marR="0" lvl="1" indent="-457200" algn="l" defTabSz="1088558" rtl="0" eaLnBrk="1" fontAlgn="auto" latinLnBrk="0" hangingPunct="1">
              <a:lnSpc>
                <a:spcPct val="100000"/>
              </a:lnSpc>
              <a:spcBef>
                <a:spcPts val="600"/>
              </a:spcBef>
              <a:spcAft>
                <a:spcPts val="0"/>
              </a:spcAft>
              <a:buClr>
                <a:srgbClr val="F0AB00"/>
              </a:buClr>
              <a:buSzPct val="100000"/>
              <a:buFont typeface="+mj-lt"/>
              <a:buAutoNum type="arabicPeriod"/>
              <a:tabLst/>
              <a:defRPr/>
            </a:pPr>
            <a:r>
              <a:rPr kumimoji="0" lang="en-US" sz="1800" b="0" i="0" u="none" strike="noStrike" kern="1200" cap="none" spc="0" normalizeH="0" baseline="0" noProof="0" dirty="0">
                <a:ln>
                  <a:noFill/>
                </a:ln>
                <a:effectLst/>
                <a:uLnTx/>
                <a:uFillTx/>
              </a:rPr>
              <a:t>Dashboard 	</a:t>
            </a:r>
            <a:r>
              <a:rPr kumimoji="0" lang="en-GB" sz="1800" b="0" i="0" u="none" strike="noStrike" kern="1200" cap="none" spc="0" normalizeH="0" baseline="0" noProof="0" dirty="0">
                <a:ln>
                  <a:noFill/>
                </a:ln>
                <a:effectLst/>
                <a:uLnTx/>
                <a:uFillTx/>
              </a:rPr>
              <a:t>			</a:t>
            </a:r>
            <a:r>
              <a:rPr kumimoji="0" lang="en-US" sz="1800" b="0" i="0" u="none" strike="noStrike" kern="1200" cap="none" spc="0" normalizeH="0" baseline="0" noProof="0" dirty="0">
                <a:ln>
                  <a:noFill/>
                </a:ln>
                <a:solidFill>
                  <a:srgbClr val="4FB81C"/>
                </a:solidFill>
                <a:effectLst/>
                <a:uLnTx/>
                <a:uFillTx/>
              </a:rPr>
              <a:t>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F0AB00"/>
                </a:solidFill>
                <a:effectLst/>
                <a:uLnTx/>
                <a:uFillTx/>
              </a:rPr>
              <a:t>Partially 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C00000"/>
                </a:solidFill>
                <a:effectLst/>
                <a:uLnTx/>
                <a:uFillTx/>
              </a:rPr>
              <a:t>Not Implemented</a:t>
            </a:r>
            <a:endParaRPr kumimoji="0" lang="en-GB" sz="1800" b="0" i="0" u="none" strike="noStrike" kern="1200" cap="none" spc="0" normalizeH="0" baseline="0" noProof="0" dirty="0">
              <a:ln>
                <a:noFill/>
              </a:ln>
              <a:solidFill>
                <a:srgbClr val="C00000"/>
              </a:solidFill>
              <a:effectLst/>
              <a:uLnTx/>
              <a:uFillTx/>
            </a:endParaRPr>
          </a:p>
          <a:p>
            <a:pPr marL="457200" marR="0" lvl="1" indent="-457200" algn="l" defTabSz="1088558" rtl="0" eaLnBrk="1" fontAlgn="auto" latinLnBrk="0" hangingPunct="1">
              <a:lnSpc>
                <a:spcPct val="100000"/>
              </a:lnSpc>
              <a:spcBef>
                <a:spcPts val="600"/>
              </a:spcBef>
              <a:spcAft>
                <a:spcPts val="0"/>
              </a:spcAft>
              <a:buClr>
                <a:srgbClr val="F0AB00"/>
              </a:buClr>
              <a:buSzPct val="100000"/>
              <a:buFont typeface="+mj-lt"/>
              <a:buAutoNum type="arabicPeriod"/>
              <a:tabLst/>
              <a:defRPr/>
            </a:pPr>
            <a:r>
              <a:rPr lang="ro-RO" dirty="0">
                <a:ea typeface="72 Brand" panose="020B0504030603020204" pitchFamily="34" charset="0"/>
                <a:cs typeface="Times New Roman (Textkörper CS)"/>
              </a:rPr>
              <a:t>I</a:t>
            </a:r>
            <a:r>
              <a:rPr lang="ro-RO" sz="1800" dirty="0">
                <a:effectLst/>
                <a:latin typeface="72 Brand" panose="020B0504030603020204" pitchFamily="34" charset="0"/>
                <a:ea typeface="72 Brand" panose="020B0504030603020204" pitchFamily="34" charset="0"/>
                <a:cs typeface="Times New Roman (Textkörper CS)"/>
              </a:rPr>
              <a:t>novații și elemente proprii</a:t>
            </a:r>
            <a:r>
              <a:rPr lang="en-RO" dirty="0">
                <a:effectLst/>
              </a:rPr>
              <a:t>  	</a:t>
            </a:r>
            <a:r>
              <a:rPr kumimoji="0" lang="en-GB" sz="1800" b="0" i="0" u="none" strike="noStrike" kern="1200" cap="none" spc="0" normalizeH="0" baseline="0" noProof="0" dirty="0">
                <a:ln>
                  <a:noFill/>
                </a:ln>
                <a:effectLst/>
                <a:uLnTx/>
                <a:uFillTx/>
              </a:rPr>
              <a:t>		</a:t>
            </a:r>
            <a:r>
              <a:rPr kumimoji="0" lang="en-US" sz="1800" b="0" i="0" u="none" strike="noStrike" kern="1200" cap="none" spc="0" normalizeH="0" baseline="0" noProof="0" dirty="0">
                <a:ln>
                  <a:noFill/>
                </a:ln>
                <a:solidFill>
                  <a:srgbClr val="4FB81C"/>
                </a:solidFill>
                <a:effectLst/>
                <a:uLnTx/>
                <a:uFillTx/>
              </a:rPr>
              <a:t>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F0AB00"/>
                </a:solidFill>
                <a:effectLst/>
                <a:uLnTx/>
                <a:uFillTx/>
              </a:rPr>
              <a:t>Partially Implemented</a:t>
            </a:r>
            <a:r>
              <a:rPr kumimoji="0" lang="en-US" sz="1800" b="0" i="0" u="none" strike="noStrike" kern="1200" cap="none" spc="0" normalizeH="0" baseline="0" noProof="0" dirty="0">
                <a:ln>
                  <a:noFill/>
                </a:ln>
                <a:solidFill>
                  <a:srgbClr val="FFFFFF"/>
                </a:solidFill>
                <a:effectLst/>
                <a:uLnTx/>
                <a:uFillTx/>
              </a:rPr>
              <a:t>/</a:t>
            </a:r>
            <a:r>
              <a:rPr kumimoji="0" lang="en-US" sz="1800" b="0" i="0" u="none" strike="noStrike" kern="1200" cap="none" spc="0" normalizeH="0" baseline="0" noProof="0" dirty="0">
                <a:ln>
                  <a:noFill/>
                </a:ln>
                <a:solidFill>
                  <a:srgbClr val="C00000"/>
                </a:solidFill>
                <a:effectLst/>
                <a:uLnTx/>
                <a:uFillTx/>
              </a:rPr>
              <a:t>Not Implemented</a:t>
            </a:r>
          </a:p>
          <a:p>
            <a:r>
              <a:rPr lang="en-SG" dirty="0"/>
              <a:t>+ Bonuses</a:t>
            </a:r>
          </a:p>
        </p:txBody>
      </p:sp>
    </p:spTree>
    <p:extLst>
      <p:ext uri="{BB962C8B-B14F-4D97-AF65-F5344CB8AC3E}">
        <p14:creationId xmlns:p14="http://schemas.microsoft.com/office/powerpoint/2010/main" val="129674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4888-C7AB-165E-6143-4D395395265A}"/>
              </a:ext>
            </a:extLst>
          </p:cNvPr>
          <p:cNvSpPr>
            <a:spLocks noGrp="1"/>
          </p:cNvSpPr>
          <p:nvPr>
            <p:ph type="title"/>
          </p:nvPr>
        </p:nvSpPr>
        <p:spPr/>
        <p:txBody>
          <a:bodyPr/>
          <a:lstStyle/>
          <a:p>
            <a:r>
              <a:rPr lang="en-SG" b="1" dirty="0">
                <a:latin typeface="72 Brand Medium"/>
              </a:rPr>
              <a:t>Solution Architecture</a:t>
            </a:r>
          </a:p>
        </p:txBody>
      </p:sp>
      <p:sp>
        <p:nvSpPr>
          <p:cNvPr id="3" name="Content Placeholder 2">
            <a:extLst>
              <a:ext uri="{FF2B5EF4-FFF2-40B4-BE49-F238E27FC236}">
                <a16:creationId xmlns:a16="http://schemas.microsoft.com/office/drawing/2014/main" id="{11BB821F-D450-0F5E-2EC0-9DA6FB095790}"/>
              </a:ext>
            </a:extLst>
          </p:cNvPr>
          <p:cNvSpPr>
            <a:spLocks noGrp="1"/>
          </p:cNvSpPr>
          <p:nvPr>
            <p:ph sz="half" idx="1"/>
          </p:nvPr>
        </p:nvSpPr>
        <p:spPr>
          <a:xfrm>
            <a:off x="536856" y="1288473"/>
            <a:ext cx="11150575" cy="4351338"/>
          </a:xfrm>
        </p:spPr>
        <p:txBody>
          <a:bodyPr>
            <a:normAutofit/>
          </a:bodyPr>
          <a:lstStyle/>
          <a:p>
            <a:endParaRPr lang="en-SG" dirty="0"/>
          </a:p>
        </p:txBody>
      </p:sp>
    </p:spTree>
    <p:extLst>
      <p:ext uri="{BB962C8B-B14F-4D97-AF65-F5344CB8AC3E}">
        <p14:creationId xmlns:p14="http://schemas.microsoft.com/office/powerpoint/2010/main" val="209989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B821F-D450-0F5E-2EC0-9DA6FB095790}"/>
              </a:ext>
            </a:extLst>
          </p:cNvPr>
          <p:cNvSpPr>
            <a:spLocks noGrp="1"/>
          </p:cNvSpPr>
          <p:nvPr>
            <p:ph sz="half" idx="1"/>
          </p:nvPr>
        </p:nvSpPr>
        <p:spPr>
          <a:xfrm>
            <a:off x="206918" y="1253331"/>
            <a:ext cx="11150575" cy="4351338"/>
          </a:xfrm>
        </p:spPr>
        <p:txBody>
          <a:bodyPr vert="horz" lIns="0" tIns="0" rIns="0" bIns="0" rtlCol="0" anchor="t">
            <a:normAutofit/>
          </a:bodyPr>
          <a:lstStyle/>
          <a:p>
            <a:pPr algn="ctr"/>
            <a:r>
              <a:rPr lang="en-US" sz="9600" b="1" dirty="0">
                <a:solidFill>
                  <a:schemeClr val="accent1"/>
                </a:solidFill>
                <a:latin typeface="72 Brand"/>
              </a:rPr>
              <a:t>DEMO</a:t>
            </a:r>
          </a:p>
          <a:p>
            <a:endParaRPr lang="en-SG" dirty="0"/>
          </a:p>
        </p:txBody>
      </p:sp>
    </p:spTree>
    <p:extLst>
      <p:ext uri="{BB962C8B-B14F-4D97-AF65-F5344CB8AC3E}">
        <p14:creationId xmlns:p14="http://schemas.microsoft.com/office/powerpoint/2010/main" val="3563032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TOC TOCShowsSubsections Dividers SectionNumber SlideNumber"/>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heme/theme1.xml><?xml version="1.0" encoding="utf-8"?>
<a:theme xmlns:a="http://schemas.openxmlformats.org/drawingml/2006/main" name="SAP Template 2023">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3" id="{244C4231-5D95-9F4A-AE02-B0B80A0F7AD1}" vid="{3B51EB13-C3F4-0542-9C5B-BB9E70D74D1B}"/>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0FCFAFA-D3D3-1441-8101-DA629D03A5D9}">
  <we:reference id="b0692d11-e342-a550-cfba-e8c57e47b8f1" version="1.0.0.8" store="EXCatalog" storeType="EXCatalog"/>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018F9BE-307E-E249-86FC-D1410EE81C85}">
  <we:reference id="b8d7a30b-109c-4c41-a1df-a6cb639730b5" version="2.0.0.4"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BDCD1111FD524E966E616046727A1F" ma:contentTypeVersion="3" ma:contentTypeDescription="Create a new document." ma:contentTypeScope="" ma:versionID="e05d26f144f79d07af96795a216bb998">
  <xsd:schema xmlns:xsd="http://www.w3.org/2001/XMLSchema" xmlns:xs="http://www.w3.org/2001/XMLSchema" xmlns:p="http://schemas.microsoft.com/office/2006/metadata/properties" xmlns:ns2="5bb4d2fe-9dbd-4dba-becd-26ea7a7c0d69" targetNamespace="http://schemas.microsoft.com/office/2006/metadata/properties" ma:root="true" ma:fieldsID="7906f93398d0198bfd77325355bc5210" ns2:_="">
    <xsd:import namespace="5bb4d2fe-9dbd-4dba-becd-26ea7a7c0d6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4d2fe-9dbd-4dba-becd-26ea7a7c0d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TemplafyFormConfiguration><![CDATA[{"formFields":[{"distinct":false,"hideIfNoUserInteractionRequired":false,"required":true,"autoSelectFirstOption":false,"shareValue":false,"type":"dropDown","dataSourceName":"PPTSubBrandLogos","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required":false,"placeholder":"","lines":1,"defaultValue":"{{UserProfile.Email}}","shareValue":false,"type":"textBox","name":"Email","label":"Email"}],"formDataEntries":[{"name":"SAPLogo","value":"YvFCCJr4i9NpRnrWPXVTMQFUGzuS1IzMqMdk8FuaIpA="},{"name":"Classification","value":"OmrOP8d402txjl1Zr787gUA6bTWeMdaxGEF9U5BKD64="},{"name":"SpeakerName","value":"YnPwfaWtJd9yqRikMcavEg=="},{"name":"Email","value":"v35+JSpO6F5yjM5PrFdVwQ=="}]}]]></TemplafyFormConfiguration>
</file>

<file path=customXml/item5.xml><?xml version="1.0" encoding="utf-8"?>
<TemplafyTemplateConfiguration><![CDATA[{"elementsMetadata":[{"type":"shape","id":"60051dd4-4ab0-4ee8-8b18-f35976cd7000","elementConfiguration":{"binding":"{{ DataSources.Classification[Form.Classification.Name].Display}}","type":"text","disableUpdates":false}},{"type":"shape","id":"4af8b269-df39-4948-bc4d-6962dac6990c","elementConfiguration":{"image":"{{Form.SAPLogo.LogoWhite}}","type":"image","disableUpdates":false}},{"type":"shape","id":"b4214c69-c47d-456c-9c86-14bcea3eb96f","elementConfiguration":{"image":"{{Form.SAPLogo.SubbrandWhite}}","visibility":"{{IfElse(Equals(Form.SAPLogo.HideSubBrandShape, \"Yes\"), VisibilityType.Hidden, VisibilityType.Visible)}}","type":"image","disableUpdates":false}},{"type":"shape","id":"1573a714-976a-41a4-9794-ee62e1da9514","elementConfiguration":{"binding":"{{DataSources.Classification[Form.Classification.Name].Display}}","type":"text","disableUpdates":false}},{"type":"shape","id":"95c5d1ae-5d3b-4707-bcf7-0ce29d7358ad","elementConfiguration":{"image":"{{Form.SAPLogo.LogoWhite}}","type":"image","disableUpdates":false}},{"type":"shape","id":"584aa5fe-2cb9-472a-8c5e-9aba08263604","elementConfiguration":{"binding":"{{DataSources.Classification[Form.Classification.Name].Display}}","type":"text","disableUpdates":false}},{"type":"shape","id":"ae0aa21f-4fc4-4dbf-9ef1-d8ed11918a45","elementConfiguration":{"image":"{{Form.SAPLogo.SubbrandWhite}}","visibility":"{{IfElse(Equals(Form.SAPLogo.HideSubBrandShape, \"Yes\"), VisibilityType.Hidden, VisibilityType.Visible)}}","type":"image","disableUpdates":false}},{"type":"shape","id":"7100154d-5541-4170-9c29-a1ae2a0f3653","elementConfiguration":{"image":"{{Form.SAPLogo.LogoWhite}}","type":"image","disableUpdates":false}},{"type":"shape","id":"f2b47863-13e5-4c79-b658-d8de896a8d54","elementConfiguration":{"image":"{{Form.SAPLogo.SubbrandWhite}}","visibility":"{{IfElse(Equals(Form.SAPLogo.HideSubBrandShape, \"Yes\"), VisibilityType.Hidden, VisibilityType.Visible)}}","type":"image","disableUpdates":false}},{"type":"shape","id":"20f5b3dd-ae91-43f7-9288-4060badccd4f","elementConfiguration":{"binding":"{{DataSources.Classification[Form.Classification.Name].Display}}","type":"text","disableUpdates":false}},{"type":"shape","id":"b81cd069-e335-4c67-b905-7c8768f52e77","elementConfiguration":{"image":"{{Form.SAPLogo.LogoBlack}}","type":"image","disableUpdates":false}},{"type":"shape","id":"078d39d7-e924-4b8f-8dd3-bf0f6cd0c5eb","elementConfiguration":{"image":"{{Form.SAPLogo.SubbrandBlack}}","visibility":"{{IfElse(Equals(Form.SAPLogo.HideSubBrandShape, \"Yes\"), VisibilityType.Hidden, VisibilityType.Visible)}}","type":"image","disableUpdates":false}},{"type":"shape","id":"45bbbf92-a717-4a11-9a57-3a0bd7abd39b","elementConfiguration":{"binding":"{{DataSources.Classification[Form.Classification.Name].Display}}","type":"text","disableUpdates":false}},{"type":"shape","id":"49d88b83-8a75-4803-832c-c52ce88a13ed","elementConfiguration":{"image":"{{Form.SAPLogo.LogoWhite}}","type":"image","disableUpdates":false}},{"type":"shape","id":"daf73c1c-9e80-4146-8724-3ce9d820bd6b","elementConfiguration":{"image":"{{Form.SAPLogo.SubbrandWhite}}","visibility":"{{IfElse(Equals(Form.SAPLogo.HideSubBrandShape, \"Yes\"), VisibilityType.Hidden, VisibilityType.Visible)}}","type":"image","disableUpdates":false}},{"type":"shape","id":"e7daaa7c-bb38-4432-a906-d867c26a053a","elementConfiguration":{"binding":"{{DataSources.Classification[Form.Classification.Name].Display}}","type":"text","disableUpdates":false}},{"type":"shape","id":"55f92215-fb03-4748-b11b-209a4afad059","elementConfiguration":{"image":"{{Form.SAPLogo.SubbrandWhite}}","visibility":"{{IfElse(Equals(Form.SAPLogo.HideSubBrandShape, \"Yes\"), VisibilityType.Hidden, VisibilityType.Visible)}}","type":"image","disableUpdates":false}},{"type":"shape","id":"7cdf9e23-7dba-4743-9b72-f363ed1f0952","elementConfiguration":{"binding":"{{DataSources.PPTCopyRight[\"Slide 5 copyright\"].CopyrightMessage}}","visibility":"","type":"text","disableUpdates":false}},{"type":"shape","id":"88b65235-d90b-4555-8240-22b9b9a0a54e","elementConfiguration":{"image":"{{Form.SAPLogo.LogoWhite}}","type":"image","disableUpdates":false}},{"type":"shape","id":"61478eb3-fa92-4af3-9e91-9295dbba4814","elementConfiguration":{"binding":"{{DataSources.Classification[Form.Classification.Name].Display}}","type":"text","disableUpdates":false}},{"type":"shape","id":"8647fd8f-7b6c-4db3-a2f2-659318cfec13","elementConfiguration":{"image":"{{Form.SAPLogo.LogoBlack}}","type":"image","disableUpdates":false}},{"type":"shape","id":"6c029823-832a-469d-8203-c4dbdbe6e03d","elementConfiguration":{"image":"{{Form.SAPLogo.SubbrandBlack}}","visibility":"{{IfElse(Equals(Form.SAPLogo.HideSubBrandShape, \"Yes\"), VisibilityType.Hidden, VisibilityType.Visible)}}","type":"image","disableUpdates":false}},{"type":"shape","id":"98579100-1486-4745-a787-f9cf077cec2a","elementConfiguration":{"image":"{{Form.SAPLogo.LogoWhite}}","type":"image","disableUpdates":false}},{"type":"shape","id":"f1b683f5-5a2c-49e6-ae0d-b8c5e1419b3c","elementConfiguration":{"image":"{{Form.SAPLogo.SubbrandWhite}}","visibility":"{{IfElse(Equals(Form.SAPLogo.HideSubBrandShape, \"Yes\"), VisibilityType.Hidden, VisibilityType.Visible)}}","type":"image","disableUpdates":false}},{"type":"shape","id":"aa0dc523-78d9-4d73-97b4-75a6a3102444","elementConfiguration":{"binding":"{{DataSources.Classification[Form.Classification.Name].Display}}","type":"text","disableUpdates":false}},{"type":"shape","id":"1374c5b7-67ed-4269-87f6-7e13c6d6a38f","elementConfiguration":{"binding":"{{StringJoin(\", \", Form.SpeakerName,\"SAP\")}}","type":"text","disableUpdates":false}},{"type":"shape","id":"361c9e4b-42a1-42d5-aab3-41647bbf3e82","elementConfiguration":{"binding":"{{FormatDateTime(Form.Date,\"MMMM dd, yyyy\",\"en-US\")}}","type":"text","disableUpdates":false}},{"type":"shape","id":"c74c0bbd-1310-4002-9d37-e177a49bb585","elementConfiguration":{"binding":"{{StringJoin(\", \", Form.SpeakerName,\"SAP\")}}","type":"text","disableUpdates":false}},{"type":"shape","id":"faf8b5f5-c94e-41d0-81c5-1e14f300bfcb","elementConfiguration":{"binding":"{{FormatDateTime(Form.Date,\"MMMM dd, yyyy\",\"en-US\")}}","type":"text","disableUpdates":false}},{"type":"shape","id":"b4607ade-19f8-4151-88ba-b8b432cf4b18","elementConfiguration":{"binding":"{{StringJoin(\", \", Form.SpeakerName,\"SAP\")}}","type":"text","disableUpdates":false}},{"type":"shape","id":"53caf750-cc78-4917-a98d-367ff8cb48eb","elementConfiguration":{"binding":"{{FormatDateTime(Form.Date,\"MMMM dd, yyyy\",\"en-US\")}}","type":"text","disableUpdates":false}},{"type":"shape","id":"6d4cbeb3-8276-4cc9-a4a3-63add2ede1c3","elementConfiguration":{"binding":"{{StringJoin(\", \", Form.SpeakerName,\"SAP\")}}","type":"text","disableUpdates":false}},{"type":"shape","id":"7646866d-623f-4937-b444-09a8405867ee","elementConfiguration":{"binding":"{{FormatDateTime(Form.Date,\"MMMM dd, yyyy\",\"en-US\")}}","type":"text","disableUpdates":false}},{"type":"shape","id":"0fc52b8c-ba47-47e0-8ec0-45591c283563","elementConfiguration":{"binding":"{{StringJoin(\", \", Form.SpeakerName,\"SAP\")}}","type":"text","disableUpdates":false}},{"type":"shape","id":"adae5255-f3b8-4dd2-ae53-82905afbc884","elementConfiguration":{"binding":"{{FormatDateTime(Form.Date,\"MMMM dd, yyyy\",\"en-US\")}}","type":"text","disableUpdates":false}},{"type":"shape","id":"8ab2a140-3936-4ff5-a349-30b25503caad","elementConfiguration":{"binding":"{{Form.SpeakerName}}","type":"text","disableUpdates":false}},{"type":"shape","id":"9374008f-6299-4497-bdac-7fc3f39f2bdb","elementConfiguration":{"binding":"{{Form.Email}}","type":"text","disableUpdates":false}}],"transformationConfigurations":[],"templateName":"SAP Template","templateDescription":"","enableDocumentContentUpdater":true,"version":"2.0"}]]></TemplafyTemplateConfiguration>
</file>

<file path=customXml/itemProps1.xml><?xml version="1.0" encoding="utf-8"?>
<ds:datastoreItem xmlns:ds="http://schemas.openxmlformats.org/officeDocument/2006/customXml" ds:itemID="{C1422F45-04DB-421D-8796-270006657806}">
  <ds:schemaRefs>
    <ds:schemaRef ds:uri="http://www.w3.org/XML/1998/namespace"/>
    <ds:schemaRef ds:uri="http://purl.org/dc/elements/1.1/"/>
    <ds:schemaRef ds:uri="http://purl.org/dc/terms/"/>
    <ds:schemaRef ds:uri="http://schemas.microsoft.com/office/infopath/2007/PartnerControls"/>
    <ds:schemaRef ds:uri="0e00d59e-b0d2-4e67-be34-67e465b0fbed"/>
    <ds:schemaRef ds:uri="47fc58d8-9f4b-4bc8-b278-c3cb6f298023"/>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3.xml><?xml version="1.0" encoding="utf-8"?>
<ds:datastoreItem xmlns:ds="http://schemas.openxmlformats.org/officeDocument/2006/customXml" ds:itemID="{C2A3B006-7F1D-42B4-92AD-DF82D69C3E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b4d2fe-9dbd-4dba-becd-26ea7a7c0d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C49FFC8-2FF3-4057-96F0-3BCD1A4F0351}">
  <ds:schemaRefs/>
</ds:datastoreItem>
</file>

<file path=customXml/itemProps5.xml><?xml version="1.0" encoding="utf-8"?>
<ds:datastoreItem xmlns:ds="http://schemas.openxmlformats.org/officeDocument/2006/customXml" ds:itemID="{626BBCBB-1894-4E66-BA48-9E91CE3ACBA0}">
  <ds:schemaRefs/>
</ds:datastoreItem>
</file>

<file path=docProps/app.xml><?xml version="1.0" encoding="utf-8"?>
<Properties xmlns="http://schemas.openxmlformats.org/officeDocument/2006/extended-properties" xmlns:vt="http://schemas.openxmlformats.org/officeDocument/2006/docPropsVTypes">
  <Template>SAP_2023</Template>
  <TotalTime>2041</TotalTime>
  <Words>699</Words>
  <Application>Microsoft Macintosh PowerPoint</Application>
  <PresentationFormat>Custom</PresentationFormat>
  <Paragraphs>72</Paragraphs>
  <Slides>10</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vt:lpstr>
      <vt:lpstr>72 Brand</vt:lpstr>
      <vt:lpstr>Symbol</vt:lpstr>
      <vt:lpstr>Arial</vt:lpstr>
      <vt:lpstr>72 Brand Medium</vt:lpstr>
      <vt:lpstr>Wingdings</vt:lpstr>
      <vt:lpstr>SAP Template 2023</vt:lpstr>
      <vt:lpstr>Presentation tips</vt:lpstr>
      <vt:lpstr>Creating your presentation</vt:lpstr>
      <vt:lpstr>Presentation Skills - BEGS</vt:lpstr>
      <vt:lpstr>PowerPoint Presentation</vt:lpstr>
      <vt:lpstr>Agenda</vt:lpstr>
      <vt:lpstr>Technologies Used for Implementation</vt:lpstr>
      <vt:lpstr>Implemented Tasks</vt:lpstr>
      <vt:lpstr>Solution Architecture</vt:lpstr>
      <vt:lpstr>PowerPoint Presentation</vt:lpstr>
      <vt:lpstr>PowerPoint Presentation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Olack, Matt</dc:creator>
  <cp:keywords>2023/16:9/white</cp:keywords>
  <dc:description/>
  <cp:lastModifiedBy>Cioc, Bogdan</cp:lastModifiedBy>
  <cp:revision>28</cp:revision>
  <dcterms:created xsi:type="dcterms:W3CDTF">2023-09-25T13:38:19Z</dcterms:created>
  <dcterms:modified xsi:type="dcterms:W3CDTF">2023-12-09T09:23:14Z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y fmtid="{D5CDD505-2E9C-101B-9397-08002B2CF9AE}" pid="9" name="TemplafyTimeStamp">
    <vt:lpwstr>2023-07-25T13:29:24</vt:lpwstr>
  </property>
  <property fmtid="{D5CDD505-2E9C-101B-9397-08002B2CF9AE}" pid="10" name="TemplafyTenantId">
    <vt:lpwstr>sap</vt:lpwstr>
  </property>
  <property fmtid="{D5CDD505-2E9C-101B-9397-08002B2CF9AE}" pid="11" name="TemplafyTemplateId">
    <vt:lpwstr>638230160207538091</vt:lpwstr>
  </property>
  <property fmtid="{D5CDD505-2E9C-101B-9397-08002B2CF9AE}" pid="12" name="TemplafyUserProfileId">
    <vt:lpwstr>637653955260011855</vt:lpwstr>
  </property>
  <property fmtid="{D5CDD505-2E9C-101B-9397-08002B2CF9AE}" pid="13" name="TemplafyLanguageCode">
    <vt:lpwstr>en-US</vt:lpwstr>
  </property>
  <property fmtid="{D5CDD505-2E9C-101B-9397-08002B2CF9AE}" pid="14" name="TemplafyFromBlank">
    <vt:bool>false</vt:bool>
  </property>
</Properties>
</file>