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D9F3-0DE7-48F2-8ADD-D56C37BAB8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77B1-BC76-4908-AEFD-A5708BC4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D9F3-0DE7-48F2-8ADD-D56C37BAB8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77B1-BC76-4908-AEFD-A5708BC4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0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D9F3-0DE7-48F2-8ADD-D56C37BAB8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77B1-BC76-4908-AEFD-A5708BC4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D9F3-0DE7-48F2-8ADD-D56C37BAB8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77B1-BC76-4908-AEFD-A5708BC4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9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D9F3-0DE7-48F2-8ADD-D56C37BAB8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77B1-BC76-4908-AEFD-A5708BC4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D9F3-0DE7-48F2-8ADD-D56C37BAB8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77B1-BC76-4908-AEFD-A5708BC4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6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D9F3-0DE7-48F2-8ADD-D56C37BAB8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77B1-BC76-4908-AEFD-A5708BC44F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3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D9F3-0DE7-48F2-8ADD-D56C37BAB8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77B1-BC76-4908-AEFD-A5708BC4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8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D9F3-0DE7-48F2-8ADD-D56C37BAB8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77B1-BC76-4908-AEFD-A5708BC4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2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D9F3-0DE7-48F2-8ADD-D56C37BAB8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77B1-BC76-4908-AEFD-A5708BC4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F8DD9F3-0DE7-48F2-8ADD-D56C37BAB8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77B1-BC76-4908-AEFD-A5708BC4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F8DD9F3-0DE7-48F2-8ADD-D56C37BAB8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78077B1-BC76-4908-AEFD-A5708BC4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0077-2729-4CD8-A11D-3C4716C78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OREO</a:t>
            </a:r>
            <a:br>
              <a:rPr lang="en-US" dirty="0"/>
            </a:br>
            <a:r>
              <a:rPr lang="en-US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798E1-0498-4DCE-88FF-EC5ACBAE1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243389"/>
            <a:ext cx="6801612" cy="23717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Members: </a:t>
            </a:r>
          </a:p>
          <a:p>
            <a:br>
              <a:rPr lang="en-US" dirty="0"/>
            </a:br>
            <a:r>
              <a:rPr lang="en-US" dirty="0"/>
              <a:t>Komiljon Yuldashev - 12230144</a:t>
            </a:r>
          </a:p>
          <a:p>
            <a:r>
              <a:rPr lang="en-US" dirty="0" err="1"/>
              <a:t>Begon</a:t>
            </a:r>
            <a:r>
              <a:rPr lang="en-US" dirty="0"/>
              <a:t> </a:t>
            </a:r>
            <a:r>
              <a:rPr lang="en-US" dirty="0" err="1"/>
              <a:t>Eliott</a:t>
            </a:r>
            <a:r>
              <a:rPr lang="en-US" dirty="0"/>
              <a:t> - 12230078</a:t>
            </a:r>
          </a:p>
          <a:p>
            <a:r>
              <a:rPr lang="en-US" dirty="0" err="1"/>
              <a:t>Coste</a:t>
            </a:r>
            <a:r>
              <a:rPr lang="en-US" dirty="0"/>
              <a:t> Felix - 12230200</a:t>
            </a:r>
          </a:p>
          <a:p>
            <a:r>
              <a:rPr lang="en-US" dirty="0"/>
              <a:t> </a:t>
            </a:r>
            <a:r>
              <a:rPr lang="en-US" dirty="0" err="1"/>
              <a:t>Jafar</a:t>
            </a:r>
            <a:r>
              <a:rPr lang="en-US" dirty="0"/>
              <a:t> Saidov - 12194931</a:t>
            </a:r>
          </a:p>
        </p:txBody>
      </p:sp>
    </p:spTree>
    <p:extLst>
      <p:ext uri="{BB962C8B-B14F-4D97-AF65-F5344CB8AC3E}">
        <p14:creationId xmlns:p14="http://schemas.microsoft.com/office/powerpoint/2010/main" val="80784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DF6E-06EA-4C7B-98CE-2372D140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use-case: STUDENTS’ ACADEMIC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ED5A-356D-439F-8D9F-0273BFDD4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411" y="3080730"/>
            <a:ext cx="4798314" cy="2305657"/>
          </a:xfrm>
        </p:spPr>
        <p:txBody>
          <a:bodyPr/>
          <a:lstStyle/>
          <a:p>
            <a:r>
              <a:rPr lang="en-US" dirty="0"/>
              <a:t>Welfare of Students</a:t>
            </a:r>
          </a:p>
          <a:p>
            <a:r>
              <a:rPr lang="en-US" dirty="0"/>
              <a:t>Educational Policy</a:t>
            </a:r>
          </a:p>
          <a:p>
            <a:r>
              <a:rPr lang="en-US" dirty="0"/>
              <a:t>Parental Involvement</a:t>
            </a:r>
          </a:p>
          <a:p>
            <a:r>
              <a:rPr lang="en-US" dirty="0"/>
              <a:t>Teacher Training</a:t>
            </a:r>
          </a:p>
          <a:p>
            <a:r>
              <a:rPr lang="en-US" dirty="0"/>
              <a:t>Research and Development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747083-DF87-4B3B-B29C-FBDA97961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515832"/>
            <a:ext cx="5529263" cy="36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8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E5C4-DA69-411A-8B60-883845E8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use-case: airplane tickets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61CA-03CA-48C8-9305-3CBE3354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747" y="3699198"/>
            <a:ext cx="4398265" cy="1456303"/>
          </a:xfrm>
        </p:spPr>
        <p:txBody>
          <a:bodyPr/>
          <a:lstStyle/>
          <a:p>
            <a:r>
              <a:rPr lang="en-US" dirty="0"/>
              <a:t>Consumer Behavior</a:t>
            </a:r>
          </a:p>
          <a:p>
            <a:r>
              <a:rPr lang="en-US" dirty="0"/>
              <a:t>Economic Analysis</a:t>
            </a:r>
          </a:p>
          <a:p>
            <a:r>
              <a:rPr lang="en-US" dirty="0"/>
              <a:t>Business Strategy</a:t>
            </a:r>
          </a:p>
        </p:txBody>
      </p:sp>
      <p:pic>
        <p:nvPicPr>
          <p:cNvPr id="2050" name="Picture 2" descr="77,600+ Airplane Ticket Stock Photos, Pictures &amp; Royalty-Free Images -  iStock | Boarding pass icon, Boarding pass invitation, Boarding pass  infographic">
            <a:extLst>
              <a:ext uri="{FF2B5EF4-FFF2-40B4-BE49-F238E27FC236}">
                <a16:creationId xmlns:a16="http://schemas.microsoft.com/office/drawing/2014/main" id="{42A0F654-6844-45AE-91E5-6F46C8E91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55" y="2439613"/>
            <a:ext cx="5300633" cy="3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54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9A47-D902-46A9-B6A2-A6085EF4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use-case: world happiness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32D3-F61C-46AB-B6AB-BEA6470B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351" y="3429000"/>
            <a:ext cx="4805362" cy="1400174"/>
          </a:xfrm>
        </p:spPr>
        <p:txBody>
          <a:bodyPr/>
          <a:lstStyle/>
          <a:p>
            <a:r>
              <a:rPr lang="en-US" dirty="0"/>
              <a:t>Understanding Well-being</a:t>
            </a:r>
          </a:p>
          <a:p>
            <a:r>
              <a:rPr lang="en-US" dirty="0"/>
              <a:t>Policy Implications</a:t>
            </a:r>
          </a:p>
          <a:p>
            <a:r>
              <a:rPr lang="en-US" dirty="0"/>
              <a:t>Cross-cultural Comparison</a:t>
            </a:r>
          </a:p>
        </p:txBody>
      </p:sp>
      <p:pic>
        <p:nvPicPr>
          <p:cNvPr id="3074" name="Picture 2" descr="24,900+ World Happiness Day Stock Photos, Pictures &amp; Royalty-Free Images -  iStock">
            <a:extLst>
              <a:ext uri="{FF2B5EF4-FFF2-40B4-BE49-F238E27FC236}">
                <a16:creationId xmlns:a16="http://schemas.microsoft.com/office/drawing/2014/main" id="{0D1DAFF9-64F5-4575-A869-B349E0985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224849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12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292A-0A6E-4C9B-8772-BF3EEDA2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analysis</a:t>
            </a:r>
          </a:p>
        </p:txBody>
      </p:sp>
      <p:pic>
        <p:nvPicPr>
          <p:cNvPr id="4100" name="Picture 4" descr="Forms response chart. Question title: What subject is the most relevant and relatable to you ?. Number of responses: 31 responses.">
            <a:extLst>
              <a:ext uri="{FF2B5EF4-FFF2-40B4-BE49-F238E27FC236}">
                <a16:creationId xmlns:a16="http://schemas.microsoft.com/office/drawing/2014/main" id="{CA4CA30A-D233-4F6B-820D-CFD558CF6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4" y="2295144"/>
            <a:ext cx="10115551" cy="425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4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9A47-D902-46A9-B6A2-A6085EF4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7492"/>
            <a:ext cx="7729728" cy="1188720"/>
          </a:xfrm>
        </p:spPr>
        <p:txBody>
          <a:bodyPr/>
          <a:lstStyle/>
          <a:p>
            <a:r>
              <a:rPr lang="en-US" dirty="0"/>
              <a:t>Survey results: world happiness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1074A-7A7B-47C4-BA0C-EDC25913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317774"/>
            <a:ext cx="5857875" cy="3389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F0728B-7A4D-4065-92E7-D068C201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2317774"/>
            <a:ext cx="5667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7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88BA-5382-49D7-8857-ECF9D34D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Data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B631-D6BB-4399-976A-F63DA550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3784" y="5014712"/>
            <a:ext cx="3864864" cy="1843288"/>
          </a:xfrm>
        </p:spPr>
        <p:txBody>
          <a:bodyPr/>
          <a:lstStyle/>
          <a:p>
            <a:r>
              <a:rPr lang="en-US" dirty="0"/>
              <a:t>Clean and transform data</a:t>
            </a:r>
          </a:p>
          <a:p>
            <a:r>
              <a:rPr lang="en-US" dirty="0"/>
              <a:t>Finding patterns</a:t>
            </a:r>
          </a:p>
          <a:p>
            <a:r>
              <a:rPr lang="en-US" dirty="0"/>
              <a:t>Finding correlations</a:t>
            </a:r>
          </a:p>
          <a:p>
            <a:r>
              <a:rPr lang="en-US" dirty="0"/>
              <a:t>Visualize data</a:t>
            </a:r>
          </a:p>
          <a:p>
            <a:endParaRPr lang="en-US" dirty="0"/>
          </a:p>
        </p:txBody>
      </p:sp>
      <p:pic>
        <p:nvPicPr>
          <p:cNvPr id="6146" name="Picture 2" descr="Power BI Logo, symbol, meaning, history, PNG, brand">
            <a:extLst>
              <a:ext uri="{FF2B5EF4-FFF2-40B4-BE49-F238E27FC236}">
                <a16:creationId xmlns:a16="http://schemas.microsoft.com/office/drawing/2014/main" id="{882D279A-CD62-477F-B7E8-341F8CEE4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4058" y="2510264"/>
            <a:ext cx="3991756" cy="224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hatGPT and Large Language Models: Their Inner Workings and Limitations -  College of Engineering">
            <a:extLst>
              <a:ext uri="{FF2B5EF4-FFF2-40B4-BE49-F238E27FC236}">
                <a16:creationId xmlns:a16="http://schemas.microsoft.com/office/drawing/2014/main" id="{E2B3FD52-3805-4EC2-8AC3-C0BE88224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86" y="2242901"/>
            <a:ext cx="4467069" cy="251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ableau Logo, symbol, meaning, history, PNG, brand">
            <a:extLst>
              <a:ext uri="{FF2B5EF4-FFF2-40B4-BE49-F238E27FC236}">
                <a16:creationId xmlns:a16="http://schemas.microsoft.com/office/drawing/2014/main" id="{20AE09D3-3E0B-4CEA-ADD7-7A2E50B49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32" y="2647256"/>
            <a:ext cx="3748215" cy="210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43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76BD-E2C3-4053-92BF-6ADC013E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4642"/>
            <a:ext cx="7729728" cy="1188720"/>
          </a:xfrm>
        </p:spPr>
        <p:txBody>
          <a:bodyPr/>
          <a:lstStyle/>
          <a:p>
            <a:r>
              <a:rPr lang="en-US" dirty="0"/>
              <a:t>Action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CAB73-F70E-4593-BD01-B6B6F5392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196275"/>
            <a:ext cx="116776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948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122</TotalTime>
  <Words>89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TEAM OREO Project proposal</vt:lpstr>
      <vt:lpstr>SELECTED use-case: STUDENTS’ ACADEMIC PERFORMANCE</vt:lpstr>
      <vt:lpstr>Selected use-case: airplane tickets prices</vt:lpstr>
      <vt:lpstr>Selected use-case: world happiness </vt:lpstr>
      <vt:lpstr>Survey analysis</vt:lpstr>
      <vt:lpstr>Survey results: world happiness </vt:lpstr>
      <vt:lpstr>Data analysis tools</vt:lpstr>
      <vt:lpstr>Action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OREO Project proposal</dc:title>
  <dc:creator>Komiljon Yuldashev</dc:creator>
  <cp:lastModifiedBy>Komiljon Yuldashev</cp:lastModifiedBy>
  <cp:revision>10</cp:revision>
  <dcterms:created xsi:type="dcterms:W3CDTF">2023-05-08T08:46:19Z</dcterms:created>
  <dcterms:modified xsi:type="dcterms:W3CDTF">2023-05-08T10:48:44Z</dcterms:modified>
</cp:coreProperties>
</file>