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400C-4A53-4D4E-AF1B-D228D4E23370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9D5F-7045-44DF-80B3-0A90332E32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5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0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Transforming particular behaviors into stand-alone objects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handlers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14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Start with a button &gt; Many buttons in an app &gt; Each button has its own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3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3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11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31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9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0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5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3349-BCD0-4279-9212-6A0526462131}" type="datetimeFigureOut">
              <a:rPr lang="en-CA" smtClean="0"/>
              <a:t>2025-03-04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9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6424-C9E0-5A50-7841-0491D1D1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 Patterns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5676-79F0-2D1B-3FE8-080DAAB07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Structural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34866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572B-93ED-45C8-9ECD-9A697C63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F46-AE4E-EE57-5955-CBF60145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8" y="5440680"/>
            <a:ext cx="10989628" cy="111976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Transforming particular behaviors into stand-alone objects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handlers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  <a:endParaRPr lang="en-CA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en-CA" dirty="0">
                <a:solidFill>
                  <a:srgbClr val="444444"/>
                </a:solidFill>
                <a:latin typeface="PT Sans" panose="020B0503020203020204" pitchFamily="34" charset="0"/>
              </a:rPr>
              <a:t>Each handler performs a function, has a link to the next function in the list and can decide to pass the request on</a:t>
            </a:r>
            <a:endParaRPr lang="en-CA" dirty="0"/>
          </a:p>
        </p:txBody>
      </p:sp>
      <p:pic>
        <p:nvPicPr>
          <p:cNvPr id="1026" name="Picture 2" descr="Chain of Responsibility design pattern">
            <a:extLst>
              <a:ext uri="{FF2B5EF4-FFF2-40B4-BE49-F238E27FC236}">
                <a16:creationId xmlns:a16="http://schemas.microsoft.com/office/drawing/2014/main" id="{AD7141C2-C740-6593-A7A6-8165909F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75" y="856488"/>
            <a:ext cx="6319805" cy="39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lking with tech support can be hard">
            <a:extLst>
              <a:ext uri="{FF2B5EF4-FFF2-40B4-BE49-F238E27FC236}">
                <a16:creationId xmlns:a16="http://schemas.microsoft.com/office/drawing/2014/main" id="{C6DC7FB1-D3C0-B0FE-A0B1-032DC275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26" y="2962894"/>
            <a:ext cx="5954268" cy="29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andlers are lined-up one by one, forming a chain">
            <a:extLst>
              <a:ext uri="{FF2B5EF4-FFF2-40B4-BE49-F238E27FC236}">
                <a16:creationId xmlns:a16="http://schemas.microsoft.com/office/drawing/2014/main" id="{609BC748-FD42-31F0-55E2-509903DB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429768"/>
            <a:ext cx="1024128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BFE71-4017-8F83-7000-6FDC678A4690}"/>
              </a:ext>
            </a:extLst>
          </p:cNvPr>
          <p:cNvSpPr txBox="1"/>
          <p:nvPr/>
        </p:nvSpPr>
        <p:spPr>
          <a:xfrm>
            <a:off x="2614422" y="60589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https://www.youtube.com/watch?v=i_dEHmWsZdA</a:t>
            </a:r>
          </a:p>
        </p:txBody>
      </p:sp>
    </p:spTree>
    <p:extLst>
      <p:ext uri="{BB962C8B-B14F-4D97-AF65-F5344CB8AC3E}">
        <p14:creationId xmlns:p14="http://schemas.microsoft.com/office/powerpoint/2010/main" val="11126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1CD-C1C1-CADF-814B-484C2A0E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AB3D6-634B-CEFB-13F7-301E972C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8" y="5440680"/>
            <a:ext cx="10989628" cy="1119766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Turns a request into a stand alone object that contains all the information about that request</a:t>
            </a:r>
          </a:p>
          <a:p>
            <a:r>
              <a:rPr lang="en-CA" dirty="0">
                <a:solidFill>
                  <a:srgbClr val="444444"/>
                </a:solidFill>
                <a:latin typeface="PT Sans" panose="020B0503020203020204" pitchFamily="34" charset="0"/>
              </a:rPr>
              <a:t>Allows you to pass it as an argument, queue it and create undo operations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72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ts of button subclasses">
            <a:extLst>
              <a:ext uri="{FF2B5EF4-FFF2-40B4-BE49-F238E27FC236}">
                <a16:creationId xmlns:a16="http://schemas.microsoft.com/office/drawing/2014/main" id="{247E18F2-518F-D5BB-9FE0-D7BC4E299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5515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Problem solved by the Command pattern">
            <a:extLst>
              <a:ext uri="{FF2B5EF4-FFF2-40B4-BE49-F238E27FC236}">
                <a16:creationId xmlns:a16="http://schemas.microsoft.com/office/drawing/2014/main" id="{C2A23D12-CA29-FDB9-F8CD-FBE224B37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0" name="Picture 4" descr="Problem solved by the Command pattern">
            <a:extLst>
              <a:ext uri="{FF2B5EF4-FFF2-40B4-BE49-F238E27FC236}">
                <a16:creationId xmlns:a16="http://schemas.microsoft.com/office/drawing/2014/main" id="{083A26C9-8F88-541C-0ECD-8F9D583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" y="2038350"/>
            <a:ext cx="2190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veral classes implement the same functionality">
            <a:extLst>
              <a:ext uri="{FF2B5EF4-FFF2-40B4-BE49-F238E27FC236}">
                <a16:creationId xmlns:a16="http://schemas.microsoft.com/office/drawing/2014/main" id="{185AF3A4-CEF5-1E11-466A-7E20FF3C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58880"/>
            <a:ext cx="4572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936CC-FA0E-AC8E-610B-4637A0324FC2}"/>
              </a:ext>
            </a:extLst>
          </p:cNvPr>
          <p:cNvSpPr txBox="1"/>
          <p:nvPr/>
        </p:nvSpPr>
        <p:spPr>
          <a:xfrm>
            <a:off x="1362456" y="1586913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4D2C-E517-8EA0-D63E-47E1DA2ED4DC}"/>
              </a:ext>
            </a:extLst>
          </p:cNvPr>
          <p:cNvSpPr txBox="1"/>
          <p:nvPr/>
        </p:nvSpPr>
        <p:spPr>
          <a:xfrm>
            <a:off x="4591812" y="976432"/>
            <a:ext cx="33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Your App has Many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EF06-E8FF-77AA-80DD-D5F0D7127E4B}"/>
              </a:ext>
            </a:extLst>
          </p:cNvPr>
          <p:cNvSpPr txBox="1"/>
          <p:nvPr/>
        </p:nvSpPr>
        <p:spPr>
          <a:xfrm>
            <a:off x="6740749" y="4258079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Each Button has its own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EF1B9-832B-C911-AEBB-950AED768634}"/>
              </a:ext>
            </a:extLst>
          </p:cNvPr>
          <p:cNvSpPr txBox="1"/>
          <p:nvPr/>
        </p:nvSpPr>
        <p:spPr>
          <a:xfrm>
            <a:off x="3048762" y="58915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https://www.youtube.com/watch?v=XW-gKMFbOyc</a:t>
            </a:r>
          </a:p>
        </p:txBody>
      </p:sp>
    </p:spTree>
    <p:extLst>
      <p:ext uri="{BB962C8B-B14F-4D97-AF65-F5344CB8AC3E}">
        <p14:creationId xmlns:p14="http://schemas.microsoft.com/office/powerpoint/2010/main" val="1826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28A5-79F3-844D-AA8A-1A761660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DEF4-AD1C-BA70-A78C-1F8F160C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5266944"/>
            <a:ext cx="10430349" cy="1106424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lets you traverse elements of a collection without exposing its underlying representation (list, stack, tree, etc.).</a:t>
            </a:r>
            <a:endParaRPr lang="en-CA" dirty="0"/>
          </a:p>
        </p:txBody>
      </p:sp>
      <p:pic>
        <p:nvPicPr>
          <p:cNvPr id="6146" name="Picture 2" descr="Iterator design pattern">
            <a:extLst>
              <a:ext uri="{FF2B5EF4-FFF2-40B4-BE49-F238E27FC236}">
                <a16:creationId xmlns:a16="http://schemas.microsoft.com/office/drawing/2014/main" id="{762DA0D9-02C6-FD5E-2A1F-39B4C7E5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72847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arious traversal algorithms">
            <a:extLst>
              <a:ext uri="{FF2B5EF4-FFF2-40B4-BE49-F238E27FC236}">
                <a16:creationId xmlns:a16="http://schemas.microsoft.com/office/drawing/2014/main" id="{95A7C8C6-665C-06CA-B5C7-4CDAEC54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2" y="4139184"/>
            <a:ext cx="571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9BE37-24C1-9081-667C-796DC8D69AB7}"/>
              </a:ext>
            </a:extLst>
          </p:cNvPr>
          <p:cNvSpPr txBox="1"/>
          <p:nvPr/>
        </p:nvSpPr>
        <p:spPr>
          <a:xfrm>
            <a:off x="3048762" y="59875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https://www.youtube.com/watch?v=Gco6zF_ygSc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C4677-67FD-78CA-F295-51C2B3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23" y="1369814"/>
            <a:ext cx="4240475" cy="2531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0741C-0A32-EFBE-48EF-B90FC01AD35B}"/>
              </a:ext>
            </a:extLst>
          </p:cNvPr>
          <p:cNvSpPr txBox="1"/>
          <p:nvPr/>
        </p:nvSpPr>
        <p:spPr>
          <a:xfrm>
            <a:off x="4438650" y="991338"/>
            <a:ext cx="29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 you iterate a tree?</a:t>
            </a:r>
          </a:p>
        </p:txBody>
      </p:sp>
    </p:spTree>
    <p:extLst>
      <p:ext uri="{BB962C8B-B14F-4D97-AF65-F5344CB8AC3E}">
        <p14:creationId xmlns:p14="http://schemas.microsoft.com/office/powerpoint/2010/main" val="34401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8AEC-C197-C012-ED03-B8F5F226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Mediator</a:t>
            </a:r>
          </a:p>
        </p:txBody>
      </p:sp>
      <p:pic>
        <p:nvPicPr>
          <p:cNvPr id="7170" name="Picture 2" descr="Air traffic control tower">
            <a:extLst>
              <a:ext uri="{FF2B5EF4-FFF2-40B4-BE49-F238E27FC236}">
                <a16:creationId xmlns:a16="http://schemas.microsoft.com/office/drawing/2014/main" id="{E40BB60E-6D00-DF0F-FF4B-AFDD07A9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47" y="2312237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C72F8-7BF6-9B31-682D-9CA8414DB3E9}"/>
              </a:ext>
            </a:extLst>
          </p:cNvPr>
          <p:cNvSpPr txBox="1"/>
          <p:nvPr/>
        </p:nvSpPr>
        <p:spPr>
          <a:xfrm>
            <a:off x="740664" y="5493758"/>
            <a:ext cx="11283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Reduces chaotic dependencies between objects by having them communicate through a mediator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DE1A0-F6BE-5225-6D0B-95B1E690263D}"/>
              </a:ext>
            </a:extLst>
          </p:cNvPr>
          <p:cNvSpPr txBox="1"/>
          <p:nvPr/>
        </p:nvSpPr>
        <p:spPr>
          <a:xfrm>
            <a:off x="2836926" y="60862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https://www.youtube.com/watch?v=FDtPLhOpdQ8</a:t>
            </a:r>
          </a:p>
        </p:txBody>
      </p:sp>
    </p:spTree>
    <p:extLst>
      <p:ext uri="{BB962C8B-B14F-4D97-AF65-F5344CB8AC3E}">
        <p14:creationId xmlns:p14="http://schemas.microsoft.com/office/powerpoint/2010/main" val="218072605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225</TotalTime>
  <Words>217</Words>
  <Application>Microsoft Office PowerPoint</Application>
  <PresentationFormat>Widescreen</PresentationFormat>
  <Paragraphs>26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 Light</vt:lpstr>
      <vt:lpstr>PT Sans</vt:lpstr>
      <vt:lpstr>Rockwell</vt:lpstr>
      <vt:lpstr>Wingdings</vt:lpstr>
      <vt:lpstr>Atlas</vt:lpstr>
      <vt:lpstr>Design Patterns </vt:lpstr>
      <vt:lpstr>Chain of Responsibility</vt:lpstr>
      <vt:lpstr>PowerPoint Presentation</vt:lpstr>
      <vt:lpstr>Command</vt:lpstr>
      <vt:lpstr>PowerPoint Presentation</vt:lpstr>
      <vt:lpstr>Intent</vt:lpstr>
      <vt:lpstr>PowerPoint Presentation</vt:lpstr>
      <vt:lpstr>Mediator</vt:lpstr>
    </vt:vector>
  </TitlesOfParts>
  <Company>Province of Nova Scotia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Andrew</dc:creator>
  <cp:lastModifiedBy>Smith, Andrew</cp:lastModifiedBy>
  <cp:revision>3</cp:revision>
  <dcterms:created xsi:type="dcterms:W3CDTF">2025-02-11T15:25:11Z</dcterms:created>
  <dcterms:modified xsi:type="dcterms:W3CDTF">2025-03-04T14:54:16Z</dcterms:modified>
</cp:coreProperties>
</file>