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718858"/>
            <a:ext cx="13004800" cy="83158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1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718858"/>
            <a:ext cx="13004800" cy="83158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844103"/>
            <a:ext cx="13004800" cy="80653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844103"/>
            <a:ext cx="13004800" cy="80653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718858"/>
            <a:ext cx="13004800" cy="83158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718858"/>
            <a:ext cx="13004800" cy="83158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718858"/>
            <a:ext cx="13004800" cy="83158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718858"/>
            <a:ext cx="13004800" cy="83158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8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718858"/>
            <a:ext cx="13004800" cy="83158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9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718858"/>
            <a:ext cx="13004800" cy="83158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