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0EDA20-73AD-C646-9AA7-372163751164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4EE0D34-1CCC-FD48-970B-398E5FA6DA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dirty="0" err="1" smtClean="0"/>
              <a:t>Cognitio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PHLOX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 smtClean="0"/>
              <a:t>Outline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1"/>
            <a:ext cx="6777317" cy="3979871"/>
          </a:xfrm>
        </p:spPr>
        <p:txBody>
          <a:bodyPr>
            <a:normAutofit fontScale="62500" lnSpcReduction="2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Tx/>
              <a:buChar char="-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The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player controls a character on the right hand side of the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screen;</a:t>
            </a:r>
          </a:p>
          <a:p>
            <a:pPr>
              <a:buFontTx/>
              <a:buChar char="-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 It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can move in all directions but limited to the right half of the screen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It shoots and the shots always go left. 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>
              <a:buFontTx/>
              <a:buChar char="-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The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player starts off with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int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lives;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int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hitPoints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On the higher levels there will be an increase in lives/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hitPoints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. 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>
              <a:buFontTx/>
              <a:buChar char="-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On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the left side of the screen we have a castle. 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>
              <a:buFontTx/>
              <a:buChar char="-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It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shoots cannon balls at the player that the player has to avoid. 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>
              <a:buFontTx/>
              <a:buChar char="-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The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castle has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int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hitPoints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;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int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resistance. 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>
              <a:buFontTx/>
              <a:buChar char="-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When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int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resistence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drops to 0 after being hit enough times by the player, a wizard/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Nakov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/ninja emerges from its walls and asks the player a question (on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javascript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). If the player answers correctly, they move on to the next level. If not- the wizard hits him with a lightning bolt and its game over.</a:t>
            </a:r>
          </a:p>
        </p:txBody>
      </p:sp>
    </p:spTree>
    <p:extLst>
      <p:ext uri="{BB962C8B-B14F-4D97-AF65-F5344CB8AC3E}">
        <p14:creationId xmlns:p14="http://schemas.microsoft.com/office/powerpoint/2010/main" val="203205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</TotalTime>
  <Words>175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Cognitio</vt:lpstr>
      <vt:lpstr>Outline of the game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Cognitio</dc:title>
  <dc:creator>Radka Gicheva</dc:creator>
  <cp:lastModifiedBy>Radka Gicheva</cp:lastModifiedBy>
  <cp:revision>1</cp:revision>
  <dcterms:created xsi:type="dcterms:W3CDTF">2014-11-19T14:58:18Z</dcterms:created>
  <dcterms:modified xsi:type="dcterms:W3CDTF">2014-11-19T15:05:27Z</dcterms:modified>
</cp:coreProperties>
</file>