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dirty="0" err="1" smtClean="0"/>
              <a:t>Cognitio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PHLOX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9063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 smtClean="0"/>
              <a:t>Outline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2092"/>
            <a:ext cx="6777317" cy="45720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player controls a character on the right hand side of the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screen;</a:t>
            </a: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It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 move in all directions but limited to the right half of the screen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shoots and the shots always go left.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player starts off with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lives;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hitPoints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the higher levels there will be an increase in lives/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hitPoints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left side of the screen we have a castle.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shoots cannon balls at the player that the player has to avoid.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castle has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hitPoints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resistance.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resistence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drops to 0 after being hit enough times by the player, a wizard/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Nakov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/ninja emerges from its walls and asks the player a question (on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 If the player answers correctly, they move on to the next level. If not- the wizard hits him with a lightning bolt and its game over.</a:t>
            </a:r>
          </a:p>
        </p:txBody>
      </p:sp>
    </p:spTree>
    <p:extLst>
      <p:ext uri="{BB962C8B-B14F-4D97-AF65-F5344CB8AC3E}">
        <p14:creationId xmlns:p14="http://schemas.microsoft.com/office/powerpoint/2010/main" val="20320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dirty="0"/>
              <a:t>Information about </a:t>
            </a:r>
            <a:r>
              <a:rPr lang="en-US" dirty="0" err="1"/>
              <a:t>js</a:t>
            </a:r>
            <a:r>
              <a:rPr lang="en-US" dirty="0"/>
              <a:t> libraries we have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17226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frameworks have been added to the .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gitignore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 and keep up to date with them follow these instructions: 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25780" indent="-457200">
              <a:buAutoNum type="arabicPeriod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node.js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with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npm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npm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is a package manager. It usually downloads automatically with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node.js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To check if you already have them installed or see the version you are using open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cmd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run node -v (this will show the version installed) and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npm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list -g (this will list all globally installed packages) )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25780" indent="-457200">
              <a:buAutoNum type="arabicPeriod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bower http://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bower.io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/#install-bower  *run commands from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shell 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25780" indent="-457200">
              <a:buAutoNum type="arabicPeriod"/>
            </a:pPr>
            <a:r>
              <a:rPr 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the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directory in the repository (in the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shell again) and run bower install - this will install all the libraries you'll need and if any others are added you can use the same command to keep everything up to date</a:t>
            </a:r>
          </a:p>
        </p:txBody>
      </p:sp>
    </p:spTree>
    <p:extLst>
      <p:ext uri="{BB962C8B-B14F-4D97-AF65-F5344CB8AC3E}">
        <p14:creationId xmlns:p14="http://schemas.microsoft.com/office/powerpoint/2010/main" val="118815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 are team PHLOX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6858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-Ivan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Zahariev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marL="6858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Ivaylo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Papazov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Aleksandar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-Adriana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Aleksandrova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-Radka Gicheva-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Petkova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Veselin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Velichkov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7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Contributions of each team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member</a:t>
            </a:r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1"/>
            <a:ext cx="6777317" cy="397053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Ivaylo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Papazov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</a:p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- created basic file structure of the project; </a:t>
            </a:r>
          </a:p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- Added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raphael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kinetic to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bower.json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require.path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</a:p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- Set up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KineticJs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added background and test shape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</a:p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-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Refactured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renderer.js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</a:p>
          <a:p>
            <a:pPr marL="68580" indent="0"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-Added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GameObjects</a:t>
            </a:r>
            <a:r>
              <a: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Module;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54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26</TotalTime>
  <Words>366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Cognitio</vt:lpstr>
      <vt:lpstr>Outline of the game</vt:lpstr>
      <vt:lpstr>Information about js libraries we have discussed</vt:lpstr>
      <vt:lpstr>We are team PHLOX</vt:lpstr>
      <vt:lpstr>Contributions of each team member: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Cognitio</dc:title>
  <dc:creator>Radka Gicheva</dc:creator>
  <cp:lastModifiedBy>Radka Gicheva</cp:lastModifiedBy>
  <cp:revision>9</cp:revision>
  <dcterms:created xsi:type="dcterms:W3CDTF">2014-11-19T14:58:18Z</dcterms:created>
  <dcterms:modified xsi:type="dcterms:W3CDTF">2014-11-19T16:59:01Z</dcterms:modified>
</cp:coreProperties>
</file>