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73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21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7"/>
        <p:guide pos="384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2021/06/23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Microsoft YaHei UI" panose="020B0503020204020204" pitchFamily="34" charset="-122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Mel Frequency Cepstral Coefficient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168682"/>
            <a:ext cx="6400800" cy="4143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63978" y="6312057"/>
            <a:ext cx="3783540" cy="363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Block Diagram of MFCC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096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Decoder-side Scalable CNN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6306" y="2169000"/>
            <a:ext cx="4977694" cy="392429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792000" y="6317741"/>
            <a:ext cx="5132916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An Example of Application Scenario of DS-CNN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endParaRPr lang="en-US" altLang="zh-CN" sz="24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500" y="2433975"/>
            <a:ext cx="6985000" cy="395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宽屏</ep:PresentationFormat>
  <ep:Paragraphs>83</ep:Paragraphs>
  <ep:Slides>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슬라이드 8</vt:lpstr>
      <vt:lpstr>진행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2021-06-23T14:48:51.765</dcterms:modified>
  <cp:revision>62</cp:revision>
  <cp:version>1000.0000.01</cp:version>
</cp:coreProperties>
</file>