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80" r:id="rId3"/>
    <p:sldId id="257" r:id="rId4"/>
    <p:sldId id="278" r:id="rId5"/>
    <p:sldId id="292" r:id="rId6"/>
    <p:sldId id="293" r:id="rId7"/>
    <p:sldId id="298" r:id="rId8"/>
    <p:sldId id="299" r:id="rId9"/>
    <p:sldId id="300" r:id="rId10"/>
    <p:sldId id="301" r:id="rId11"/>
    <p:sldId id="285" r:id="rId12"/>
    <p:sldId id="258" r:id="rId13"/>
  </p:sldIdLst>
  <p:sldSz cx="12192000" cy="6858000"/>
  <p:notesSz cx="6858000" cy="9144000"/>
  <p:embeddedFontLst>
    <p:embeddedFont>
      <p:font typeface="나눔바른고딕" panose="020B0600000101010101" charset="-127"/>
      <p:regular r:id="rId14"/>
      <p:bold r:id="rId15"/>
    </p:embeddedFont>
    <p:embeddedFont>
      <p:font typeface="맑은 고딕" panose="020B0503020000020004" pitchFamily="50" charset="-127"/>
      <p:regular r:id="rId16"/>
      <p:bold r:id="rId1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0" userDrawn="1">
          <p15:clr>
            <a:srgbClr val="A4A3A4"/>
          </p15:clr>
        </p15:guide>
        <p15:guide id="2" pos="302" userDrawn="1">
          <p15:clr>
            <a:srgbClr val="A4A3A4"/>
          </p15:clr>
        </p15:guide>
        <p15:guide id="3" pos="7378" userDrawn="1">
          <p15:clr>
            <a:srgbClr val="A4A3A4"/>
          </p15:clr>
        </p15:guide>
        <p15:guide id="4" pos="2615" userDrawn="1">
          <p15:clr>
            <a:srgbClr val="A4A3A4"/>
          </p15:clr>
        </p15:guide>
        <p15:guide id="5" pos="7219" userDrawn="1">
          <p15:clr>
            <a:srgbClr val="A4A3A4"/>
          </p15:clr>
        </p15:guide>
        <p15:guide id="6" orient="horz" pos="4020" userDrawn="1">
          <p15:clr>
            <a:srgbClr val="A4A3A4"/>
          </p15:clr>
        </p15:guide>
        <p15:guide id="7" orient="horz" pos="862" userDrawn="1">
          <p15:clr>
            <a:srgbClr val="A4A3A4"/>
          </p15:clr>
        </p15:guide>
        <p15:guide id="8" orient="horz" pos="98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300"/>
    <a:srgbClr val="009933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13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750" y="96"/>
      </p:cViewPr>
      <p:guideLst>
        <p:guide orient="horz" pos="300"/>
        <p:guide pos="302"/>
        <p:guide pos="7378"/>
        <p:guide pos="2615"/>
        <p:guide pos="7219"/>
        <p:guide orient="horz" pos="4020"/>
        <p:guide orient="horz" pos="862"/>
        <p:guide orient="horz" pos="98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FDD12-E947-401E-BAC1-FD5DAC2FFF12}" type="datetimeFigureOut">
              <a:rPr lang="ko-KR" altLang="en-US" smtClean="0"/>
              <a:t>2021-08-07(Sat)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180B2-B482-4907-96F2-43D66A61BA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0616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FDD12-E947-401E-BAC1-FD5DAC2FFF12}" type="datetimeFigureOut">
              <a:rPr lang="ko-KR" altLang="en-US" smtClean="0"/>
              <a:t>2021-08-07(Sat)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180B2-B482-4907-96F2-43D66A61BA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0693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FDD12-E947-401E-BAC1-FD5DAC2FFF12}" type="datetimeFigureOut">
              <a:rPr lang="ko-KR" altLang="en-US" smtClean="0"/>
              <a:t>2021-08-07(Sat)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180B2-B482-4907-96F2-43D66A61BA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6195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FDD12-E947-401E-BAC1-FD5DAC2FFF12}" type="datetimeFigureOut">
              <a:rPr lang="ko-KR" altLang="en-US" smtClean="0"/>
              <a:t>2021-08-07(Sat)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180B2-B482-4907-96F2-43D66A61BAA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0" y="-26187"/>
            <a:ext cx="3383280" cy="6866019"/>
          </a:xfrm>
          <a:prstGeom prst="rect">
            <a:avLst/>
          </a:prstGeom>
          <a:solidFill>
            <a:srgbClr val="00C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4719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FDD12-E947-401E-BAC1-FD5DAC2FFF12}" type="datetimeFigureOut">
              <a:rPr lang="ko-KR" altLang="en-US" smtClean="0"/>
              <a:t>2021-08-07(Sat)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180B2-B482-4907-96F2-43D66A61BA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0666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FDD12-E947-401E-BAC1-FD5DAC2FFF12}" type="datetimeFigureOut">
              <a:rPr lang="ko-KR" altLang="en-US" smtClean="0"/>
              <a:t>2021-08-07(Sat)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180B2-B482-4907-96F2-43D66A61BA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1832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FDD12-E947-401E-BAC1-FD5DAC2FFF12}" type="datetimeFigureOut">
              <a:rPr lang="ko-KR" altLang="en-US" smtClean="0"/>
              <a:t>2021-08-07(Sat)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180B2-B482-4907-96F2-43D66A61BA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9622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FDD12-E947-401E-BAC1-FD5DAC2FFF12}" type="datetimeFigureOut">
              <a:rPr lang="ko-KR" altLang="en-US" smtClean="0"/>
              <a:t>2021-08-07(Sat)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180B2-B482-4907-96F2-43D66A61BA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6192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FDD12-E947-401E-BAC1-FD5DAC2FFF12}" type="datetimeFigureOut">
              <a:rPr lang="ko-KR" altLang="en-US" smtClean="0"/>
              <a:t>2021-08-07(Sat)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180B2-B482-4907-96F2-43D66A61BA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8580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FDD12-E947-401E-BAC1-FD5DAC2FFF12}" type="datetimeFigureOut">
              <a:rPr lang="ko-KR" altLang="en-US" smtClean="0"/>
              <a:t>2021-08-07(Sat)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180B2-B482-4907-96F2-43D66A61BA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5332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FDD12-E947-401E-BAC1-FD5DAC2FFF12}" type="datetimeFigureOut">
              <a:rPr lang="ko-KR" altLang="en-US" smtClean="0"/>
              <a:t>2021-08-07(Sat)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180B2-B482-4907-96F2-43D66A61BA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8778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FFDD12-E947-401E-BAC1-FD5DAC2FFF12}" type="datetimeFigureOut">
              <a:rPr lang="ko-KR" altLang="en-US" smtClean="0"/>
              <a:t>2021-08-07(Sat)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2180B2-B482-4907-96F2-43D66A61BA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340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C3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3107989" y="2897513"/>
            <a:ext cx="5855109" cy="1155307"/>
            <a:chOff x="4000500" y="1741225"/>
            <a:chExt cx="4191000" cy="1155307"/>
          </a:xfrm>
        </p:grpSpPr>
        <p:sp>
          <p:nvSpPr>
            <p:cNvPr id="2" name="TextBox 1"/>
            <p:cNvSpPr txBox="1"/>
            <p:nvPr/>
          </p:nvSpPr>
          <p:spPr>
            <a:xfrm>
              <a:off x="4000500" y="2619533"/>
              <a:ext cx="419100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소음환경에  강한 내성을 가진 음성인식 모델 개발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161489" y="1741225"/>
              <a:ext cx="3869022" cy="80021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ko-KR" altLang="en-US" sz="280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포네틱코드</a:t>
              </a:r>
              <a:endParaRPr lang="en-US" altLang="ko-KR" sz="28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algn="ctr"/>
              <a:r>
                <a:rPr lang="en-US" altLang="ko-KR" sz="240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2021 </a:t>
              </a:r>
              <a:r>
                <a:rPr lang="ko-KR" altLang="en-US" sz="240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전기 졸업과제</a:t>
              </a: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9431592" y="5471930"/>
            <a:ext cx="2160639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altLang="ko-KR" sz="28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53</a:t>
            </a:r>
            <a:r>
              <a:rPr lang="ko-KR" altLang="en-US" sz="28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</a:t>
            </a:r>
            <a:endParaRPr lang="en-US" altLang="ko-KR" sz="280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r"/>
            <a:r>
              <a:rPr lang="en-US" altLang="ko-KR" sz="16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201524495 </a:t>
            </a:r>
            <a:r>
              <a:rPr lang="ko-KR" altLang="en-US" sz="16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안준수</a:t>
            </a:r>
            <a:endParaRPr lang="en-US" altLang="ko-KR" sz="160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r"/>
            <a:r>
              <a:rPr lang="en-US" altLang="ko-KR" sz="16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201661701 </a:t>
            </a:r>
            <a:r>
              <a:rPr lang="ko-KR" altLang="en-US" sz="16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강동민</a:t>
            </a:r>
            <a:endParaRPr lang="en-US" altLang="ko-KR" sz="160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945070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그룹 91">
            <a:extLst>
              <a:ext uri="{FF2B5EF4-FFF2-40B4-BE49-F238E27FC236}">
                <a16:creationId xmlns:a16="http://schemas.microsoft.com/office/drawing/2014/main" id="{417ECB2C-18CD-481D-9D4B-8E422723A71A}"/>
              </a:ext>
            </a:extLst>
          </p:cNvPr>
          <p:cNvGrpSpPr/>
          <p:nvPr/>
        </p:nvGrpSpPr>
        <p:grpSpPr>
          <a:xfrm>
            <a:off x="4145827" y="1466561"/>
            <a:ext cx="682207" cy="682206"/>
            <a:chOff x="6270029" y="3755207"/>
            <a:chExt cx="682207" cy="682206"/>
          </a:xfrm>
        </p:grpSpPr>
        <p:sp>
          <p:nvSpPr>
            <p:cNvPr id="93" name="타원 92">
              <a:extLst>
                <a:ext uri="{FF2B5EF4-FFF2-40B4-BE49-F238E27FC236}">
                  <a16:creationId xmlns:a16="http://schemas.microsoft.com/office/drawing/2014/main" id="{B9A744AC-478A-4360-9860-1D8EAA628E03}"/>
                </a:ext>
              </a:extLst>
            </p:cNvPr>
            <p:cNvSpPr/>
            <p:nvPr/>
          </p:nvSpPr>
          <p:spPr>
            <a:xfrm>
              <a:off x="6270029" y="3755207"/>
              <a:ext cx="682207" cy="68220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grpSp>
          <p:nvGrpSpPr>
            <p:cNvPr id="94" name="Group 5">
              <a:extLst>
                <a:ext uri="{FF2B5EF4-FFF2-40B4-BE49-F238E27FC236}">
                  <a16:creationId xmlns:a16="http://schemas.microsoft.com/office/drawing/2014/main" id="{0BFA70A8-129E-461E-8E6E-0CB139372E1D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477020" y="3938852"/>
              <a:ext cx="314080" cy="328258"/>
              <a:chOff x="1239" y="1735"/>
              <a:chExt cx="288" cy="301"/>
            </a:xfrm>
            <a:solidFill>
              <a:srgbClr val="00C300"/>
            </a:solidFill>
          </p:grpSpPr>
          <p:sp>
            <p:nvSpPr>
              <p:cNvPr id="95" name="Freeform 7">
                <a:extLst>
                  <a:ext uri="{FF2B5EF4-FFF2-40B4-BE49-F238E27FC236}">
                    <a16:creationId xmlns:a16="http://schemas.microsoft.com/office/drawing/2014/main" id="{26E3EC45-1472-450E-AC46-797D440AAF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39" y="1735"/>
                <a:ext cx="238" cy="280"/>
              </a:xfrm>
              <a:custGeom>
                <a:avLst/>
                <a:gdLst>
                  <a:gd name="T0" fmla="*/ 180 w 2621"/>
                  <a:gd name="T1" fmla="*/ 0 h 3074"/>
                  <a:gd name="T2" fmla="*/ 2440 w 2621"/>
                  <a:gd name="T3" fmla="*/ 0 h 3074"/>
                  <a:gd name="T4" fmla="*/ 2474 w 2621"/>
                  <a:gd name="T5" fmla="*/ 3 h 3074"/>
                  <a:gd name="T6" fmla="*/ 2504 w 2621"/>
                  <a:gd name="T7" fmla="*/ 12 h 3074"/>
                  <a:gd name="T8" fmla="*/ 2532 w 2621"/>
                  <a:gd name="T9" fmla="*/ 25 h 3074"/>
                  <a:gd name="T10" fmla="*/ 2557 w 2621"/>
                  <a:gd name="T11" fmla="*/ 43 h 3074"/>
                  <a:gd name="T12" fmla="*/ 2579 w 2621"/>
                  <a:gd name="T13" fmla="*/ 65 h 3074"/>
                  <a:gd name="T14" fmla="*/ 2596 w 2621"/>
                  <a:gd name="T15" fmla="*/ 90 h 3074"/>
                  <a:gd name="T16" fmla="*/ 2610 w 2621"/>
                  <a:gd name="T17" fmla="*/ 118 h 3074"/>
                  <a:gd name="T18" fmla="*/ 2618 w 2621"/>
                  <a:gd name="T19" fmla="*/ 149 h 3074"/>
                  <a:gd name="T20" fmla="*/ 2621 w 2621"/>
                  <a:gd name="T21" fmla="*/ 181 h 3074"/>
                  <a:gd name="T22" fmla="*/ 2621 w 2621"/>
                  <a:gd name="T23" fmla="*/ 2037 h 3074"/>
                  <a:gd name="T24" fmla="*/ 2260 w 2621"/>
                  <a:gd name="T25" fmla="*/ 2335 h 3074"/>
                  <a:gd name="T26" fmla="*/ 2260 w 2621"/>
                  <a:gd name="T27" fmla="*/ 362 h 3074"/>
                  <a:gd name="T28" fmla="*/ 361 w 2621"/>
                  <a:gd name="T29" fmla="*/ 362 h 3074"/>
                  <a:gd name="T30" fmla="*/ 361 w 2621"/>
                  <a:gd name="T31" fmla="*/ 2712 h 3074"/>
                  <a:gd name="T32" fmla="*/ 1502 w 2621"/>
                  <a:gd name="T33" fmla="*/ 2712 h 3074"/>
                  <a:gd name="T34" fmla="*/ 1758 w 2621"/>
                  <a:gd name="T35" fmla="*/ 3074 h 3074"/>
                  <a:gd name="T36" fmla="*/ 180 w 2621"/>
                  <a:gd name="T37" fmla="*/ 3074 h 3074"/>
                  <a:gd name="T38" fmla="*/ 148 w 2621"/>
                  <a:gd name="T39" fmla="*/ 3070 h 3074"/>
                  <a:gd name="T40" fmla="*/ 118 w 2621"/>
                  <a:gd name="T41" fmla="*/ 3062 h 3074"/>
                  <a:gd name="T42" fmla="*/ 89 w 2621"/>
                  <a:gd name="T43" fmla="*/ 3049 h 3074"/>
                  <a:gd name="T44" fmla="*/ 63 w 2621"/>
                  <a:gd name="T45" fmla="*/ 3031 h 3074"/>
                  <a:gd name="T46" fmla="*/ 42 w 2621"/>
                  <a:gd name="T47" fmla="*/ 3009 h 3074"/>
                  <a:gd name="T48" fmla="*/ 24 w 2621"/>
                  <a:gd name="T49" fmla="*/ 2984 h 3074"/>
                  <a:gd name="T50" fmla="*/ 10 w 2621"/>
                  <a:gd name="T51" fmla="*/ 2956 h 3074"/>
                  <a:gd name="T52" fmla="*/ 2 w 2621"/>
                  <a:gd name="T53" fmla="*/ 2925 h 3074"/>
                  <a:gd name="T54" fmla="*/ 0 w 2621"/>
                  <a:gd name="T55" fmla="*/ 2893 h 3074"/>
                  <a:gd name="T56" fmla="*/ 0 w 2621"/>
                  <a:gd name="T57" fmla="*/ 181 h 3074"/>
                  <a:gd name="T58" fmla="*/ 2 w 2621"/>
                  <a:gd name="T59" fmla="*/ 149 h 3074"/>
                  <a:gd name="T60" fmla="*/ 10 w 2621"/>
                  <a:gd name="T61" fmla="*/ 118 h 3074"/>
                  <a:gd name="T62" fmla="*/ 24 w 2621"/>
                  <a:gd name="T63" fmla="*/ 90 h 3074"/>
                  <a:gd name="T64" fmla="*/ 42 w 2621"/>
                  <a:gd name="T65" fmla="*/ 65 h 3074"/>
                  <a:gd name="T66" fmla="*/ 63 w 2621"/>
                  <a:gd name="T67" fmla="*/ 43 h 3074"/>
                  <a:gd name="T68" fmla="*/ 89 w 2621"/>
                  <a:gd name="T69" fmla="*/ 25 h 3074"/>
                  <a:gd name="T70" fmla="*/ 118 w 2621"/>
                  <a:gd name="T71" fmla="*/ 12 h 3074"/>
                  <a:gd name="T72" fmla="*/ 148 w 2621"/>
                  <a:gd name="T73" fmla="*/ 3 h 3074"/>
                  <a:gd name="T74" fmla="*/ 180 w 2621"/>
                  <a:gd name="T75" fmla="*/ 0 h 30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621" h="3074">
                    <a:moveTo>
                      <a:pt x="180" y="0"/>
                    </a:moveTo>
                    <a:lnTo>
                      <a:pt x="2440" y="0"/>
                    </a:lnTo>
                    <a:lnTo>
                      <a:pt x="2474" y="3"/>
                    </a:lnTo>
                    <a:lnTo>
                      <a:pt x="2504" y="12"/>
                    </a:lnTo>
                    <a:lnTo>
                      <a:pt x="2532" y="25"/>
                    </a:lnTo>
                    <a:lnTo>
                      <a:pt x="2557" y="43"/>
                    </a:lnTo>
                    <a:lnTo>
                      <a:pt x="2579" y="65"/>
                    </a:lnTo>
                    <a:lnTo>
                      <a:pt x="2596" y="90"/>
                    </a:lnTo>
                    <a:lnTo>
                      <a:pt x="2610" y="118"/>
                    </a:lnTo>
                    <a:lnTo>
                      <a:pt x="2618" y="149"/>
                    </a:lnTo>
                    <a:lnTo>
                      <a:pt x="2621" y="181"/>
                    </a:lnTo>
                    <a:lnTo>
                      <a:pt x="2621" y="2037"/>
                    </a:lnTo>
                    <a:lnTo>
                      <a:pt x="2260" y="2335"/>
                    </a:lnTo>
                    <a:lnTo>
                      <a:pt x="2260" y="362"/>
                    </a:lnTo>
                    <a:lnTo>
                      <a:pt x="361" y="362"/>
                    </a:lnTo>
                    <a:lnTo>
                      <a:pt x="361" y="2712"/>
                    </a:lnTo>
                    <a:lnTo>
                      <a:pt x="1502" y="2712"/>
                    </a:lnTo>
                    <a:lnTo>
                      <a:pt x="1758" y="3074"/>
                    </a:lnTo>
                    <a:lnTo>
                      <a:pt x="180" y="3074"/>
                    </a:lnTo>
                    <a:lnTo>
                      <a:pt x="148" y="3070"/>
                    </a:lnTo>
                    <a:lnTo>
                      <a:pt x="118" y="3062"/>
                    </a:lnTo>
                    <a:lnTo>
                      <a:pt x="89" y="3049"/>
                    </a:lnTo>
                    <a:lnTo>
                      <a:pt x="63" y="3031"/>
                    </a:lnTo>
                    <a:lnTo>
                      <a:pt x="42" y="3009"/>
                    </a:lnTo>
                    <a:lnTo>
                      <a:pt x="24" y="2984"/>
                    </a:lnTo>
                    <a:lnTo>
                      <a:pt x="10" y="2956"/>
                    </a:lnTo>
                    <a:lnTo>
                      <a:pt x="2" y="2925"/>
                    </a:lnTo>
                    <a:lnTo>
                      <a:pt x="0" y="2893"/>
                    </a:lnTo>
                    <a:lnTo>
                      <a:pt x="0" y="181"/>
                    </a:lnTo>
                    <a:lnTo>
                      <a:pt x="2" y="149"/>
                    </a:lnTo>
                    <a:lnTo>
                      <a:pt x="10" y="118"/>
                    </a:lnTo>
                    <a:lnTo>
                      <a:pt x="24" y="90"/>
                    </a:lnTo>
                    <a:lnTo>
                      <a:pt x="42" y="65"/>
                    </a:lnTo>
                    <a:lnTo>
                      <a:pt x="63" y="43"/>
                    </a:lnTo>
                    <a:lnTo>
                      <a:pt x="89" y="25"/>
                    </a:lnTo>
                    <a:lnTo>
                      <a:pt x="118" y="12"/>
                    </a:lnTo>
                    <a:lnTo>
                      <a:pt x="148" y="3"/>
                    </a:lnTo>
                    <a:lnTo>
                      <a:pt x="1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96" name="Freeform 8">
                <a:extLst>
                  <a:ext uri="{FF2B5EF4-FFF2-40B4-BE49-F238E27FC236}">
                    <a16:creationId xmlns:a16="http://schemas.microsoft.com/office/drawing/2014/main" id="{89B675D5-E3EC-409F-86AA-6EE16C3BC6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6" y="1910"/>
                <a:ext cx="151" cy="126"/>
              </a:xfrm>
              <a:custGeom>
                <a:avLst/>
                <a:gdLst>
                  <a:gd name="T0" fmla="*/ 1580 w 1668"/>
                  <a:gd name="T1" fmla="*/ 0 h 1391"/>
                  <a:gd name="T2" fmla="*/ 1601 w 1668"/>
                  <a:gd name="T3" fmla="*/ 3 h 1391"/>
                  <a:gd name="T4" fmla="*/ 1621 w 1668"/>
                  <a:gd name="T5" fmla="*/ 12 h 1391"/>
                  <a:gd name="T6" fmla="*/ 1640 w 1668"/>
                  <a:gd name="T7" fmla="*/ 25 h 1391"/>
                  <a:gd name="T8" fmla="*/ 1653 w 1668"/>
                  <a:gd name="T9" fmla="*/ 42 h 1391"/>
                  <a:gd name="T10" fmla="*/ 1662 w 1668"/>
                  <a:gd name="T11" fmla="*/ 62 h 1391"/>
                  <a:gd name="T12" fmla="*/ 1668 w 1668"/>
                  <a:gd name="T13" fmla="*/ 82 h 1391"/>
                  <a:gd name="T14" fmla="*/ 1667 w 1668"/>
                  <a:gd name="T15" fmla="*/ 104 h 1391"/>
                  <a:gd name="T16" fmla="*/ 1661 w 1668"/>
                  <a:gd name="T17" fmla="*/ 125 h 1391"/>
                  <a:gd name="T18" fmla="*/ 1650 w 1668"/>
                  <a:gd name="T19" fmla="*/ 144 h 1391"/>
                  <a:gd name="T20" fmla="*/ 763 w 1668"/>
                  <a:gd name="T21" fmla="*/ 1353 h 1391"/>
                  <a:gd name="T22" fmla="*/ 748 w 1668"/>
                  <a:gd name="T23" fmla="*/ 1369 h 1391"/>
                  <a:gd name="T24" fmla="*/ 730 w 1668"/>
                  <a:gd name="T25" fmla="*/ 1380 h 1391"/>
                  <a:gd name="T26" fmla="*/ 711 w 1668"/>
                  <a:gd name="T27" fmla="*/ 1388 h 1391"/>
                  <a:gd name="T28" fmla="*/ 690 w 1668"/>
                  <a:gd name="T29" fmla="*/ 1391 h 1391"/>
                  <a:gd name="T30" fmla="*/ 689 w 1668"/>
                  <a:gd name="T31" fmla="*/ 1391 h 1391"/>
                  <a:gd name="T32" fmla="*/ 668 w 1668"/>
                  <a:gd name="T33" fmla="*/ 1388 h 1391"/>
                  <a:gd name="T34" fmla="*/ 648 w 1668"/>
                  <a:gd name="T35" fmla="*/ 1379 h 1391"/>
                  <a:gd name="T36" fmla="*/ 631 w 1668"/>
                  <a:gd name="T37" fmla="*/ 1368 h 1391"/>
                  <a:gd name="T38" fmla="*/ 616 w 1668"/>
                  <a:gd name="T39" fmla="*/ 1351 h 1391"/>
                  <a:gd name="T40" fmla="*/ 17 w 1668"/>
                  <a:gd name="T41" fmla="*/ 505 h 1391"/>
                  <a:gd name="T42" fmla="*/ 7 w 1668"/>
                  <a:gd name="T43" fmla="*/ 486 h 1391"/>
                  <a:gd name="T44" fmla="*/ 1 w 1668"/>
                  <a:gd name="T45" fmla="*/ 466 h 1391"/>
                  <a:gd name="T46" fmla="*/ 0 w 1668"/>
                  <a:gd name="T47" fmla="*/ 446 h 1391"/>
                  <a:gd name="T48" fmla="*/ 4 w 1668"/>
                  <a:gd name="T49" fmla="*/ 427 h 1391"/>
                  <a:gd name="T50" fmla="*/ 13 w 1668"/>
                  <a:gd name="T51" fmla="*/ 408 h 1391"/>
                  <a:gd name="T52" fmla="*/ 24 w 1668"/>
                  <a:gd name="T53" fmla="*/ 391 h 1391"/>
                  <a:gd name="T54" fmla="*/ 41 w 1668"/>
                  <a:gd name="T55" fmla="*/ 377 h 1391"/>
                  <a:gd name="T56" fmla="*/ 58 w 1668"/>
                  <a:gd name="T57" fmla="*/ 367 h 1391"/>
                  <a:gd name="T58" fmla="*/ 78 w 1668"/>
                  <a:gd name="T59" fmla="*/ 363 h 1391"/>
                  <a:gd name="T60" fmla="*/ 98 w 1668"/>
                  <a:gd name="T61" fmla="*/ 362 h 1391"/>
                  <a:gd name="T62" fmla="*/ 119 w 1668"/>
                  <a:gd name="T63" fmla="*/ 366 h 1391"/>
                  <a:gd name="T64" fmla="*/ 137 w 1668"/>
                  <a:gd name="T65" fmla="*/ 375 h 1391"/>
                  <a:gd name="T66" fmla="*/ 690 w 1668"/>
                  <a:gd name="T67" fmla="*/ 706 h 1391"/>
                  <a:gd name="T68" fmla="*/ 1520 w 1668"/>
                  <a:gd name="T69" fmla="*/ 21 h 1391"/>
                  <a:gd name="T70" fmla="*/ 1539 w 1668"/>
                  <a:gd name="T71" fmla="*/ 10 h 1391"/>
                  <a:gd name="T72" fmla="*/ 1558 w 1668"/>
                  <a:gd name="T73" fmla="*/ 2 h 1391"/>
                  <a:gd name="T74" fmla="*/ 1580 w 1668"/>
                  <a:gd name="T75" fmla="*/ 0 h 1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668" h="1391">
                    <a:moveTo>
                      <a:pt x="1580" y="0"/>
                    </a:moveTo>
                    <a:lnTo>
                      <a:pt x="1601" y="3"/>
                    </a:lnTo>
                    <a:lnTo>
                      <a:pt x="1621" y="12"/>
                    </a:lnTo>
                    <a:lnTo>
                      <a:pt x="1640" y="25"/>
                    </a:lnTo>
                    <a:lnTo>
                      <a:pt x="1653" y="42"/>
                    </a:lnTo>
                    <a:lnTo>
                      <a:pt x="1662" y="62"/>
                    </a:lnTo>
                    <a:lnTo>
                      <a:pt x="1668" y="82"/>
                    </a:lnTo>
                    <a:lnTo>
                      <a:pt x="1667" y="104"/>
                    </a:lnTo>
                    <a:lnTo>
                      <a:pt x="1661" y="125"/>
                    </a:lnTo>
                    <a:lnTo>
                      <a:pt x="1650" y="144"/>
                    </a:lnTo>
                    <a:lnTo>
                      <a:pt x="763" y="1353"/>
                    </a:lnTo>
                    <a:lnTo>
                      <a:pt x="748" y="1369"/>
                    </a:lnTo>
                    <a:lnTo>
                      <a:pt x="730" y="1380"/>
                    </a:lnTo>
                    <a:lnTo>
                      <a:pt x="711" y="1388"/>
                    </a:lnTo>
                    <a:lnTo>
                      <a:pt x="690" y="1391"/>
                    </a:lnTo>
                    <a:lnTo>
                      <a:pt x="689" y="1391"/>
                    </a:lnTo>
                    <a:lnTo>
                      <a:pt x="668" y="1388"/>
                    </a:lnTo>
                    <a:lnTo>
                      <a:pt x="648" y="1379"/>
                    </a:lnTo>
                    <a:lnTo>
                      <a:pt x="631" y="1368"/>
                    </a:lnTo>
                    <a:lnTo>
                      <a:pt x="616" y="1351"/>
                    </a:lnTo>
                    <a:lnTo>
                      <a:pt x="17" y="505"/>
                    </a:lnTo>
                    <a:lnTo>
                      <a:pt x="7" y="486"/>
                    </a:lnTo>
                    <a:lnTo>
                      <a:pt x="1" y="466"/>
                    </a:lnTo>
                    <a:lnTo>
                      <a:pt x="0" y="446"/>
                    </a:lnTo>
                    <a:lnTo>
                      <a:pt x="4" y="427"/>
                    </a:lnTo>
                    <a:lnTo>
                      <a:pt x="13" y="408"/>
                    </a:lnTo>
                    <a:lnTo>
                      <a:pt x="24" y="391"/>
                    </a:lnTo>
                    <a:lnTo>
                      <a:pt x="41" y="377"/>
                    </a:lnTo>
                    <a:lnTo>
                      <a:pt x="58" y="367"/>
                    </a:lnTo>
                    <a:lnTo>
                      <a:pt x="78" y="363"/>
                    </a:lnTo>
                    <a:lnTo>
                      <a:pt x="98" y="362"/>
                    </a:lnTo>
                    <a:lnTo>
                      <a:pt x="119" y="366"/>
                    </a:lnTo>
                    <a:lnTo>
                      <a:pt x="137" y="375"/>
                    </a:lnTo>
                    <a:lnTo>
                      <a:pt x="690" y="706"/>
                    </a:lnTo>
                    <a:lnTo>
                      <a:pt x="1520" y="21"/>
                    </a:lnTo>
                    <a:lnTo>
                      <a:pt x="1539" y="10"/>
                    </a:lnTo>
                    <a:lnTo>
                      <a:pt x="1558" y="2"/>
                    </a:lnTo>
                    <a:lnTo>
                      <a:pt x="15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98" name="Freeform 9">
                <a:extLst>
                  <a:ext uri="{FF2B5EF4-FFF2-40B4-BE49-F238E27FC236}">
                    <a16:creationId xmlns:a16="http://schemas.microsoft.com/office/drawing/2014/main" id="{C683E59B-CC65-4B4B-B704-6306C4B098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2" y="1793"/>
                <a:ext cx="132" cy="33"/>
              </a:xfrm>
              <a:custGeom>
                <a:avLst/>
                <a:gdLst>
                  <a:gd name="T0" fmla="*/ 180 w 1446"/>
                  <a:gd name="T1" fmla="*/ 0 h 362"/>
                  <a:gd name="T2" fmla="*/ 1266 w 1446"/>
                  <a:gd name="T3" fmla="*/ 0 h 362"/>
                  <a:gd name="T4" fmla="*/ 1298 w 1446"/>
                  <a:gd name="T5" fmla="*/ 3 h 362"/>
                  <a:gd name="T6" fmla="*/ 1328 w 1446"/>
                  <a:gd name="T7" fmla="*/ 11 h 362"/>
                  <a:gd name="T8" fmla="*/ 1356 w 1446"/>
                  <a:gd name="T9" fmla="*/ 25 h 362"/>
                  <a:gd name="T10" fmla="*/ 1381 w 1446"/>
                  <a:gd name="T11" fmla="*/ 42 h 362"/>
                  <a:gd name="T12" fmla="*/ 1403 w 1446"/>
                  <a:gd name="T13" fmla="*/ 64 h 362"/>
                  <a:gd name="T14" fmla="*/ 1421 w 1446"/>
                  <a:gd name="T15" fmla="*/ 89 h 362"/>
                  <a:gd name="T16" fmla="*/ 1434 w 1446"/>
                  <a:gd name="T17" fmla="*/ 117 h 362"/>
                  <a:gd name="T18" fmla="*/ 1443 w 1446"/>
                  <a:gd name="T19" fmla="*/ 148 h 362"/>
                  <a:gd name="T20" fmla="*/ 1446 w 1446"/>
                  <a:gd name="T21" fmla="*/ 181 h 362"/>
                  <a:gd name="T22" fmla="*/ 1443 w 1446"/>
                  <a:gd name="T23" fmla="*/ 213 h 362"/>
                  <a:gd name="T24" fmla="*/ 1434 w 1446"/>
                  <a:gd name="T25" fmla="*/ 244 h 362"/>
                  <a:gd name="T26" fmla="*/ 1421 w 1446"/>
                  <a:gd name="T27" fmla="*/ 272 h 362"/>
                  <a:gd name="T28" fmla="*/ 1403 w 1446"/>
                  <a:gd name="T29" fmla="*/ 297 h 362"/>
                  <a:gd name="T30" fmla="*/ 1381 w 1446"/>
                  <a:gd name="T31" fmla="*/ 319 h 362"/>
                  <a:gd name="T32" fmla="*/ 1356 w 1446"/>
                  <a:gd name="T33" fmla="*/ 337 h 362"/>
                  <a:gd name="T34" fmla="*/ 1328 w 1446"/>
                  <a:gd name="T35" fmla="*/ 350 h 362"/>
                  <a:gd name="T36" fmla="*/ 1297 w 1446"/>
                  <a:gd name="T37" fmla="*/ 358 h 362"/>
                  <a:gd name="T38" fmla="*/ 1265 w 1446"/>
                  <a:gd name="T39" fmla="*/ 362 h 362"/>
                  <a:gd name="T40" fmla="*/ 180 w 1446"/>
                  <a:gd name="T41" fmla="*/ 362 h 362"/>
                  <a:gd name="T42" fmla="*/ 147 w 1446"/>
                  <a:gd name="T43" fmla="*/ 358 h 362"/>
                  <a:gd name="T44" fmla="*/ 117 w 1446"/>
                  <a:gd name="T45" fmla="*/ 350 h 362"/>
                  <a:gd name="T46" fmla="*/ 89 w 1446"/>
                  <a:gd name="T47" fmla="*/ 337 h 362"/>
                  <a:gd name="T48" fmla="*/ 63 w 1446"/>
                  <a:gd name="T49" fmla="*/ 319 h 362"/>
                  <a:gd name="T50" fmla="*/ 41 w 1446"/>
                  <a:gd name="T51" fmla="*/ 297 h 362"/>
                  <a:gd name="T52" fmla="*/ 24 w 1446"/>
                  <a:gd name="T53" fmla="*/ 272 h 362"/>
                  <a:gd name="T54" fmla="*/ 10 w 1446"/>
                  <a:gd name="T55" fmla="*/ 244 h 362"/>
                  <a:gd name="T56" fmla="*/ 2 w 1446"/>
                  <a:gd name="T57" fmla="*/ 213 h 362"/>
                  <a:gd name="T58" fmla="*/ 0 w 1446"/>
                  <a:gd name="T59" fmla="*/ 181 h 362"/>
                  <a:gd name="T60" fmla="*/ 2 w 1446"/>
                  <a:gd name="T61" fmla="*/ 148 h 362"/>
                  <a:gd name="T62" fmla="*/ 10 w 1446"/>
                  <a:gd name="T63" fmla="*/ 117 h 362"/>
                  <a:gd name="T64" fmla="*/ 24 w 1446"/>
                  <a:gd name="T65" fmla="*/ 89 h 362"/>
                  <a:gd name="T66" fmla="*/ 41 w 1446"/>
                  <a:gd name="T67" fmla="*/ 64 h 362"/>
                  <a:gd name="T68" fmla="*/ 63 w 1446"/>
                  <a:gd name="T69" fmla="*/ 42 h 362"/>
                  <a:gd name="T70" fmla="*/ 89 w 1446"/>
                  <a:gd name="T71" fmla="*/ 25 h 362"/>
                  <a:gd name="T72" fmla="*/ 117 w 1446"/>
                  <a:gd name="T73" fmla="*/ 11 h 362"/>
                  <a:gd name="T74" fmla="*/ 147 w 1446"/>
                  <a:gd name="T75" fmla="*/ 3 h 362"/>
                  <a:gd name="T76" fmla="*/ 180 w 1446"/>
                  <a:gd name="T77" fmla="*/ 0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446" h="362">
                    <a:moveTo>
                      <a:pt x="180" y="0"/>
                    </a:moveTo>
                    <a:lnTo>
                      <a:pt x="1266" y="0"/>
                    </a:lnTo>
                    <a:lnTo>
                      <a:pt x="1298" y="3"/>
                    </a:lnTo>
                    <a:lnTo>
                      <a:pt x="1328" y="11"/>
                    </a:lnTo>
                    <a:lnTo>
                      <a:pt x="1356" y="25"/>
                    </a:lnTo>
                    <a:lnTo>
                      <a:pt x="1381" y="42"/>
                    </a:lnTo>
                    <a:lnTo>
                      <a:pt x="1403" y="64"/>
                    </a:lnTo>
                    <a:lnTo>
                      <a:pt x="1421" y="89"/>
                    </a:lnTo>
                    <a:lnTo>
                      <a:pt x="1434" y="117"/>
                    </a:lnTo>
                    <a:lnTo>
                      <a:pt x="1443" y="148"/>
                    </a:lnTo>
                    <a:lnTo>
                      <a:pt x="1446" y="181"/>
                    </a:lnTo>
                    <a:lnTo>
                      <a:pt x="1443" y="213"/>
                    </a:lnTo>
                    <a:lnTo>
                      <a:pt x="1434" y="244"/>
                    </a:lnTo>
                    <a:lnTo>
                      <a:pt x="1421" y="272"/>
                    </a:lnTo>
                    <a:lnTo>
                      <a:pt x="1403" y="297"/>
                    </a:lnTo>
                    <a:lnTo>
                      <a:pt x="1381" y="319"/>
                    </a:lnTo>
                    <a:lnTo>
                      <a:pt x="1356" y="337"/>
                    </a:lnTo>
                    <a:lnTo>
                      <a:pt x="1328" y="350"/>
                    </a:lnTo>
                    <a:lnTo>
                      <a:pt x="1297" y="358"/>
                    </a:lnTo>
                    <a:lnTo>
                      <a:pt x="1265" y="362"/>
                    </a:lnTo>
                    <a:lnTo>
                      <a:pt x="180" y="362"/>
                    </a:lnTo>
                    <a:lnTo>
                      <a:pt x="147" y="358"/>
                    </a:lnTo>
                    <a:lnTo>
                      <a:pt x="117" y="350"/>
                    </a:lnTo>
                    <a:lnTo>
                      <a:pt x="89" y="337"/>
                    </a:lnTo>
                    <a:lnTo>
                      <a:pt x="63" y="319"/>
                    </a:lnTo>
                    <a:lnTo>
                      <a:pt x="41" y="297"/>
                    </a:lnTo>
                    <a:lnTo>
                      <a:pt x="24" y="272"/>
                    </a:lnTo>
                    <a:lnTo>
                      <a:pt x="10" y="244"/>
                    </a:lnTo>
                    <a:lnTo>
                      <a:pt x="2" y="213"/>
                    </a:lnTo>
                    <a:lnTo>
                      <a:pt x="0" y="181"/>
                    </a:lnTo>
                    <a:lnTo>
                      <a:pt x="2" y="148"/>
                    </a:lnTo>
                    <a:lnTo>
                      <a:pt x="10" y="117"/>
                    </a:lnTo>
                    <a:lnTo>
                      <a:pt x="24" y="89"/>
                    </a:lnTo>
                    <a:lnTo>
                      <a:pt x="41" y="64"/>
                    </a:lnTo>
                    <a:lnTo>
                      <a:pt x="63" y="42"/>
                    </a:lnTo>
                    <a:lnTo>
                      <a:pt x="89" y="25"/>
                    </a:lnTo>
                    <a:lnTo>
                      <a:pt x="117" y="11"/>
                    </a:lnTo>
                    <a:lnTo>
                      <a:pt x="147" y="3"/>
                    </a:lnTo>
                    <a:lnTo>
                      <a:pt x="1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99" name="Freeform 10">
                <a:extLst>
                  <a:ext uri="{FF2B5EF4-FFF2-40B4-BE49-F238E27FC236}">
                    <a16:creationId xmlns:a16="http://schemas.microsoft.com/office/drawing/2014/main" id="{09831800-E439-4CDC-8439-7D7B5877DD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2" y="1842"/>
                <a:ext cx="132" cy="33"/>
              </a:xfrm>
              <a:custGeom>
                <a:avLst/>
                <a:gdLst>
                  <a:gd name="T0" fmla="*/ 180 w 1446"/>
                  <a:gd name="T1" fmla="*/ 0 h 360"/>
                  <a:gd name="T2" fmla="*/ 1266 w 1446"/>
                  <a:gd name="T3" fmla="*/ 0 h 360"/>
                  <a:gd name="T4" fmla="*/ 1298 w 1446"/>
                  <a:gd name="T5" fmla="*/ 2 h 360"/>
                  <a:gd name="T6" fmla="*/ 1328 w 1446"/>
                  <a:gd name="T7" fmla="*/ 11 h 360"/>
                  <a:gd name="T8" fmla="*/ 1356 w 1446"/>
                  <a:gd name="T9" fmla="*/ 23 h 360"/>
                  <a:gd name="T10" fmla="*/ 1381 w 1446"/>
                  <a:gd name="T11" fmla="*/ 42 h 360"/>
                  <a:gd name="T12" fmla="*/ 1403 w 1446"/>
                  <a:gd name="T13" fmla="*/ 64 h 360"/>
                  <a:gd name="T14" fmla="*/ 1421 w 1446"/>
                  <a:gd name="T15" fmla="*/ 89 h 360"/>
                  <a:gd name="T16" fmla="*/ 1434 w 1446"/>
                  <a:gd name="T17" fmla="*/ 117 h 360"/>
                  <a:gd name="T18" fmla="*/ 1443 w 1446"/>
                  <a:gd name="T19" fmla="*/ 147 h 360"/>
                  <a:gd name="T20" fmla="*/ 1446 w 1446"/>
                  <a:gd name="T21" fmla="*/ 179 h 360"/>
                  <a:gd name="T22" fmla="*/ 1443 w 1446"/>
                  <a:gd name="T23" fmla="*/ 213 h 360"/>
                  <a:gd name="T24" fmla="*/ 1434 w 1446"/>
                  <a:gd name="T25" fmla="*/ 243 h 360"/>
                  <a:gd name="T26" fmla="*/ 1421 w 1446"/>
                  <a:gd name="T27" fmla="*/ 271 h 360"/>
                  <a:gd name="T28" fmla="*/ 1403 w 1446"/>
                  <a:gd name="T29" fmla="*/ 297 h 360"/>
                  <a:gd name="T30" fmla="*/ 1381 w 1446"/>
                  <a:gd name="T31" fmla="*/ 318 h 360"/>
                  <a:gd name="T32" fmla="*/ 1356 w 1446"/>
                  <a:gd name="T33" fmla="*/ 337 h 360"/>
                  <a:gd name="T34" fmla="*/ 1328 w 1446"/>
                  <a:gd name="T35" fmla="*/ 349 h 360"/>
                  <a:gd name="T36" fmla="*/ 1297 w 1446"/>
                  <a:gd name="T37" fmla="*/ 358 h 360"/>
                  <a:gd name="T38" fmla="*/ 1265 w 1446"/>
                  <a:gd name="T39" fmla="*/ 360 h 360"/>
                  <a:gd name="T40" fmla="*/ 180 w 1446"/>
                  <a:gd name="T41" fmla="*/ 360 h 360"/>
                  <a:gd name="T42" fmla="*/ 147 w 1446"/>
                  <a:gd name="T43" fmla="*/ 358 h 360"/>
                  <a:gd name="T44" fmla="*/ 117 w 1446"/>
                  <a:gd name="T45" fmla="*/ 349 h 360"/>
                  <a:gd name="T46" fmla="*/ 89 w 1446"/>
                  <a:gd name="T47" fmla="*/ 337 h 360"/>
                  <a:gd name="T48" fmla="*/ 63 w 1446"/>
                  <a:gd name="T49" fmla="*/ 318 h 360"/>
                  <a:gd name="T50" fmla="*/ 41 w 1446"/>
                  <a:gd name="T51" fmla="*/ 297 h 360"/>
                  <a:gd name="T52" fmla="*/ 24 w 1446"/>
                  <a:gd name="T53" fmla="*/ 271 h 360"/>
                  <a:gd name="T54" fmla="*/ 10 w 1446"/>
                  <a:gd name="T55" fmla="*/ 243 h 360"/>
                  <a:gd name="T56" fmla="*/ 2 w 1446"/>
                  <a:gd name="T57" fmla="*/ 213 h 360"/>
                  <a:gd name="T58" fmla="*/ 0 w 1446"/>
                  <a:gd name="T59" fmla="*/ 179 h 360"/>
                  <a:gd name="T60" fmla="*/ 2 w 1446"/>
                  <a:gd name="T61" fmla="*/ 147 h 360"/>
                  <a:gd name="T62" fmla="*/ 10 w 1446"/>
                  <a:gd name="T63" fmla="*/ 117 h 360"/>
                  <a:gd name="T64" fmla="*/ 24 w 1446"/>
                  <a:gd name="T65" fmla="*/ 89 h 360"/>
                  <a:gd name="T66" fmla="*/ 41 w 1446"/>
                  <a:gd name="T67" fmla="*/ 64 h 360"/>
                  <a:gd name="T68" fmla="*/ 63 w 1446"/>
                  <a:gd name="T69" fmla="*/ 42 h 360"/>
                  <a:gd name="T70" fmla="*/ 89 w 1446"/>
                  <a:gd name="T71" fmla="*/ 23 h 360"/>
                  <a:gd name="T72" fmla="*/ 117 w 1446"/>
                  <a:gd name="T73" fmla="*/ 11 h 360"/>
                  <a:gd name="T74" fmla="*/ 147 w 1446"/>
                  <a:gd name="T75" fmla="*/ 2 h 360"/>
                  <a:gd name="T76" fmla="*/ 180 w 1446"/>
                  <a:gd name="T77" fmla="*/ 0 h 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446" h="360">
                    <a:moveTo>
                      <a:pt x="180" y="0"/>
                    </a:moveTo>
                    <a:lnTo>
                      <a:pt x="1266" y="0"/>
                    </a:lnTo>
                    <a:lnTo>
                      <a:pt x="1298" y="2"/>
                    </a:lnTo>
                    <a:lnTo>
                      <a:pt x="1328" y="11"/>
                    </a:lnTo>
                    <a:lnTo>
                      <a:pt x="1356" y="23"/>
                    </a:lnTo>
                    <a:lnTo>
                      <a:pt x="1381" y="42"/>
                    </a:lnTo>
                    <a:lnTo>
                      <a:pt x="1403" y="64"/>
                    </a:lnTo>
                    <a:lnTo>
                      <a:pt x="1421" y="89"/>
                    </a:lnTo>
                    <a:lnTo>
                      <a:pt x="1434" y="117"/>
                    </a:lnTo>
                    <a:lnTo>
                      <a:pt x="1443" y="147"/>
                    </a:lnTo>
                    <a:lnTo>
                      <a:pt x="1446" y="179"/>
                    </a:lnTo>
                    <a:lnTo>
                      <a:pt x="1443" y="213"/>
                    </a:lnTo>
                    <a:lnTo>
                      <a:pt x="1434" y="243"/>
                    </a:lnTo>
                    <a:lnTo>
                      <a:pt x="1421" y="271"/>
                    </a:lnTo>
                    <a:lnTo>
                      <a:pt x="1403" y="297"/>
                    </a:lnTo>
                    <a:lnTo>
                      <a:pt x="1381" y="318"/>
                    </a:lnTo>
                    <a:lnTo>
                      <a:pt x="1356" y="337"/>
                    </a:lnTo>
                    <a:lnTo>
                      <a:pt x="1328" y="349"/>
                    </a:lnTo>
                    <a:lnTo>
                      <a:pt x="1297" y="358"/>
                    </a:lnTo>
                    <a:lnTo>
                      <a:pt x="1265" y="360"/>
                    </a:lnTo>
                    <a:lnTo>
                      <a:pt x="180" y="360"/>
                    </a:lnTo>
                    <a:lnTo>
                      <a:pt x="147" y="358"/>
                    </a:lnTo>
                    <a:lnTo>
                      <a:pt x="117" y="349"/>
                    </a:lnTo>
                    <a:lnTo>
                      <a:pt x="89" y="337"/>
                    </a:lnTo>
                    <a:lnTo>
                      <a:pt x="63" y="318"/>
                    </a:lnTo>
                    <a:lnTo>
                      <a:pt x="41" y="297"/>
                    </a:lnTo>
                    <a:lnTo>
                      <a:pt x="24" y="271"/>
                    </a:lnTo>
                    <a:lnTo>
                      <a:pt x="10" y="243"/>
                    </a:lnTo>
                    <a:lnTo>
                      <a:pt x="2" y="213"/>
                    </a:lnTo>
                    <a:lnTo>
                      <a:pt x="0" y="179"/>
                    </a:lnTo>
                    <a:lnTo>
                      <a:pt x="2" y="147"/>
                    </a:lnTo>
                    <a:lnTo>
                      <a:pt x="10" y="117"/>
                    </a:lnTo>
                    <a:lnTo>
                      <a:pt x="24" y="89"/>
                    </a:lnTo>
                    <a:lnTo>
                      <a:pt x="41" y="64"/>
                    </a:lnTo>
                    <a:lnTo>
                      <a:pt x="63" y="42"/>
                    </a:lnTo>
                    <a:lnTo>
                      <a:pt x="89" y="23"/>
                    </a:lnTo>
                    <a:lnTo>
                      <a:pt x="117" y="11"/>
                    </a:lnTo>
                    <a:lnTo>
                      <a:pt x="147" y="2"/>
                    </a:lnTo>
                    <a:lnTo>
                      <a:pt x="1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100" name="Freeform 11">
                <a:extLst>
                  <a:ext uri="{FF2B5EF4-FFF2-40B4-BE49-F238E27FC236}">
                    <a16:creationId xmlns:a16="http://schemas.microsoft.com/office/drawing/2014/main" id="{398212E6-C94F-4C15-80DD-7E7F4EFDF4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2" y="1891"/>
                <a:ext cx="132" cy="33"/>
              </a:xfrm>
              <a:custGeom>
                <a:avLst/>
                <a:gdLst>
                  <a:gd name="T0" fmla="*/ 180 w 1446"/>
                  <a:gd name="T1" fmla="*/ 0 h 362"/>
                  <a:gd name="T2" fmla="*/ 1266 w 1446"/>
                  <a:gd name="T3" fmla="*/ 0 h 362"/>
                  <a:gd name="T4" fmla="*/ 1298 w 1446"/>
                  <a:gd name="T5" fmla="*/ 4 h 362"/>
                  <a:gd name="T6" fmla="*/ 1328 w 1446"/>
                  <a:gd name="T7" fmla="*/ 12 h 362"/>
                  <a:gd name="T8" fmla="*/ 1356 w 1446"/>
                  <a:gd name="T9" fmla="*/ 25 h 362"/>
                  <a:gd name="T10" fmla="*/ 1381 w 1446"/>
                  <a:gd name="T11" fmla="*/ 43 h 362"/>
                  <a:gd name="T12" fmla="*/ 1403 w 1446"/>
                  <a:gd name="T13" fmla="*/ 65 h 362"/>
                  <a:gd name="T14" fmla="*/ 1421 w 1446"/>
                  <a:gd name="T15" fmla="*/ 90 h 362"/>
                  <a:gd name="T16" fmla="*/ 1434 w 1446"/>
                  <a:gd name="T17" fmla="*/ 118 h 362"/>
                  <a:gd name="T18" fmla="*/ 1443 w 1446"/>
                  <a:gd name="T19" fmla="*/ 149 h 362"/>
                  <a:gd name="T20" fmla="*/ 1446 w 1446"/>
                  <a:gd name="T21" fmla="*/ 181 h 362"/>
                  <a:gd name="T22" fmla="*/ 1443 w 1446"/>
                  <a:gd name="T23" fmla="*/ 214 h 362"/>
                  <a:gd name="T24" fmla="*/ 1434 w 1446"/>
                  <a:gd name="T25" fmla="*/ 245 h 362"/>
                  <a:gd name="T26" fmla="*/ 1421 w 1446"/>
                  <a:gd name="T27" fmla="*/ 273 h 362"/>
                  <a:gd name="T28" fmla="*/ 1403 w 1446"/>
                  <a:gd name="T29" fmla="*/ 298 h 362"/>
                  <a:gd name="T30" fmla="*/ 1381 w 1446"/>
                  <a:gd name="T31" fmla="*/ 320 h 362"/>
                  <a:gd name="T32" fmla="*/ 1356 w 1446"/>
                  <a:gd name="T33" fmla="*/ 337 h 362"/>
                  <a:gd name="T34" fmla="*/ 1328 w 1446"/>
                  <a:gd name="T35" fmla="*/ 351 h 362"/>
                  <a:gd name="T36" fmla="*/ 1297 w 1446"/>
                  <a:gd name="T37" fmla="*/ 359 h 362"/>
                  <a:gd name="T38" fmla="*/ 1265 w 1446"/>
                  <a:gd name="T39" fmla="*/ 362 h 362"/>
                  <a:gd name="T40" fmla="*/ 180 w 1446"/>
                  <a:gd name="T41" fmla="*/ 362 h 362"/>
                  <a:gd name="T42" fmla="*/ 147 w 1446"/>
                  <a:gd name="T43" fmla="*/ 359 h 362"/>
                  <a:gd name="T44" fmla="*/ 117 w 1446"/>
                  <a:gd name="T45" fmla="*/ 351 h 362"/>
                  <a:gd name="T46" fmla="*/ 89 w 1446"/>
                  <a:gd name="T47" fmla="*/ 337 h 362"/>
                  <a:gd name="T48" fmla="*/ 63 w 1446"/>
                  <a:gd name="T49" fmla="*/ 320 h 362"/>
                  <a:gd name="T50" fmla="*/ 41 w 1446"/>
                  <a:gd name="T51" fmla="*/ 298 h 362"/>
                  <a:gd name="T52" fmla="*/ 24 w 1446"/>
                  <a:gd name="T53" fmla="*/ 273 h 362"/>
                  <a:gd name="T54" fmla="*/ 10 w 1446"/>
                  <a:gd name="T55" fmla="*/ 245 h 362"/>
                  <a:gd name="T56" fmla="*/ 2 w 1446"/>
                  <a:gd name="T57" fmla="*/ 214 h 362"/>
                  <a:gd name="T58" fmla="*/ 0 w 1446"/>
                  <a:gd name="T59" fmla="*/ 181 h 362"/>
                  <a:gd name="T60" fmla="*/ 2 w 1446"/>
                  <a:gd name="T61" fmla="*/ 149 h 362"/>
                  <a:gd name="T62" fmla="*/ 10 w 1446"/>
                  <a:gd name="T63" fmla="*/ 118 h 362"/>
                  <a:gd name="T64" fmla="*/ 24 w 1446"/>
                  <a:gd name="T65" fmla="*/ 90 h 362"/>
                  <a:gd name="T66" fmla="*/ 41 w 1446"/>
                  <a:gd name="T67" fmla="*/ 65 h 362"/>
                  <a:gd name="T68" fmla="*/ 63 w 1446"/>
                  <a:gd name="T69" fmla="*/ 43 h 362"/>
                  <a:gd name="T70" fmla="*/ 89 w 1446"/>
                  <a:gd name="T71" fmla="*/ 25 h 362"/>
                  <a:gd name="T72" fmla="*/ 117 w 1446"/>
                  <a:gd name="T73" fmla="*/ 12 h 362"/>
                  <a:gd name="T74" fmla="*/ 147 w 1446"/>
                  <a:gd name="T75" fmla="*/ 4 h 362"/>
                  <a:gd name="T76" fmla="*/ 180 w 1446"/>
                  <a:gd name="T77" fmla="*/ 0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446" h="362">
                    <a:moveTo>
                      <a:pt x="180" y="0"/>
                    </a:moveTo>
                    <a:lnTo>
                      <a:pt x="1266" y="0"/>
                    </a:lnTo>
                    <a:lnTo>
                      <a:pt x="1298" y="4"/>
                    </a:lnTo>
                    <a:lnTo>
                      <a:pt x="1328" y="12"/>
                    </a:lnTo>
                    <a:lnTo>
                      <a:pt x="1356" y="25"/>
                    </a:lnTo>
                    <a:lnTo>
                      <a:pt x="1381" y="43"/>
                    </a:lnTo>
                    <a:lnTo>
                      <a:pt x="1403" y="65"/>
                    </a:lnTo>
                    <a:lnTo>
                      <a:pt x="1421" y="90"/>
                    </a:lnTo>
                    <a:lnTo>
                      <a:pt x="1434" y="118"/>
                    </a:lnTo>
                    <a:lnTo>
                      <a:pt x="1443" y="149"/>
                    </a:lnTo>
                    <a:lnTo>
                      <a:pt x="1446" y="181"/>
                    </a:lnTo>
                    <a:lnTo>
                      <a:pt x="1443" y="214"/>
                    </a:lnTo>
                    <a:lnTo>
                      <a:pt x="1434" y="245"/>
                    </a:lnTo>
                    <a:lnTo>
                      <a:pt x="1421" y="273"/>
                    </a:lnTo>
                    <a:lnTo>
                      <a:pt x="1403" y="298"/>
                    </a:lnTo>
                    <a:lnTo>
                      <a:pt x="1381" y="320"/>
                    </a:lnTo>
                    <a:lnTo>
                      <a:pt x="1356" y="337"/>
                    </a:lnTo>
                    <a:lnTo>
                      <a:pt x="1328" y="351"/>
                    </a:lnTo>
                    <a:lnTo>
                      <a:pt x="1297" y="359"/>
                    </a:lnTo>
                    <a:lnTo>
                      <a:pt x="1265" y="362"/>
                    </a:lnTo>
                    <a:lnTo>
                      <a:pt x="180" y="362"/>
                    </a:lnTo>
                    <a:lnTo>
                      <a:pt x="147" y="359"/>
                    </a:lnTo>
                    <a:lnTo>
                      <a:pt x="117" y="351"/>
                    </a:lnTo>
                    <a:lnTo>
                      <a:pt x="89" y="337"/>
                    </a:lnTo>
                    <a:lnTo>
                      <a:pt x="63" y="320"/>
                    </a:lnTo>
                    <a:lnTo>
                      <a:pt x="41" y="298"/>
                    </a:lnTo>
                    <a:lnTo>
                      <a:pt x="24" y="273"/>
                    </a:lnTo>
                    <a:lnTo>
                      <a:pt x="10" y="245"/>
                    </a:lnTo>
                    <a:lnTo>
                      <a:pt x="2" y="214"/>
                    </a:lnTo>
                    <a:lnTo>
                      <a:pt x="0" y="181"/>
                    </a:lnTo>
                    <a:lnTo>
                      <a:pt x="2" y="149"/>
                    </a:lnTo>
                    <a:lnTo>
                      <a:pt x="10" y="118"/>
                    </a:lnTo>
                    <a:lnTo>
                      <a:pt x="24" y="90"/>
                    </a:lnTo>
                    <a:lnTo>
                      <a:pt x="41" y="65"/>
                    </a:lnTo>
                    <a:lnTo>
                      <a:pt x="63" y="43"/>
                    </a:lnTo>
                    <a:lnTo>
                      <a:pt x="89" y="25"/>
                    </a:lnTo>
                    <a:lnTo>
                      <a:pt x="117" y="12"/>
                    </a:lnTo>
                    <a:lnTo>
                      <a:pt x="147" y="4"/>
                    </a:lnTo>
                    <a:lnTo>
                      <a:pt x="1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</p:grpSp>
      </p:grpSp>
      <p:sp>
        <p:nvSpPr>
          <p:cNvPr id="11" name="TextBox 10"/>
          <p:cNvSpPr txBox="1"/>
          <p:nvPr/>
        </p:nvSpPr>
        <p:spPr>
          <a:xfrm>
            <a:off x="7543800" y="1449297"/>
            <a:ext cx="4191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altLang="ko-KR" sz="1400">
                <a:solidFill>
                  <a:srgbClr val="0099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PNU CSE 2021 Graduation</a:t>
            </a:r>
            <a:r>
              <a:rPr lang="ko-KR" altLang="en-US" sz="1400">
                <a:solidFill>
                  <a:srgbClr val="0099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>
                <a:solidFill>
                  <a:srgbClr val="0099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Project</a:t>
            </a:r>
            <a:endParaRPr lang="ko-KR" altLang="en-US" sz="1400">
              <a:solidFill>
                <a:srgbClr val="00993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061674" y="3622428"/>
            <a:ext cx="602615" cy="241464"/>
            <a:chOff x="479425" y="2364330"/>
            <a:chExt cx="602615" cy="241464"/>
          </a:xfrm>
        </p:grpSpPr>
        <p:sp>
          <p:nvSpPr>
            <p:cNvPr id="28" name="모서리가 둥근 직사각형 27"/>
            <p:cNvSpPr/>
            <p:nvPr/>
          </p:nvSpPr>
          <p:spPr>
            <a:xfrm>
              <a:off x="479425" y="2364330"/>
              <a:ext cx="602615" cy="241464"/>
            </a:xfrm>
            <a:prstGeom prst="roundRect">
              <a:avLst>
                <a:gd name="adj" fmla="val 50000"/>
              </a:avLst>
            </a:prstGeom>
            <a:solidFill>
              <a:srgbClr val="0099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43017" y="2385035"/>
              <a:ext cx="475431" cy="20005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300" spc="-1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9  /  10</a:t>
              </a:r>
              <a:endParaRPr lang="ko-KR" altLang="en-US" sz="1300" spc="-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pic>
        <p:nvPicPr>
          <p:cNvPr id="1026" name="Picture 2" descr="라즈베리파이 활용백서의 표지 디자인을 진행했습니다. 라즈베리를 캐릭터로 만들어서 책 좀 보게 만들어 줬네요. | 일러스트레이션, 표지,  타이포그래피">
            <a:extLst>
              <a:ext uri="{FF2B5EF4-FFF2-40B4-BE49-F238E27FC236}">
                <a16:creationId xmlns:a16="http://schemas.microsoft.com/office/drawing/2014/main" id="{BD47AE51-54F0-4792-9020-E8A05D587C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7039" y="4187987"/>
            <a:ext cx="1884218" cy="2355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C2090760-B1BD-46F3-8096-27D1251ECCD8}"/>
              </a:ext>
            </a:extLst>
          </p:cNvPr>
          <p:cNvSpPr txBox="1"/>
          <p:nvPr/>
        </p:nvSpPr>
        <p:spPr>
          <a:xfrm>
            <a:off x="1061674" y="2657823"/>
            <a:ext cx="2044263" cy="3662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2800" spc="-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Data-set</a:t>
            </a:r>
            <a:endParaRPr lang="ko-KR" altLang="en-US" sz="2800" spc="-1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5D11181-4CB1-403B-90F4-672186370FC6}"/>
              </a:ext>
            </a:extLst>
          </p:cNvPr>
          <p:cNvSpPr txBox="1"/>
          <p:nvPr/>
        </p:nvSpPr>
        <p:spPr>
          <a:xfrm>
            <a:off x="1061674" y="3076216"/>
            <a:ext cx="2226810" cy="5078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2000" spc="-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Data Collection</a:t>
            </a:r>
          </a:p>
          <a:p>
            <a:pPr>
              <a:lnSpc>
                <a:spcPct val="80000"/>
              </a:lnSpc>
            </a:pPr>
            <a:r>
              <a:rPr lang="en-US" altLang="ko-KR" sz="2000" spc="-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methodology</a:t>
            </a:r>
            <a:endParaRPr lang="ko-KR" altLang="en-US" sz="2000" spc="-1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4" name="Picture 2" descr="Freestanding Blade Kiosk inc. Personalised Content | O&amp;#39;Connors | Audio &amp;amp;  Visual">
            <a:extLst>
              <a:ext uri="{FF2B5EF4-FFF2-40B4-BE49-F238E27FC236}">
                <a16:creationId xmlns:a16="http://schemas.microsoft.com/office/drawing/2014/main" id="{915AEFC5-3DF0-441F-B984-17A55C7959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161" y="3582164"/>
            <a:ext cx="2961096" cy="2961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D0E67AD9-5B7A-4F5D-A3D7-A8E80B09AB7A}"/>
              </a:ext>
            </a:extLst>
          </p:cNvPr>
          <p:cNvSpPr txBox="1"/>
          <p:nvPr/>
        </p:nvSpPr>
        <p:spPr>
          <a:xfrm>
            <a:off x="4124701" y="2319029"/>
            <a:ext cx="7745721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dirty="0">
                <a:solidFill>
                  <a:srgbClr val="00C3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Data-Set </a:t>
            </a:r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구축 및 수집 방안 </a:t>
            </a:r>
            <a:r>
              <a: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한국어 명령어 </a:t>
            </a:r>
            <a:r>
              <a: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Data-Set </a:t>
            </a:r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수집 방안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F5A9DAD-8659-4AC3-BF7A-E108AAB3FD80}"/>
              </a:ext>
            </a:extLst>
          </p:cNvPr>
          <p:cNvSpPr txBox="1"/>
          <p:nvPr/>
        </p:nvSpPr>
        <p:spPr>
          <a:xfrm>
            <a:off x="4124701" y="2789020"/>
            <a:ext cx="579947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기존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TTS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서비스 활용</a:t>
            </a:r>
          </a:p>
        </p:txBody>
      </p:sp>
      <p:sp>
        <p:nvSpPr>
          <p:cNvPr id="46" name="Freeform 57">
            <a:extLst>
              <a:ext uri="{FF2B5EF4-FFF2-40B4-BE49-F238E27FC236}">
                <a16:creationId xmlns:a16="http://schemas.microsoft.com/office/drawing/2014/main" id="{EA0A0C14-84A3-4708-8029-37A72E193BB5}"/>
              </a:ext>
            </a:extLst>
          </p:cNvPr>
          <p:cNvSpPr>
            <a:spLocks noEditPoints="1"/>
          </p:cNvSpPr>
          <p:nvPr/>
        </p:nvSpPr>
        <p:spPr bwMode="auto">
          <a:xfrm>
            <a:off x="4140287" y="3235620"/>
            <a:ext cx="137529" cy="141996"/>
          </a:xfrm>
          <a:custGeom>
            <a:avLst/>
            <a:gdLst>
              <a:gd name="T0" fmla="*/ 2324 w 3330"/>
              <a:gd name="T1" fmla="*/ 1006 h 3429"/>
              <a:gd name="T2" fmla="*/ 2264 w 3330"/>
              <a:gd name="T3" fmla="*/ 1026 h 3429"/>
              <a:gd name="T4" fmla="*/ 2212 w 3330"/>
              <a:gd name="T5" fmla="*/ 1063 h 3429"/>
              <a:gd name="T6" fmla="*/ 1483 w 3330"/>
              <a:gd name="T7" fmla="*/ 1790 h 3429"/>
              <a:gd name="T8" fmla="*/ 1458 w 3330"/>
              <a:gd name="T9" fmla="*/ 1796 h 3429"/>
              <a:gd name="T10" fmla="*/ 1433 w 3330"/>
              <a:gd name="T11" fmla="*/ 1790 h 3429"/>
              <a:gd name="T12" fmla="*/ 1156 w 3330"/>
              <a:gd name="T13" fmla="*/ 1517 h 3429"/>
              <a:gd name="T14" fmla="*/ 1106 w 3330"/>
              <a:gd name="T15" fmla="*/ 1479 h 3429"/>
              <a:gd name="T16" fmla="*/ 1045 w 3330"/>
              <a:gd name="T17" fmla="*/ 1459 h 3429"/>
              <a:gd name="T18" fmla="*/ 981 w 3330"/>
              <a:gd name="T19" fmla="*/ 1459 h 3429"/>
              <a:gd name="T20" fmla="*/ 920 w 3330"/>
              <a:gd name="T21" fmla="*/ 1479 h 3429"/>
              <a:gd name="T22" fmla="*/ 870 w 3330"/>
              <a:gd name="T23" fmla="*/ 1515 h 3429"/>
              <a:gd name="T24" fmla="*/ 848 w 3330"/>
              <a:gd name="T25" fmla="*/ 1540 h 3429"/>
              <a:gd name="T26" fmla="*/ 820 w 3330"/>
              <a:gd name="T27" fmla="*/ 1597 h 3429"/>
              <a:gd name="T28" fmla="*/ 810 w 3330"/>
              <a:gd name="T29" fmla="*/ 1660 h 3429"/>
              <a:gd name="T30" fmla="*/ 820 w 3330"/>
              <a:gd name="T31" fmla="*/ 1722 h 3429"/>
              <a:gd name="T32" fmla="*/ 848 w 3330"/>
              <a:gd name="T33" fmla="*/ 1779 h 3429"/>
              <a:gd name="T34" fmla="*/ 1314 w 3330"/>
              <a:gd name="T35" fmla="*/ 2248 h 3429"/>
              <a:gd name="T36" fmla="*/ 1367 w 3330"/>
              <a:gd name="T37" fmla="*/ 2286 h 3429"/>
              <a:gd name="T38" fmla="*/ 1427 w 3330"/>
              <a:gd name="T39" fmla="*/ 2305 h 3429"/>
              <a:gd name="T40" fmla="*/ 1489 w 3330"/>
              <a:gd name="T41" fmla="*/ 2305 h 3429"/>
              <a:gd name="T42" fmla="*/ 1549 w 3330"/>
              <a:gd name="T43" fmla="*/ 2286 h 3429"/>
              <a:gd name="T44" fmla="*/ 1602 w 3330"/>
              <a:gd name="T45" fmla="*/ 2248 h 3429"/>
              <a:gd name="T46" fmla="*/ 2521 w 3330"/>
              <a:gd name="T47" fmla="*/ 1325 h 3429"/>
              <a:gd name="T48" fmla="*/ 2550 w 3330"/>
              <a:gd name="T49" fmla="*/ 1268 h 3429"/>
              <a:gd name="T50" fmla="*/ 2559 w 3330"/>
              <a:gd name="T51" fmla="*/ 1207 h 3429"/>
              <a:gd name="T52" fmla="*/ 2550 w 3330"/>
              <a:gd name="T53" fmla="*/ 1145 h 3429"/>
              <a:gd name="T54" fmla="*/ 2521 w 3330"/>
              <a:gd name="T55" fmla="*/ 1088 h 3429"/>
              <a:gd name="T56" fmla="*/ 2476 w 3330"/>
              <a:gd name="T57" fmla="*/ 1043 h 3429"/>
              <a:gd name="T58" fmla="*/ 2419 w 3330"/>
              <a:gd name="T59" fmla="*/ 1014 h 3429"/>
              <a:gd name="T60" fmla="*/ 2357 w 3330"/>
              <a:gd name="T61" fmla="*/ 1004 h 3429"/>
              <a:gd name="T62" fmla="*/ 3009 w 3330"/>
              <a:gd name="T63" fmla="*/ 0 h 3429"/>
              <a:gd name="T64" fmla="*/ 3094 w 3330"/>
              <a:gd name="T65" fmla="*/ 12 h 3429"/>
              <a:gd name="T66" fmla="*/ 3170 w 3330"/>
              <a:gd name="T67" fmla="*/ 43 h 3429"/>
              <a:gd name="T68" fmla="*/ 3236 w 3330"/>
              <a:gd name="T69" fmla="*/ 92 h 3429"/>
              <a:gd name="T70" fmla="*/ 3286 w 3330"/>
              <a:gd name="T71" fmla="*/ 157 h 3429"/>
              <a:gd name="T72" fmla="*/ 3318 w 3330"/>
              <a:gd name="T73" fmla="*/ 233 h 3429"/>
              <a:gd name="T74" fmla="*/ 3330 w 3330"/>
              <a:gd name="T75" fmla="*/ 319 h 3429"/>
              <a:gd name="T76" fmla="*/ 3327 w 3330"/>
              <a:gd name="T77" fmla="*/ 2317 h 3429"/>
              <a:gd name="T78" fmla="*/ 3306 w 3330"/>
              <a:gd name="T79" fmla="*/ 2396 h 3429"/>
              <a:gd name="T80" fmla="*/ 3266 w 3330"/>
              <a:gd name="T81" fmla="*/ 2466 h 3429"/>
              <a:gd name="T82" fmla="*/ 3210 w 3330"/>
              <a:gd name="T83" fmla="*/ 2525 h 3429"/>
              <a:gd name="T84" fmla="*/ 1824 w 3330"/>
              <a:gd name="T85" fmla="*/ 3382 h 3429"/>
              <a:gd name="T86" fmla="*/ 1742 w 3330"/>
              <a:gd name="T87" fmla="*/ 3417 h 3429"/>
              <a:gd name="T88" fmla="*/ 1655 w 3330"/>
              <a:gd name="T89" fmla="*/ 3429 h 3429"/>
              <a:gd name="T90" fmla="*/ 1568 w 3330"/>
              <a:gd name="T91" fmla="*/ 3417 h 3429"/>
              <a:gd name="T92" fmla="*/ 1487 w 3330"/>
              <a:gd name="T93" fmla="*/ 3381 h 3429"/>
              <a:gd name="T94" fmla="*/ 117 w 3330"/>
              <a:gd name="T95" fmla="*/ 2525 h 3429"/>
              <a:gd name="T96" fmla="*/ 62 w 3330"/>
              <a:gd name="T97" fmla="*/ 2466 h 3429"/>
              <a:gd name="T98" fmla="*/ 24 w 3330"/>
              <a:gd name="T99" fmla="*/ 2396 h 3429"/>
              <a:gd name="T100" fmla="*/ 3 w 3330"/>
              <a:gd name="T101" fmla="*/ 2318 h 3429"/>
              <a:gd name="T102" fmla="*/ 0 w 3330"/>
              <a:gd name="T103" fmla="*/ 319 h 3429"/>
              <a:gd name="T104" fmla="*/ 12 w 3330"/>
              <a:gd name="T105" fmla="*/ 233 h 3429"/>
              <a:gd name="T106" fmla="*/ 44 w 3330"/>
              <a:gd name="T107" fmla="*/ 157 h 3429"/>
              <a:gd name="T108" fmla="*/ 94 w 3330"/>
              <a:gd name="T109" fmla="*/ 92 h 3429"/>
              <a:gd name="T110" fmla="*/ 158 w 3330"/>
              <a:gd name="T111" fmla="*/ 43 h 3429"/>
              <a:gd name="T112" fmla="*/ 235 w 3330"/>
              <a:gd name="T113" fmla="*/ 12 h 3429"/>
              <a:gd name="T114" fmla="*/ 320 w 3330"/>
              <a:gd name="T115" fmla="*/ 0 h 34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330" h="3429">
                <a:moveTo>
                  <a:pt x="2357" y="1004"/>
                </a:moveTo>
                <a:lnTo>
                  <a:pt x="2324" y="1006"/>
                </a:lnTo>
                <a:lnTo>
                  <a:pt x="2293" y="1014"/>
                </a:lnTo>
                <a:lnTo>
                  <a:pt x="2264" y="1026"/>
                </a:lnTo>
                <a:lnTo>
                  <a:pt x="2237" y="1043"/>
                </a:lnTo>
                <a:lnTo>
                  <a:pt x="2212" y="1063"/>
                </a:lnTo>
                <a:lnTo>
                  <a:pt x="1494" y="1781"/>
                </a:lnTo>
                <a:lnTo>
                  <a:pt x="1483" y="1790"/>
                </a:lnTo>
                <a:lnTo>
                  <a:pt x="1472" y="1794"/>
                </a:lnTo>
                <a:lnTo>
                  <a:pt x="1458" y="1796"/>
                </a:lnTo>
                <a:lnTo>
                  <a:pt x="1445" y="1794"/>
                </a:lnTo>
                <a:lnTo>
                  <a:pt x="1433" y="1790"/>
                </a:lnTo>
                <a:lnTo>
                  <a:pt x="1422" y="1781"/>
                </a:lnTo>
                <a:lnTo>
                  <a:pt x="1156" y="1517"/>
                </a:lnTo>
                <a:lnTo>
                  <a:pt x="1132" y="1495"/>
                </a:lnTo>
                <a:lnTo>
                  <a:pt x="1106" y="1479"/>
                </a:lnTo>
                <a:lnTo>
                  <a:pt x="1075" y="1467"/>
                </a:lnTo>
                <a:lnTo>
                  <a:pt x="1045" y="1459"/>
                </a:lnTo>
                <a:lnTo>
                  <a:pt x="1013" y="1456"/>
                </a:lnTo>
                <a:lnTo>
                  <a:pt x="981" y="1459"/>
                </a:lnTo>
                <a:lnTo>
                  <a:pt x="951" y="1467"/>
                </a:lnTo>
                <a:lnTo>
                  <a:pt x="920" y="1479"/>
                </a:lnTo>
                <a:lnTo>
                  <a:pt x="893" y="1495"/>
                </a:lnTo>
                <a:lnTo>
                  <a:pt x="870" y="1515"/>
                </a:lnTo>
                <a:lnTo>
                  <a:pt x="870" y="1517"/>
                </a:lnTo>
                <a:lnTo>
                  <a:pt x="848" y="1540"/>
                </a:lnTo>
                <a:lnTo>
                  <a:pt x="832" y="1567"/>
                </a:lnTo>
                <a:lnTo>
                  <a:pt x="820" y="1597"/>
                </a:lnTo>
                <a:lnTo>
                  <a:pt x="813" y="1627"/>
                </a:lnTo>
                <a:lnTo>
                  <a:pt x="810" y="1660"/>
                </a:lnTo>
                <a:lnTo>
                  <a:pt x="813" y="1692"/>
                </a:lnTo>
                <a:lnTo>
                  <a:pt x="820" y="1722"/>
                </a:lnTo>
                <a:lnTo>
                  <a:pt x="832" y="1752"/>
                </a:lnTo>
                <a:lnTo>
                  <a:pt x="848" y="1779"/>
                </a:lnTo>
                <a:lnTo>
                  <a:pt x="870" y="1803"/>
                </a:lnTo>
                <a:lnTo>
                  <a:pt x="1314" y="2248"/>
                </a:lnTo>
                <a:lnTo>
                  <a:pt x="1339" y="2270"/>
                </a:lnTo>
                <a:lnTo>
                  <a:pt x="1367" y="2286"/>
                </a:lnTo>
                <a:lnTo>
                  <a:pt x="1396" y="2298"/>
                </a:lnTo>
                <a:lnTo>
                  <a:pt x="1427" y="2305"/>
                </a:lnTo>
                <a:lnTo>
                  <a:pt x="1459" y="2308"/>
                </a:lnTo>
                <a:lnTo>
                  <a:pt x="1489" y="2305"/>
                </a:lnTo>
                <a:lnTo>
                  <a:pt x="1520" y="2298"/>
                </a:lnTo>
                <a:lnTo>
                  <a:pt x="1549" y="2286"/>
                </a:lnTo>
                <a:lnTo>
                  <a:pt x="1577" y="2270"/>
                </a:lnTo>
                <a:lnTo>
                  <a:pt x="1602" y="2248"/>
                </a:lnTo>
                <a:lnTo>
                  <a:pt x="2500" y="1351"/>
                </a:lnTo>
                <a:lnTo>
                  <a:pt x="2521" y="1325"/>
                </a:lnTo>
                <a:lnTo>
                  <a:pt x="2538" y="1298"/>
                </a:lnTo>
                <a:lnTo>
                  <a:pt x="2550" y="1268"/>
                </a:lnTo>
                <a:lnTo>
                  <a:pt x="2557" y="1238"/>
                </a:lnTo>
                <a:lnTo>
                  <a:pt x="2559" y="1207"/>
                </a:lnTo>
                <a:lnTo>
                  <a:pt x="2557" y="1175"/>
                </a:lnTo>
                <a:lnTo>
                  <a:pt x="2550" y="1145"/>
                </a:lnTo>
                <a:lnTo>
                  <a:pt x="2538" y="1116"/>
                </a:lnTo>
                <a:lnTo>
                  <a:pt x="2521" y="1088"/>
                </a:lnTo>
                <a:lnTo>
                  <a:pt x="2500" y="1063"/>
                </a:lnTo>
                <a:lnTo>
                  <a:pt x="2476" y="1043"/>
                </a:lnTo>
                <a:lnTo>
                  <a:pt x="2448" y="1026"/>
                </a:lnTo>
                <a:lnTo>
                  <a:pt x="2419" y="1014"/>
                </a:lnTo>
                <a:lnTo>
                  <a:pt x="2388" y="1006"/>
                </a:lnTo>
                <a:lnTo>
                  <a:pt x="2357" y="1004"/>
                </a:lnTo>
                <a:close/>
                <a:moveTo>
                  <a:pt x="320" y="0"/>
                </a:moveTo>
                <a:lnTo>
                  <a:pt x="3009" y="0"/>
                </a:lnTo>
                <a:lnTo>
                  <a:pt x="3053" y="3"/>
                </a:lnTo>
                <a:lnTo>
                  <a:pt x="3094" y="12"/>
                </a:lnTo>
                <a:lnTo>
                  <a:pt x="3134" y="25"/>
                </a:lnTo>
                <a:lnTo>
                  <a:pt x="3170" y="43"/>
                </a:lnTo>
                <a:lnTo>
                  <a:pt x="3205" y="66"/>
                </a:lnTo>
                <a:lnTo>
                  <a:pt x="3236" y="92"/>
                </a:lnTo>
                <a:lnTo>
                  <a:pt x="3263" y="124"/>
                </a:lnTo>
                <a:lnTo>
                  <a:pt x="3286" y="157"/>
                </a:lnTo>
                <a:lnTo>
                  <a:pt x="3304" y="194"/>
                </a:lnTo>
                <a:lnTo>
                  <a:pt x="3318" y="233"/>
                </a:lnTo>
                <a:lnTo>
                  <a:pt x="3327" y="274"/>
                </a:lnTo>
                <a:lnTo>
                  <a:pt x="3330" y="319"/>
                </a:lnTo>
                <a:lnTo>
                  <a:pt x="3330" y="2276"/>
                </a:lnTo>
                <a:lnTo>
                  <a:pt x="3327" y="2317"/>
                </a:lnTo>
                <a:lnTo>
                  <a:pt x="3319" y="2357"/>
                </a:lnTo>
                <a:lnTo>
                  <a:pt x="3306" y="2396"/>
                </a:lnTo>
                <a:lnTo>
                  <a:pt x="3289" y="2432"/>
                </a:lnTo>
                <a:lnTo>
                  <a:pt x="3266" y="2466"/>
                </a:lnTo>
                <a:lnTo>
                  <a:pt x="3240" y="2497"/>
                </a:lnTo>
                <a:lnTo>
                  <a:pt x="3210" y="2525"/>
                </a:lnTo>
                <a:lnTo>
                  <a:pt x="3177" y="2549"/>
                </a:lnTo>
                <a:lnTo>
                  <a:pt x="1824" y="3382"/>
                </a:lnTo>
                <a:lnTo>
                  <a:pt x="1784" y="3402"/>
                </a:lnTo>
                <a:lnTo>
                  <a:pt x="1742" y="3417"/>
                </a:lnTo>
                <a:lnTo>
                  <a:pt x="1699" y="3426"/>
                </a:lnTo>
                <a:lnTo>
                  <a:pt x="1655" y="3429"/>
                </a:lnTo>
                <a:lnTo>
                  <a:pt x="1612" y="3426"/>
                </a:lnTo>
                <a:lnTo>
                  <a:pt x="1568" y="3417"/>
                </a:lnTo>
                <a:lnTo>
                  <a:pt x="1527" y="3402"/>
                </a:lnTo>
                <a:lnTo>
                  <a:pt x="1487" y="3381"/>
                </a:lnTo>
                <a:lnTo>
                  <a:pt x="151" y="2549"/>
                </a:lnTo>
                <a:lnTo>
                  <a:pt x="117" y="2525"/>
                </a:lnTo>
                <a:lnTo>
                  <a:pt x="88" y="2497"/>
                </a:lnTo>
                <a:lnTo>
                  <a:pt x="62" y="2466"/>
                </a:lnTo>
                <a:lnTo>
                  <a:pt x="41" y="2432"/>
                </a:lnTo>
                <a:lnTo>
                  <a:pt x="24" y="2396"/>
                </a:lnTo>
                <a:lnTo>
                  <a:pt x="11" y="2358"/>
                </a:lnTo>
                <a:lnTo>
                  <a:pt x="3" y="2318"/>
                </a:lnTo>
                <a:lnTo>
                  <a:pt x="0" y="2277"/>
                </a:lnTo>
                <a:lnTo>
                  <a:pt x="0" y="319"/>
                </a:lnTo>
                <a:lnTo>
                  <a:pt x="3" y="274"/>
                </a:lnTo>
                <a:lnTo>
                  <a:pt x="12" y="233"/>
                </a:lnTo>
                <a:lnTo>
                  <a:pt x="26" y="194"/>
                </a:lnTo>
                <a:lnTo>
                  <a:pt x="44" y="157"/>
                </a:lnTo>
                <a:lnTo>
                  <a:pt x="67" y="124"/>
                </a:lnTo>
                <a:lnTo>
                  <a:pt x="94" y="92"/>
                </a:lnTo>
                <a:lnTo>
                  <a:pt x="125" y="66"/>
                </a:lnTo>
                <a:lnTo>
                  <a:pt x="158" y="43"/>
                </a:lnTo>
                <a:lnTo>
                  <a:pt x="196" y="25"/>
                </a:lnTo>
                <a:lnTo>
                  <a:pt x="235" y="12"/>
                </a:lnTo>
                <a:lnTo>
                  <a:pt x="277" y="3"/>
                </a:lnTo>
                <a:lnTo>
                  <a:pt x="320" y="0"/>
                </a:lnTo>
                <a:close/>
              </a:path>
            </a:pathLst>
          </a:custGeom>
          <a:solidFill>
            <a:srgbClr val="00C3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60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39B7A8C-896C-4ECB-A940-7B9B39D3B793}"/>
              </a:ext>
            </a:extLst>
          </p:cNvPr>
          <p:cNvSpPr txBox="1"/>
          <p:nvPr/>
        </p:nvSpPr>
        <p:spPr>
          <a:xfrm>
            <a:off x="4352817" y="3193097"/>
            <a:ext cx="7207211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typecast,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selvy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TTS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등</a:t>
            </a:r>
          </a:p>
        </p:txBody>
      </p:sp>
      <p:sp>
        <p:nvSpPr>
          <p:cNvPr id="48" name="Freeform 57">
            <a:extLst>
              <a:ext uri="{FF2B5EF4-FFF2-40B4-BE49-F238E27FC236}">
                <a16:creationId xmlns:a16="http://schemas.microsoft.com/office/drawing/2014/main" id="{12890652-F317-4BB4-ADD2-00DF9D2780E1}"/>
              </a:ext>
            </a:extLst>
          </p:cNvPr>
          <p:cNvSpPr>
            <a:spLocks noEditPoints="1"/>
          </p:cNvSpPr>
          <p:nvPr/>
        </p:nvSpPr>
        <p:spPr bwMode="auto">
          <a:xfrm>
            <a:off x="4140287" y="3893822"/>
            <a:ext cx="137529" cy="141996"/>
          </a:xfrm>
          <a:custGeom>
            <a:avLst/>
            <a:gdLst>
              <a:gd name="T0" fmla="*/ 2324 w 3330"/>
              <a:gd name="T1" fmla="*/ 1006 h 3429"/>
              <a:gd name="T2" fmla="*/ 2264 w 3330"/>
              <a:gd name="T3" fmla="*/ 1026 h 3429"/>
              <a:gd name="T4" fmla="*/ 2212 w 3330"/>
              <a:gd name="T5" fmla="*/ 1063 h 3429"/>
              <a:gd name="T6" fmla="*/ 1483 w 3330"/>
              <a:gd name="T7" fmla="*/ 1790 h 3429"/>
              <a:gd name="T8" fmla="*/ 1458 w 3330"/>
              <a:gd name="T9" fmla="*/ 1796 h 3429"/>
              <a:gd name="T10" fmla="*/ 1433 w 3330"/>
              <a:gd name="T11" fmla="*/ 1790 h 3429"/>
              <a:gd name="T12" fmla="*/ 1156 w 3330"/>
              <a:gd name="T13" fmla="*/ 1517 h 3429"/>
              <a:gd name="T14" fmla="*/ 1106 w 3330"/>
              <a:gd name="T15" fmla="*/ 1479 h 3429"/>
              <a:gd name="T16" fmla="*/ 1045 w 3330"/>
              <a:gd name="T17" fmla="*/ 1459 h 3429"/>
              <a:gd name="T18" fmla="*/ 981 w 3330"/>
              <a:gd name="T19" fmla="*/ 1459 h 3429"/>
              <a:gd name="T20" fmla="*/ 920 w 3330"/>
              <a:gd name="T21" fmla="*/ 1479 h 3429"/>
              <a:gd name="T22" fmla="*/ 870 w 3330"/>
              <a:gd name="T23" fmla="*/ 1515 h 3429"/>
              <a:gd name="T24" fmla="*/ 848 w 3330"/>
              <a:gd name="T25" fmla="*/ 1540 h 3429"/>
              <a:gd name="T26" fmla="*/ 820 w 3330"/>
              <a:gd name="T27" fmla="*/ 1597 h 3429"/>
              <a:gd name="T28" fmla="*/ 810 w 3330"/>
              <a:gd name="T29" fmla="*/ 1660 h 3429"/>
              <a:gd name="T30" fmla="*/ 820 w 3330"/>
              <a:gd name="T31" fmla="*/ 1722 h 3429"/>
              <a:gd name="T32" fmla="*/ 848 w 3330"/>
              <a:gd name="T33" fmla="*/ 1779 h 3429"/>
              <a:gd name="T34" fmla="*/ 1314 w 3330"/>
              <a:gd name="T35" fmla="*/ 2248 h 3429"/>
              <a:gd name="T36" fmla="*/ 1367 w 3330"/>
              <a:gd name="T37" fmla="*/ 2286 h 3429"/>
              <a:gd name="T38" fmla="*/ 1427 w 3330"/>
              <a:gd name="T39" fmla="*/ 2305 h 3429"/>
              <a:gd name="T40" fmla="*/ 1489 w 3330"/>
              <a:gd name="T41" fmla="*/ 2305 h 3429"/>
              <a:gd name="T42" fmla="*/ 1549 w 3330"/>
              <a:gd name="T43" fmla="*/ 2286 h 3429"/>
              <a:gd name="T44" fmla="*/ 1602 w 3330"/>
              <a:gd name="T45" fmla="*/ 2248 h 3429"/>
              <a:gd name="T46" fmla="*/ 2521 w 3330"/>
              <a:gd name="T47" fmla="*/ 1325 h 3429"/>
              <a:gd name="T48" fmla="*/ 2550 w 3330"/>
              <a:gd name="T49" fmla="*/ 1268 h 3429"/>
              <a:gd name="T50" fmla="*/ 2559 w 3330"/>
              <a:gd name="T51" fmla="*/ 1207 h 3429"/>
              <a:gd name="T52" fmla="*/ 2550 w 3330"/>
              <a:gd name="T53" fmla="*/ 1145 h 3429"/>
              <a:gd name="T54" fmla="*/ 2521 w 3330"/>
              <a:gd name="T55" fmla="*/ 1088 h 3429"/>
              <a:gd name="T56" fmla="*/ 2476 w 3330"/>
              <a:gd name="T57" fmla="*/ 1043 h 3429"/>
              <a:gd name="T58" fmla="*/ 2419 w 3330"/>
              <a:gd name="T59" fmla="*/ 1014 h 3429"/>
              <a:gd name="T60" fmla="*/ 2357 w 3330"/>
              <a:gd name="T61" fmla="*/ 1004 h 3429"/>
              <a:gd name="T62" fmla="*/ 3009 w 3330"/>
              <a:gd name="T63" fmla="*/ 0 h 3429"/>
              <a:gd name="T64" fmla="*/ 3094 w 3330"/>
              <a:gd name="T65" fmla="*/ 12 h 3429"/>
              <a:gd name="T66" fmla="*/ 3170 w 3330"/>
              <a:gd name="T67" fmla="*/ 43 h 3429"/>
              <a:gd name="T68" fmla="*/ 3236 w 3330"/>
              <a:gd name="T69" fmla="*/ 92 h 3429"/>
              <a:gd name="T70" fmla="*/ 3286 w 3330"/>
              <a:gd name="T71" fmla="*/ 157 h 3429"/>
              <a:gd name="T72" fmla="*/ 3318 w 3330"/>
              <a:gd name="T73" fmla="*/ 233 h 3429"/>
              <a:gd name="T74" fmla="*/ 3330 w 3330"/>
              <a:gd name="T75" fmla="*/ 319 h 3429"/>
              <a:gd name="T76" fmla="*/ 3327 w 3330"/>
              <a:gd name="T77" fmla="*/ 2317 h 3429"/>
              <a:gd name="T78" fmla="*/ 3306 w 3330"/>
              <a:gd name="T79" fmla="*/ 2396 h 3429"/>
              <a:gd name="T80" fmla="*/ 3266 w 3330"/>
              <a:gd name="T81" fmla="*/ 2466 h 3429"/>
              <a:gd name="T82" fmla="*/ 3210 w 3330"/>
              <a:gd name="T83" fmla="*/ 2525 h 3429"/>
              <a:gd name="T84" fmla="*/ 1824 w 3330"/>
              <a:gd name="T85" fmla="*/ 3382 h 3429"/>
              <a:gd name="T86" fmla="*/ 1742 w 3330"/>
              <a:gd name="T87" fmla="*/ 3417 h 3429"/>
              <a:gd name="T88" fmla="*/ 1655 w 3330"/>
              <a:gd name="T89" fmla="*/ 3429 h 3429"/>
              <a:gd name="T90" fmla="*/ 1568 w 3330"/>
              <a:gd name="T91" fmla="*/ 3417 h 3429"/>
              <a:gd name="T92" fmla="*/ 1487 w 3330"/>
              <a:gd name="T93" fmla="*/ 3381 h 3429"/>
              <a:gd name="T94" fmla="*/ 117 w 3330"/>
              <a:gd name="T95" fmla="*/ 2525 h 3429"/>
              <a:gd name="T96" fmla="*/ 62 w 3330"/>
              <a:gd name="T97" fmla="*/ 2466 h 3429"/>
              <a:gd name="T98" fmla="*/ 24 w 3330"/>
              <a:gd name="T99" fmla="*/ 2396 h 3429"/>
              <a:gd name="T100" fmla="*/ 3 w 3330"/>
              <a:gd name="T101" fmla="*/ 2318 h 3429"/>
              <a:gd name="T102" fmla="*/ 0 w 3330"/>
              <a:gd name="T103" fmla="*/ 319 h 3429"/>
              <a:gd name="T104" fmla="*/ 12 w 3330"/>
              <a:gd name="T105" fmla="*/ 233 h 3429"/>
              <a:gd name="T106" fmla="*/ 44 w 3330"/>
              <a:gd name="T107" fmla="*/ 157 h 3429"/>
              <a:gd name="T108" fmla="*/ 94 w 3330"/>
              <a:gd name="T109" fmla="*/ 92 h 3429"/>
              <a:gd name="T110" fmla="*/ 158 w 3330"/>
              <a:gd name="T111" fmla="*/ 43 h 3429"/>
              <a:gd name="T112" fmla="*/ 235 w 3330"/>
              <a:gd name="T113" fmla="*/ 12 h 3429"/>
              <a:gd name="T114" fmla="*/ 320 w 3330"/>
              <a:gd name="T115" fmla="*/ 0 h 34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330" h="3429">
                <a:moveTo>
                  <a:pt x="2357" y="1004"/>
                </a:moveTo>
                <a:lnTo>
                  <a:pt x="2324" y="1006"/>
                </a:lnTo>
                <a:lnTo>
                  <a:pt x="2293" y="1014"/>
                </a:lnTo>
                <a:lnTo>
                  <a:pt x="2264" y="1026"/>
                </a:lnTo>
                <a:lnTo>
                  <a:pt x="2237" y="1043"/>
                </a:lnTo>
                <a:lnTo>
                  <a:pt x="2212" y="1063"/>
                </a:lnTo>
                <a:lnTo>
                  <a:pt x="1494" y="1781"/>
                </a:lnTo>
                <a:lnTo>
                  <a:pt x="1483" y="1790"/>
                </a:lnTo>
                <a:lnTo>
                  <a:pt x="1472" y="1794"/>
                </a:lnTo>
                <a:lnTo>
                  <a:pt x="1458" y="1796"/>
                </a:lnTo>
                <a:lnTo>
                  <a:pt x="1445" y="1794"/>
                </a:lnTo>
                <a:lnTo>
                  <a:pt x="1433" y="1790"/>
                </a:lnTo>
                <a:lnTo>
                  <a:pt x="1422" y="1781"/>
                </a:lnTo>
                <a:lnTo>
                  <a:pt x="1156" y="1517"/>
                </a:lnTo>
                <a:lnTo>
                  <a:pt x="1132" y="1495"/>
                </a:lnTo>
                <a:lnTo>
                  <a:pt x="1106" y="1479"/>
                </a:lnTo>
                <a:lnTo>
                  <a:pt x="1075" y="1467"/>
                </a:lnTo>
                <a:lnTo>
                  <a:pt x="1045" y="1459"/>
                </a:lnTo>
                <a:lnTo>
                  <a:pt x="1013" y="1456"/>
                </a:lnTo>
                <a:lnTo>
                  <a:pt x="981" y="1459"/>
                </a:lnTo>
                <a:lnTo>
                  <a:pt x="951" y="1467"/>
                </a:lnTo>
                <a:lnTo>
                  <a:pt x="920" y="1479"/>
                </a:lnTo>
                <a:lnTo>
                  <a:pt x="893" y="1495"/>
                </a:lnTo>
                <a:lnTo>
                  <a:pt x="870" y="1515"/>
                </a:lnTo>
                <a:lnTo>
                  <a:pt x="870" y="1517"/>
                </a:lnTo>
                <a:lnTo>
                  <a:pt x="848" y="1540"/>
                </a:lnTo>
                <a:lnTo>
                  <a:pt x="832" y="1567"/>
                </a:lnTo>
                <a:lnTo>
                  <a:pt x="820" y="1597"/>
                </a:lnTo>
                <a:lnTo>
                  <a:pt x="813" y="1627"/>
                </a:lnTo>
                <a:lnTo>
                  <a:pt x="810" y="1660"/>
                </a:lnTo>
                <a:lnTo>
                  <a:pt x="813" y="1692"/>
                </a:lnTo>
                <a:lnTo>
                  <a:pt x="820" y="1722"/>
                </a:lnTo>
                <a:lnTo>
                  <a:pt x="832" y="1752"/>
                </a:lnTo>
                <a:lnTo>
                  <a:pt x="848" y="1779"/>
                </a:lnTo>
                <a:lnTo>
                  <a:pt x="870" y="1803"/>
                </a:lnTo>
                <a:lnTo>
                  <a:pt x="1314" y="2248"/>
                </a:lnTo>
                <a:lnTo>
                  <a:pt x="1339" y="2270"/>
                </a:lnTo>
                <a:lnTo>
                  <a:pt x="1367" y="2286"/>
                </a:lnTo>
                <a:lnTo>
                  <a:pt x="1396" y="2298"/>
                </a:lnTo>
                <a:lnTo>
                  <a:pt x="1427" y="2305"/>
                </a:lnTo>
                <a:lnTo>
                  <a:pt x="1459" y="2308"/>
                </a:lnTo>
                <a:lnTo>
                  <a:pt x="1489" y="2305"/>
                </a:lnTo>
                <a:lnTo>
                  <a:pt x="1520" y="2298"/>
                </a:lnTo>
                <a:lnTo>
                  <a:pt x="1549" y="2286"/>
                </a:lnTo>
                <a:lnTo>
                  <a:pt x="1577" y="2270"/>
                </a:lnTo>
                <a:lnTo>
                  <a:pt x="1602" y="2248"/>
                </a:lnTo>
                <a:lnTo>
                  <a:pt x="2500" y="1351"/>
                </a:lnTo>
                <a:lnTo>
                  <a:pt x="2521" y="1325"/>
                </a:lnTo>
                <a:lnTo>
                  <a:pt x="2538" y="1298"/>
                </a:lnTo>
                <a:lnTo>
                  <a:pt x="2550" y="1268"/>
                </a:lnTo>
                <a:lnTo>
                  <a:pt x="2557" y="1238"/>
                </a:lnTo>
                <a:lnTo>
                  <a:pt x="2559" y="1207"/>
                </a:lnTo>
                <a:lnTo>
                  <a:pt x="2557" y="1175"/>
                </a:lnTo>
                <a:lnTo>
                  <a:pt x="2550" y="1145"/>
                </a:lnTo>
                <a:lnTo>
                  <a:pt x="2538" y="1116"/>
                </a:lnTo>
                <a:lnTo>
                  <a:pt x="2521" y="1088"/>
                </a:lnTo>
                <a:lnTo>
                  <a:pt x="2500" y="1063"/>
                </a:lnTo>
                <a:lnTo>
                  <a:pt x="2476" y="1043"/>
                </a:lnTo>
                <a:lnTo>
                  <a:pt x="2448" y="1026"/>
                </a:lnTo>
                <a:lnTo>
                  <a:pt x="2419" y="1014"/>
                </a:lnTo>
                <a:lnTo>
                  <a:pt x="2388" y="1006"/>
                </a:lnTo>
                <a:lnTo>
                  <a:pt x="2357" y="1004"/>
                </a:lnTo>
                <a:close/>
                <a:moveTo>
                  <a:pt x="320" y="0"/>
                </a:moveTo>
                <a:lnTo>
                  <a:pt x="3009" y="0"/>
                </a:lnTo>
                <a:lnTo>
                  <a:pt x="3053" y="3"/>
                </a:lnTo>
                <a:lnTo>
                  <a:pt x="3094" y="12"/>
                </a:lnTo>
                <a:lnTo>
                  <a:pt x="3134" y="25"/>
                </a:lnTo>
                <a:lnTo>
                  <a:pt x="3170" y="43"/>
                </a:lnTo>
                <a:lnTo>
                  <a:pt x="3205" y="66"/>
                </a:lnTo>
                <a:lnTo>
                  <a:pt x="3236" y="92"/>
                </a:lnTo>
                <a:lnTo>
                  <a:pt x="3263" y="124"/>
                </a:lnTo>
                <a:lnTo>
                  <a:pt x="3286" y="157"/>
                </a:lnTo>
                <a:lnTo>
                  <a:pt x="3304" y="194"/>
                </a:lnTo>
                <a:lnTo>
                  <a:pt x="3318" y="233"/>
                </a:lnTo>
                <a:lnTo>
                  <a:pt x="3327" y="274"/>
                </a:lnTo>
                <a:lnTo>
                  <a:pt x="3330" y="319"/>
                </a:lnTo>
                <a:lnTo>
                  <a:pt x="3330" y="2276"/>
                </a:lnTo>
                <a:lnTo>
                  <a:pt x="3327" y="2317"/>
                </a:lnTo>
                <a:lnTo>
                  <a:pt x="3319" y="2357"/>
                </a:lnTo>
                <a:lnTo>
                  <a:pt x="3306" y="2396"/>
                </a:lnTo>
                <a:lnTo>
                  <a:pt x="3289" y="2432"/>
                </a:lnTo>
                <a:lnTo>
                  <a:pt x="3266" y="2466"/>
                </a:lnTo>
                <a:lnTo>
                  <a:pt x="3240" y="2497"/>
                </a:lnTo>
                <a:lnTo>
                  <a:pt x="3210" y="2525"/>
                </a:lnTo>
                <a:lnTo>
                  <a:pt x="3177" y="2549"/>
                </a:lnTo>
                <a:lnTo>
                  <a:pt x="1824" y="3382"/>
                </a:lnTo>
                <a:lnTo>
                  <a:pt x="1784" y="3402"/>
                </a:lnTo>
                <a:lnTo>
                  <a:pt x="1742" y="3417"/>
                </a:lnTo>
                <a:lnTo>
                  <a:pt x="1699" y="3426"/>
                </a:lnTo>
                <a:lnTo>
                  <a:pt x="1655" y="3429"/>
                </a:lnTo>
                <a:lnTo>
                  <a:pt x="1612" y="3426"/>
                </a:lnTo>
                <a:lnTo>
                  <a:pt x="1568" y="3417"/>
                </a:lnTo>
                <a:lnTo>
                  <a:pt x="1527" y="3402"/>
                </a:lnTo>
                <a:lnTo>
                  <a:pt x="1487" y="3381"/>
                </a:lnTo>
                <a:lnTo>
                  <a:pt x="151" y="2549"/>
                </a:lnTo>
                <a:lnTo>
                  <a:pt x="117" y="2525"/>
                </a:lnTo>
                <a:lnTo>
                  <a:pt x="88" y="2497"/>
                </a:lnTo>
                <a:lnTo>
                  <a:pt x="62" y="2466"/>
                </a:lnTo>
                <a:lnTo>
                  <a:pt x="41" y="2432"/>
                </a:lnTo>
                <a:lnTo>
                  <a:pt x="24" y="2396"/>
                </a:lnTo>
                <a:lnTo>
                  <a:pt x="11" y="2358"/>
                </a:lnTo>
                <a:lnTo>
                  <a:pt x="3" y="2318"/>
                </a:lnTo>
                <a:lnTo>
                  <a:pt x="0" y="2277"/>
                </a:lnTo>
                <a:lnTo>
                  <a:pt x="0" y="319"/>
                </a:lnTo>
                <a:lnTo>
                  <a:pt x="3" y="274"/>
                </a:lnTo>
                <a:lnTo>
                  <a:pt x="12" y="233"/>
                </a:lnTo>
                <a:lnTo>
                  <a:pt x="26" y="194"/>
                </a:lnTo>
                <a:lnTo>
                  <a:pt x="44" y="157"/>
                </a:lnTo>
                <a:lnTo>
                  <a:pt x="67" y="124"/>
                </a:lnTo>
                <a:lnTo>
                  <a:pt x="94" y="92"/>
                </a:lnTo>
                <a:lnTo>
                  <a:pt x="125" y="66"/>
                </a:lnTo>
                <a:lnTo>
                  <a:pt x="158" y="43"/>
                </a:lnTo>
                <a:lnTo>
                  <a:pt x="196" y="25"/>
                </a:lnTo>
                <a:lnTo>
                  <a:pt x="235" y="12"/>
                </a:lnTo>
                <a:lnTo>
                  <a:pt x="277" y="3"/>
                </a:lnTo>
                <a:lnTo>
                  <a:pt x="320" y="0"/>
                </a:lnTo>
                <a:close/>
              </a:path>
            </a:pathLst>
          </a:custGeom>
          <a:solidFill>
            <a:srgbClr val="00C3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60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32DEE3E-A1FF-4E36-B16A-E0BB558F0C20}"/>
              </a:ext>
            </a:extLst>
          </p:cNvPr>
          <p:cNvSpPr txBox="1"/>
          <p:nvPr/>
        </p:nvSpPr>
        <p:spPr>
          <a:xfrm>
            <a:off x="4352818" y="3851299"/>
            <a:ext cx="7072988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Google,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Naver,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Kakao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TTS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등</a:t>
            </a:r>
          </a:p>
        </p:txBody>
      </p:sp>
      <p:sp>
        <p:nvSpPr>
          <p:cNvPr id="50" name="Freeform 57">
            <a:extLst>
              <a:ext uri="{FF2B5EF4-FFF2-40B4-BE49-F238E27FC236}">
                <a16:creationId xmlns:a16="http://schemas.microsoft.com/office/drawing/2014/main" id="{4FCDE3EA-4119-424A-B922-460C8380B7FF}"/>
              </a:ext>
            </a:extLst>
          </p:cNvPr>
          <p:cNvSpPr>
            <a:spLocks noEditPoints="1"/>
          </p:cNvSpPr>
          <p:nvPr/>
        </p:nvSpPr>
        <p:spPr bwMode="auto">
          <a:xfrm>
            <a:off x="4140287" y="4539087"/>
            <a:ext cx="137529" cy="141996"/>
          </a:xfrm>
          <a:custGeom>
            <a:avLst/>
            <a:gdLst>
              <a:gd name="T0" fmla="*/ 2324 w 3330"/>
              <a:gd name="T1" fmla="*/ 1006 h 3429"/>
              <a:gd name="T2" fmla="*/ 2264 w 3330"/>
              <a:gd name="T3" fmla="*/ 1026 h 3429"/>
              <a:gd name="T4" fmla="*/ 2212 w 3330"/>
              <a:gd name="T5" fmla="*/ 1063 h 3429"/>
              <a:gd name="T6" fmla="*/ 1483 w 3330"/>
              <a:gd name="T7" fmla="*/ 1790 h 3429"/>
              <a:gd name="T8" fmla="*/ 1458 w 3330"/>
              <a:gd name="T9" fmla="*/ 1796 h 3429"/>
              <a:gd name="T10" fmla="*/ 1433 w 3330"/>
              <a:gd name="T11" fmla="*/ 1790 h 3429"/>
              <a:gd name="T12" fmla="*/ 1156 w 3330"/>
              <a:gd name="T13" fmla="*/ 1517 h 3429"/>
              <a:gd name="T14" fmla="*/ 1106 w 3330"/>
              <a:gd name="T15" fmla="*/ 1479 h 3429"/>
              <a:gd name="T16" fmla="*/ 1045 w 3330"/>
              <a:gd name="T17" fmla="*/ 1459 h 3429"/>
              <a:gd name="T18" fmla="*/ 981 w 3330"/>
              <a:gd name="T19" fmla="*/ 1459 h 3429"/>
              <a:gd name="T20" fmla="*/ 920 w 3330"/>
              <a:gd name="T21" fmla="*/ 1479 h 3429"/>
              <a:gd name="T22" fmla="*/ 870 w 3330"/>
              <a:gd name="T23" fmla="*/ 1515 h 3429"/>
              <a:gd name="T24" fmla="*/ 848 w 3330"/>
              <a:gd name="T25" fmla="*/ 1540 h 3429"/>
              <a:gd name="T26" fmla="*/ 820 w 3330"/>
              <a:gd name="T27" fmla="*/ 1597 h 3429"/>
              <a:gd name="T28" fmla="*/ 810 w 3330"/>
              <a:gd name="T29" fmla="*/ 1660 h 3429"/>
              <a:gd name="T30" fmla="*/ 820 w 3330"/>
              <a:gd name="T31" fmla="*/ 1722 h 3429"/>
              <a:gd name="T32" fmla="*/ 848 w 3330"/>
              <a:gd name="T33" fmla="*/ 1779 h 3429"/>
              <a:gd name="T34" fmla="*/ 1314 w 3330"/>
              <a:gd name="T35" fmla="*/ 2248 h 3429"/>
              <a:gd name="T36" fmla="*/ 1367 w 3330"/>
              <a:gd name="T37" fmla="*/ 2286 h 3429"/>
              <a:gd name="T38" fmla="*/ 1427 w 3330"/>
              <a:gd name="T39" fmla="*/ 2305 h 3429"/>
              <a:gd name="T40" fmla="*/ 1489 w 3330"/>
              <a:gd name="T41" fmla="*/ 2305 h 3429"/>
              <a:gd name="T42" fmla="*/ 1549 w 3330"/>
              <a:gd name="T43" fmla="*/ 2286 h 3429"/>
              <a:gd name="T44" fmla="*/ 1602 w 3330"/>
              <a:gd name="T45" fmla="*/ 2248 h 3429"/>
              <a:gd name="T46" fmla="*/ 2521 w 3330"/>
              <a:gd name="T47" fmla="*/ 1325 h 3429"/>
              <a:gd name="T48" fmla="*/ 2550 w 3330"/>
              <a:gd name="T49" fmla="*/ 1268 h 3429"/>
              <a:gd name="T50" fmla="*/ 2559 w 3330"/>
              <a:gd name="T51" fmla="*/ 1207 h 3429"/>
              <a:gd name="T52" fmla="*/ 2550 w 3330"/>
              <a:gd name="T53" fmla="*/ 1145 h 3429"/>
              <a:gd name="T54" fmla="*/ 2521 w 3330"/>
              <a:gd name="T55" fmla="*/ 1088 h 3429"/>
              <a:gd name="T56" fmla="*/ 2476 w 3330"/>
              <a:gd name="T57" fmla="*/ 1043 h 3429"/>
              <a:gd name="T58" fmla="*/ 2419 w 3330"/>
              <a:gd name="T59" fmla="*/ 1014 h 3429"/>
              <a:gd name="T60" fmla="*/ 2357 w 3330"/>
              <a:gd name="T61" fmla="*/ 1004 h 3429"/>
              <a:gd name="T62" fmla="*/ 3009 w 3330"/>
              <a:gd name="T63" fmla="*/ 0 h 3429"/>
              <a:gd name="T64" fmla="*/ 3094 w 3330"/>
              <a:gd name="T65" fmla="*/ 12 h 3429"/>
              <a:gd name="T66" fmla="*/ 3170 w 3330"/>
              <a:gd name="T67" fmla="*/ 43 h 3429"/>
              <a:gd name="T68" fmla="*/ 3236 w 3330"/>
              <a:gd name="T69" fmla="*/ 92 h 3429"/>
              <a:gd name="T70" fmla="*/ 3286 w 3330"/>
              <a:gd name="T71" fmla="*/ 157 h 3429"/>
              <a:gd name="T72" fmla="*/ 3318 w 3330"/>
              <a:gd name="T73" fmla="*/ 233 h 3429"/>
              <a:gd name="T74" fmla="*/ 3330 w 3330"/>
              <a:gd name="T75" fmla="*/ 319 h 3429"/>
              <a:gd name="T76" fmla="*/ 3327 w 3330"/>
              <a:gd name="T77" fmla="*/ 2317 h 3429"/>
              <a:gd name="T78" fmla="*/ 3306 w 3330"/>
              <a:gd name="T79" fmla="*/ 2396 h 3429"/>
              <a:gd name="T80" fmla="*/ 3266 w 3330"/>
              <a:gd name="T81" fmla="*/ 2466 h 3429"/>
              <a:gd name="T82" fmla="*/ 3210 w 3330"/>
              <a:gd name="T83" fmla="*/ 2525 h 3429"/>
              <a:gd name="T84" fmla="*/ 1824 w 3330"/>
              <a:gd name="T85" fmla="*/ 3382 h 3429"/>
              <a:gd name="T86" fmla="*/ 1742 w 3330"/>
              <a:gd name="T87" fmla="*/ 3417 h 3429"/>
              <a:gd name="T88" fmla="*/ 1655 w 3330"/>
              <a:gd name="T89" fmla="*/ 3429 h 3429"/>
              <a:gd name="T90" fmla="*/ 1568 w 3330"/>
              <a:gd name="T91" fmla="*/ 3417 h 3429"/>
              <a:gd name="T92" fmla="*/ 1487 w 3330"/>
              <a:gd name="T93" fmla="*/ 3381 h 3429"/>
              <a:gd name="T94" fmla="*/ 117 w 3330"/>
              <a:gd name="T95" fmla="*/ 2525 h 3429"/>
              <a:gd name="T96" fmla="*/ 62 w 3330"/>
              <a:gd name="T97" fmla="*/ 2466 h 3429"/>
              <a:gd name="T98" fmla="*/ 24 w 3330"/>
              <a:gd name="T99" fmla="*/ 2396 h 3429"/>
              <a:gd name="T100" fmla="*/ 3 w 3330"/>
              <a:gd name="T101" fmla="*/ 2318 h 3429"/>
              <a:gd name="T102" fmla="*/ 0 w 3330"/>
              <a:gd name="T103" fmla="*/ 319 h 3429"/>
              <a:gd name="T104" fmla="*/ 12 w 3330"/>
              <a:gd name="T105" fmla="*/ 233 h 3429"/>
              <a:gd name="T106" fmla="*/ 44 w 3330"/>
              <a:gd name="T107" fmla="*/ 157 h 3429"/>
              <a:gd name="T108" fmla="*/ 94 w 3330"/>
              <a:gd name="T109" fmla="*/ 92 h 3429"/>
              <a:gd name="T110" fmla="*/ 158 w 3330"/>
              <a:gd name="T111" fmla="*/ 43 h 3429"/>
              <a:gd name="T112" fmla="*/ 235 w 3330"/>
              <a:gd name="T113" fmla="*/ 12 h 3429"/>
              <a:gd name="T114" fmla="*/ 320 w 3330"/>
              <a:gd name="T115" fmla="*/ 0 h 34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330" h="3429">
                <a:moveTo>
                  <a:pt x="2357" y="1004"/>
                </a:moveTo>
                <a:lnTo>
                  <a:pt x="2324" y="1006"/>
                </a:lnTo>
                <a:lnTo>
                  <a:pt x="2293" y="1014"/>
                </a:lnTo>
                <a:lnTo>
                  <a:pt x="2264" y="1026"/>
                </a:lnTo>
                <a:lnTo>
                  <a:pt x="2237" y="1043"/>
                </a:lnTo>
                <a:lnTo>
                  <a:pt x="2212" y="1063"/>
                </a:lnTo>
                <a:lnTo>
                  <a:pt x="1494" y="1781"/>
                </a:lnTo>
                <a:lnTo>
                  <a:pt x="1483" y="1790"/>
                </a:lnTo>
                <a:lnTo>
                  <a:pt x="1472" y="1794"/>
                </a:lnTo>
                <a:lnTo>
                  <a:pt x="1458" y="1796"/>
                </a:lnTo>
                <a:lnTo>
                  <a:pt x="1445" y="1794"/>
                </a:lnTo>
                <a:lnTo>
                  <a:pt x="1433" y="1790"/>
                </a:lnTo>
                <a:lnTo>
                  <a:pt x="1422" y="1781"/>
                </a:lnTo>
                <a:lnTo>
                  <a:pt x="1156" y="1517"/>
                </a:lnTo>
                <a:lnTo>
                  <a:pt x="1132" y="1495"/>
                </a:lnTo>
                <a:lnTo>
                  <a:pt x="1106" y="1479"/>
                </a:lnTo>
                <a:lnTo>
                  <a:pt x="1075" y="1467"/>
                </a:lnTo>
                <a:lnTo>
                  <a:pt x="1045" y="1459"/>
                </a:lnTo>
                <a:lnTo>
                  <a:pt x="1013" y="1456"/>
                </a:lnTo>
                <a:lnTo>
                  <a:pt x="981" y="1459"/>
                </a:lnTo>
                <a:lnTo>
                  <a:pt x="951" y="1467"/>
                </a:lnTo>
                <a:lnTo>
                  <a:pt x="920" y="1479"/>
                </a:lnTo>
                <a:lnTo>
                  <a:pt x="893" y="1495"/>
                </a:lnTo>
                <a:lnTo>
                  <a:pt x="870" y="1515"/>
                </a:lnTo>
                <a:lnTo>
                  <a:pt x="870" y="1517"/>
                </a:lnTo>
                <a:lnTo>
                  <a:pt x="848" y="1540"/>
                </a:lnTo>
                <a:lnTo>
                  <a:pt x="832" y="1567"/>
                </a:lnTo>
                <a:lnTo>
                  <a:pt x="820" y="1597"/>
                </a:lnTo>
                <a:lnTo>
                  <a:pt x="813" y="1627"/>
                </a:lnTo>
                <a:lnTo>
                  <a:pt x="810" y="1660"/>
                </a:lnTo>
                <a:lnTo>
                  <a:pt x="813" y="1692"/>
                </a:lnTo>
                <a:lnTo>
                  <a:pt x="820" y="1722"/>
                </a:lnTo>
                <a:lnTo>
                  <a:pt x="832" y="1752"/>
                </a:lnTo>
                <a:lnTo>
                  <a:pt x="848" y="1779"/>
                </a:lnTo>
                <a:lnTo>
                  <a:pt x="870" y="1803"/>
                </a:lnTo>
                <a:lnTo>
                  <a:pt x="1314" y="2248"/>
                </a:lnTo>
                <a:lnTo>
                  <a:pt x="1339" y="2270"/>
                </a:lnTo>
                <a:lnTo>
                  <a:pt x="1367" y="2286"/>
                </a:lnTo>
                <a:lnTo>
                  <a:pt x="1396" y="2298"/>
                </a:lnTo>
                <a:lnTo>
                  <a:pt x="1427" y="2305"/>
                </a:lnTo>
                <a:lnTo>
                  <a:pt x="1459" y="2308"/>
                </a:lnTo>
                <a:lnTo>
                  <a:pt x="1489" y="2305"/>
                </a:lnTo>
                <a:lnTo>
                  <a:pt x="1520" y="2298"/>
                </a:lnTo>
                <a:lnTo>
                  <a:pt x="1549" y="2286"/>
                </a:lnTo>
                <a:lnTo>
                  <a:pt x="1577" y="2270"/>
                </a:lnTo>
                <a:lnTo>
                  <a:pt x="1602" y="2248"/>
                </a:lnTo>
                <a:lnTo>
                  <a:pt x="2500" y="1351"/>
                </a:lnTo>
                <a:lnTo>
                  <a:pt x="2521" y="1325"/>
                </a:lnTo>
                <a:lnTo>
                  <a:pt x="2538" y="1298"/>
                </a:lnTo>
                <a:lnTo>
                  <a:pt x="2550" y="1268"/>
                </a:lnTo>
                <a:lnTo>
                  <a:pt x="2557" y="1238"/>
                </a:lnTo>
                <a:lnTo>
                  <a:pt x="2559" y="1207"/>
                </a:lnTo>
                <a:lnTo>
                  <a:pt x="2557" y="1175"/>
                </a:lnTo>
                <a:lnTo>
                  <a:pt x="2550" y="1145"/>
                </a:lnTo>
                <a:lnTo>
                  <a:pt x="2538" y="1116"/>
                </a:lnTo>
                <a:lnTo>
                  <a:pt x="2521" y="1088"/>
                </a:lnTo>
                <a:lnTo>
                  <a:pt x="2500" y="1063"/>
                </a:lnTo>
                <a:lnTo>
                  <a:pt x="2476" y="1043"/>
                </a:lnTo>
                <a:lnTo>
                  <a:pt x="2448" y="1026"/>
                </a:lnTo>
                <a:lnTo>
                  <a:pt x="2419" y="1014"/>
                </a:lnTo>
                <a:lnTo>
                  <a:pt x="2388" y="1006"/>
                </a:lnTo>
                <a:lnTo>
                  <a:pt x="2357" y="1004"/>
                </a:lnTo>
                <a:close/>
                <a:moveTo>
                  <a:pt x="320" y="0"/>
                </a:moveTo>
                <a:lnTo>
                  <a:pt x="3009" y="0"/>
                </a:lnTo>
                <a:lnTo>
                  <a:pt x="3053" y="3"/>
                </a:lnTo>
                <a:lnTo>
                  <a:pt x="3094" y="12"/>
                </a:lnTo>
                <a:lnTo>
                  <a:pt x="3134" y="25"/>
                </a:lnTo>
                <a:lnTo>
                  <a:pt x="3170" y="43"/>
                </a:lnTo>
                <a:lnTo>
                  <a:pt x="3205" y="66"/>
                </a:lnTo>
                <a:lnTo>
                  <a:pt x="3236" y="92"/>
                </a:lnTo>
                <a:lnTo>
                  <a:pt x="3263" y="124"/>
                </a:lnTo>
                <a:lnTo>
                  <a:pt x="3286" y="157"/>
                </a:lnTo>
                <a:lnTo>
                  <a:pt x="3304" y="194"/>
                </a:lnTo>
                <a:lnTo>
                  <a:pt x="3318" y="233"/>
                </a:lnTo>
                <a:lnTo>
                  <a:pt x="3327" y="274"/>
                </a:lnTo>
                <a:lnTo>
                  <a:pt x="3330" y="319"/>
                </a:lnTo>
                <a:lnTo>
                  <a:pt x="3330" y="2276"/>
                </a:lnTo>
                <a:lnTo>
                  <a:pt x="3327" y="2317"/>
                </a:lnTo>
                <a:lnTo>
                  <a:pt x="3319" y="2357"/>
                </a:lnTo>
                <a:lnTo>
                  <a:pt x="3306" y="2396"/>
                </a:lnTo>
                <a:lnTo>
                  <a:pt x="3289" y="2432"/>
                </a:lnTo>
                <a:lnTo>
                  <a:pt x="3266" y="2466"/>
                </a:lnTo>
                <a:lnTo>
                  <a:pt x="3240" y="2497"/>
                </a:lnTo>
                <a:lnTo>
                  <a:pt x="3210" y="2525"/>
                </a:lnTo>
                <a:lnTo>
                  <a:pt x="3177" y="2549"/>
                </a:lnTo>
                <a:lnTo>
                  <a:pt x="1824" y="3382"/>
                </a:lnTo>
                <a:lnTo>
                  <a:pt x="1784" y="3402"/>
                </a:lnTo>
                <a:lnTo>
                  <a:pt x="1742" y="3417"/>
                </a:lnTo>
                <a:lnTo>
                  <a:pt x="1699" y="3426"/>
                </a:lnTo>
                <a:lnTo>
                  <a:pt x="1655" y="3429"/>
                </a:lnTo>
                <a:lnTo>
                  <a:pt x="1612" y="3426"/>
                </a:lnTo>
                <a:lnTo>
                  <a:pt x="1568" y="3417"/>
                </a:lnTo>
                <a:lnTo>
                  <a:pt x="1527" y="3402"/>
                </a:lnTo>
                <a:lnTo>
                  <a:pt x="1487" y="3381"/>
                </a:lnTo>
                <a:lnTo>
                  <a:pt x="151" y="2549"/>
                </a:lnTo>
                <a:lnTo>
                  <a:pt x="117" y="2525"/>
                </a:lnTo>
                <a:lnTo>
                  <a:pt x="88" y="2497"/>
                </a:lnTo>
                <a:lnTo>
                  <a:pt x="62" y="2466"/>
                </a:lnTo>
                <a:lnTo>
                  <a:pt x="41" y="2432"/>
                </a:lnTo>
                <a:lnTo>
                  <a:pt x="24" y="2396"/>
                </a:lnTo>
                <a:lnTo>
                  <a:pt x="11" y="2358"/>
                </a:lnTo>
                <a:lnTo>
                  <a:pt x="3" y="2318"/>
                </a:lnTo>
                <a:lnTo>
                  <a:pt x="0" y="2277"/>
                </a:lnTo>
                <a:lnTo>
                  <a:pt x="0" y="319"/>
                </a:lnTo>
                <a:lnTo>
                  <a:pt x="3" y="274"/>
                </a:lnTo>
                <a:lnTo>
                  <a:pt x="12" y="233"/>
                </a:lnTo>
                <a:lnTo>
                  <a:pt x="26" y="194"/>
                </a:lnTo>
                <a:lnTo>
                  <a:pt x="44" y="157"/>
                </a:lnTo>
                <a:lnTo>
                  <a:pt x="67" y="124"/>
                </a:lnTo>
                <a:lnTo>
                  <a:pt x="94" y="92"/>
                </a:lnTo>
                <a:lnTo>
                  <a:pt x="125" y="66"/>
                </a:lnTo>
                <a:lnTo>
                  <a:pt x="158" y="43"/>
                </a:lnTo>
                <a:lnTo>
                  <a:pt x="196" y="25"/>
                </a:lnTo>
                <a:lnTo>
                  <a:pt x="235" y="12"/>
                </a:lnTo>
                <a:lnTo>
                  <a:pt x="277" y="3"/>
                </a:lnTo>
                <a:lnTo>
                  <a:pt x="320" y="0"/>
                </a:lnTo>
                <a:close/>
              </a:path>
            </a:pathLst>
          </a:custGeom>
          <a:solidFill>
            <a:srgbClr val="00C3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60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B38FA8C-5DE2-4885-8B99-FE104A74ED2F}"/>
              </a:ext>
            </a:extLst>
          </p:cNvPr>
          <p:cNvSpPr txBox="1"/>
          <p:nvPr/>
        </p:nvSpPr>
        <p:spPr>
          <a:xfrm>
            <a:off x="4352818" y="4496564"/>
            <a:ext cx="558813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필요 시 직접 녹음</a:t>
            </a:r>
          </a:p>
        </p:txBody>
      </p:sp>
    </p:spTree>
    <p:extLst>
      <p:ext uri="{BB962C8B-B14F-4D97-AF65-F5344CB8AC3E}">
        <p14:creationId xmlns:p14="http://schemas.microsoft.com/office/powerpoint/2010/main" val="8883387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그룹 91">
            <a:extLst>
              <a:ext uri="{FF2B5EF4-FFF2-40B4-BE49-F238E27FC236}">
                <a16:creationId xmlns:a16="http://schemas.microsoft.com/office/drawing/2014/main" id="{417ECB2C-18CD-481D-9D4B-8E422723A71A}"/>
              </a:ext>
            </a:extLst>
          </p:cNvPr>
          <p:cNvGrpSpPr/>
          <p:nvPr/>
        </p:nvGrpSpPr>
        <p:grpSpPr>
          <a:xfrm>
            <a:off x="4145827" y="1466561"/>
            <a:ext cx="682207" cy="682206"/>
            <a:chOff x="6270029" y="3755207"/>
            <a:chExt cx="682207" cy="682206"/>
          </a:xfrm>
        </p:grpSpPr>
        <p:sp>
          <p:nvSpPr>
            <p:cNvPr id="93" name="타원 92">
              <a:extLst>
                <a:ext uri="{FF2B5EF4-FFF2-40B4-BE49-F238E27FC236}">
                  <a16:creationId xmlns:a16="http://schemas.microsoft.com/office/drawing/2014/main" id="{B9A744AC-478A-4360-9860-1D8EAA628E03}"/>
                </a:ext>
              </a:extLst>
            </p:cNvPr>
            <p:cNvSpPr/>
            <p:nvPr/>
          </p:nvSpPr>
          <p:spPr>
            <a:xfrm>
              <a:off x="6270029" y="3755207"/>
              <a:ext cx="682207" cy="68220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grpSp>
          <p:nvGrpSpPr>
            <p:cNvPr id="94" name="Group 5">
              <a:extLst>
                <a:ext uri="{FF2B5EF4-FFF2-40B4-BE49-F238E27FC236}">
                  <a16:creationId xmlns:a16="http://schemas.microsoft.com/office/drawing/2014/main" id="{0BFA70A8-129E-461E-8E6E-0CB139372E1D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477020" y="3938852"/>
              <a:ext cx="314080" cy="328258"/>
              <a:chOff x="1239" y="1735"/>
              <a:chExt cx="288" cy="301"/>
            </a:xfrm>
            <a:solidFill>
              <a:srgbClr val="00C300"/>
            </a:solidFill>
          </p:grpSpPr>
          <p:sp>
            <p:nvSpPr>
              <p:cNvPr id="95" name="Freeform 7">
                <a:extLst>
                  <a:ext uri="{FF2B5EF4-FFF2-40B4-BE49-F238E27FC236}">
                    <a16:creationId xmlns:a16="http://schemas.microsoft.com/office/drawing/2014/main" id="{26E3EC45-1472-450E-AC46-797D440AAF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39" y="1735"/>
                <a:ext cx="238" cy="280"/>
              </a:xfrm>
              <a:custGeom>
                <a:avLst/>
                <a:gdLst>
                  <a:gd name="T0" fmla="*/ 180 w 2621"/>
                  <a:gd name="T1" fmla="*/ 0 h 3074"/>
                  <a:gd name="T2" fmla="*/ 2440 w 2621"/>
                  <a:gd name="T3" fmla="*/ 0 h 3074"/>
                  <a:gd name="T4" fmla="*/ 2474 w 2621"/>
                  <a:gd name="T5" fmla="*/ 3 h 3074"/>
                  <a:gd name="T6" fmla="*/ 2504 w 2621"/>
                  <a:gd name="T7" fmla="*/ 12 h 3074"/>
                  <a:gd name="T8" fmla="*/ 2532 w 2621"/>
                  <a:gd name="T9" fmla="*/ 25 h 3074"/>
                  <a:gd name="T10" fmla="*/ 2557 w 2621"/>
                  <a:gd name="T11" fmla="*/ 43 h 3074"/>
                  <a:gd name="T12" fmla="*/ 2579 w 2621"/>
                  <a:gd name="T13" fmla="*/ 65 h 3074"/>
                  <a:gd name="T14" fmla="*/ 2596 w 2621"/>
                  <a:gd name="T15" fmla="*/ 90 h 3074"/>
                  <a:gd name="T16" fmla="*/ 2610 w 2621"/>
                  <a:gd name="T17" fmla="*/ 118 h 3074"/>
                  <a:gd name="T18" fmla="*/ 2618 w 2621"/>
                  <a:gd name="T19" fmla="*/ 149 h 3074"/>
                  <a:gd name="T20" fmla="*/ 2621 w 2621"/>
                  <a:gd name="T21" fmla="*/ 181 h 3074"/>
                  <a:gd name="T22" fmla="*/ 2621 w 2621"/>
                  <a:gd name="T23" fmla="*/ 2037 h 3074"/>
                  <a:gd name="T24" fmla="*/ 2260 w 2621"/>
                  <a:gd name="T25" fmla="*/ 2335 h 3074"/>
                  <a:gd name="T26" fmla="*/ 2260 w 2621"/>
                  <a:gd name="T27" fmla="*/ 362 h 3074"/>
                  <a:gd name="T28" fmla="*/ 361 w 2621"/>
                  <a:gd name="T29" fmla="*/ 362 h 3074"/>
                  <a:gd name="T30" fmla="*/ 361 w 2621"/>
                  <a:gd name="T31" fmla="*/ 2712 h 3074"/>
                  <a:gd name="T32" fmla="*/ 1502 w 2621"/>
                  <a:gd name="T33" fmla="*/ 2712 h 3074"/>
                  <a:gd name="T34" fmla="*/ 1758 w 2621"/>
                  <a:gd name="T35" fmla="*/ 3074 h 3074"/>
                  <a:gd name="T36" fmla="*/ 180 w 2621"/>
                  <a:gd name="T37" fmla="*/ 3074 h 3074"/>
                  <a:gd name="T38" fmla="*/ 148 w 2621"/>
                  <a:gd name="T39" fmla="*/ 3070 h 3074"/>
                  <a:gd name="T40" fmla="*/ 118 w 2621"/>
                  <a:gd name="T41" fmla="*/ 3062 h 3074"/>
                  <a:gd name="T42" fmla="*/ 89 w 2621"/>
                  <a:gd name="T43" fmla="*/ 3049 h 3074"/>
                  <a:gd name="T44" fmla="*/ 63 w 2621"/>
                  <a:gd name="T45" fmla="*/ 3031 h 3074"/>
                  <a:gd name="T46" fmla="*/ 42 w 2621"/>
                  <a:gd name="T47" fmla="*/ 3009 h 3074"/>
                  <a:gd name="T48" fmla="*/ 24 w 2621"/>
                  <a:gd name="T49" fmla="*/ 2984 h 3074"/>
                  <a:gd name="T50" fmla="*/ 10 w 2621"/>
                  <a:gd name="T51" fmla="*/ 2956 h 3074"/>
                  <a:gd name="T52" fmla="*/ 2 w 2621"/>
                  <a:gd name="T53" fmla="*/ 2925 h 3074"/>
                  <a:gd name="T54" fmla="*/ 0 w 2621"/>
                  <a:gd name="T55" fmla="*/ 2893 h 3074"/>
                  <a:gd name="T56" fmla="*/ 0 w 2621"/>
                  <a:gd name="T57" fmla="*/ 181 h 3074"/>
                  <a:gd name="T58" fmla="*/ 2 w 2621"/>
                  <a:gd name="T59" fmla="*/ 149 h 3074"/>
                  <a:gd name="T60" fmla="*/ 10 w 2621"/>
                  <a:gd name="T61" fmla="*/ 118 h 3074"/>
                  <a:gd name="T62" fmla="*/ 24 w 2621"/>
                  <a:gd name="T63" fmla="*/ 90 h 3074"/>
                  <a:gd name="T64" fmla="*/ 42 w 2621"/>
                  <a:gd name="T65" fmla="*/ 65 h 3074"/>
                  <a:gd name="T66" fmla="*/ 63 w 2621"/>
                  <a:gd name="T67" fmla="*/ 43 h 3074"/>
                  <a:gd name="T68" fmla="*/ 89 w 2621"/>
                  <a:gd name="T69" fmla="*/ 25 h 3074"/>
                  <a:gd name="T70" fmla="*/ 118 w 2621"/>
                  <a:gd name="T71" fmla="*/ 12 h 3074"/>
                  <a:gd name="T72" fmla="*/ 148 w 2621"/>
                  <a:gd name="T73" fmla="*/ 3 h 3074"/>
                  <a:gd name="T74" fmla="*/ 180 w 2621"/>
                  <a:gd name="T75" fmla="*/ 0 h 30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621" h="3074">
                    <a:moveTo>
                      <a:pt x="180" y="0"/>
                    </a:moveTo>
                    <a:lnTo>
                      <a:pt x="2440" y="0"/>
                    </a:lnTo>
                    <a:lnTo>
                      <a:pt x="2474" y="3"/>
                    </a:lnTo>
                    <a:lnTo>
                      <a:pt x="2504" y="12"/>
                    </a:lnTo>
                    <a:lnTo>
                      <a:pt x="2532" y="25"/>
                    </a:lnTo>
                    <a:lnTo>
                      <a:pt x="2557" y="43"/>
                    </a:lnTo>
                    <a:lnTo>
                      <a:pt x="2579" y="65"/>
                    </a:lnTo>
                    <a:lnTo>
                      <a:pt x="2596" y="90"/>
                    </a:lnTo>
                    <a:lnTo>
                      <a:pt x="2610" y="118"/>
                    </a:lnTo>
                    <a:lnTo>
                      <a:pt x="2618" y="149"/>
                    </a:lnTo>
                    <a:lnTo>
                      <a:pt x="2621" y="181"/>
                    </a:lnTo>
                    <a:lnTo>
                      <a:pt x="2621" y="2037"/>
                    </a:lnTo>
                    <a:lnTo>
                      <a:pt x="2260" y="2335"/>
                    </a:lnTo>
                    <a:lnTo>
                      <a:pt x="2260" y="362"/>
                    </a:lnTo>
                    <a:lnTo>
                      <a:pt x="361" y="362"/>
                    </a:lnTo>
                    <a:lnTo>
                      <a:pt x="361" y="2712"/>
                    </a:lnTo>
                    <a:lnTo>
                      <a:pt x="1502" y="2712"/>
                    </a:lnTo>
                    <a:lnTo>
                      <a:pt x="1758" y="3074"/>
                    </a:lnTo>
                    <a:lnTo>
                      <a:pt x="180" y="3074"/>
                    </a:lnTo>
                    <a:lnTo>
                      <a:pt x="148" y="3070"/>
                    </a:lnTo>
                    <a:lnTo>
                      <a:pt x="118" y="3062"/>
                    </a:lnTo>
                    <a:lnTo>
                      <a:pt x="89" y="3049"/>
                    </a:lnTo>
                    <a:lnTo>
                      <a:pt x="63" y="3031"/>
                    </a:lnTo>
                    <a:lnTo>
                      <a:pt x="42" y="3009"/>
                    </a:lnTo>
                    <a:lnTo>
                      <a:pt x="24" y="2984"/>
                    </a:lnTo>
                    <a:lnTo>
                      <a:pt x="10" y="2956"/>
                    </a:lnTo>
                    <a:lnTo>
                      <a:pt x="2" y="2925"/>
                    </a:lnTo>
                    <a:lnTo>
                      <a:pt x="0" y="2893"/>
                    </a:lnTo>
                    <a:lnTo>
                      <a:pt x="0" y="181"/>
                    </a:lnTo>
                    <a:lnTo>
                      <a:pt x="2" y="149"/>
                    </a:lnTo>
                    <a:lnTo>
                      <a:pt x="10" y="118"/>
                    </a:lnTo>
                    <a:lnTo>
                      <a:pt x="24" y="90"/>
                    </a:lnTo>
                    <a:lnTo>
                      <a:pt x="42" y="65"/>
                    </a:lnTo>
                    <a:lnTo>
                      <a:pt x="63" y="43"/>
                    </a:lnTo>
                    <a:lnTo>
                      <a:pt x="89" y="25"/>
                    </a:lnTo>
                    <a:lnTo>
                      <a:pt x="118" y="12"/>
                    </a:lnTo>
                    <a:lnTo>
                      <a:pt x="148" y="3"/>
                    </a:lnTo>
                    <a:lnTo>
                      <a:pt x="1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96" name="Freeform 8">
                <a:extLst>
                  <a:ext uri="{FF2B5EF4-FFF2-40B4-BE49-F238E27FC236}">
                    <a16:creationId xmlns:a16="http://schemas.microsoft.com/office/drawing/2014/main" id="{89B675D5-E3EC-409F-86AA-6EE16C3BC6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6" y="1910"/>
                <a:ext cx="151" cy="126"/>
              </a:xfrm>
              <a:custGeom>
                <a:avLst/>
                <a:gdLst>
                  <a:gd name="T0" fmla="*/ 1580 w 1668"/>
                  <a:gd name="T1" fmla="*/ 0 h 1391"/>
                  <a:gd name="T2" fmla="*/ 1601 w 1668"/>
                  <a:gd name="T3" fmla="*/ 3 h 1391"/>
                  <a:gd name="T4" fmla="*/ 1621 w 1668"/>
                  <a:gd name="T5" fmla="*/ 12 h 1391"/>
                  <a:gd name="T6" fmla="*/ 1640 w 1668"/>
                  <a:gd name="T7" fmla="*/ 25 h 1391"/>
                  <a:gd name="T8" fmla="*/ 1653 w 1668"/>
                  <a:gd name="T9" fmla="*/ 42 h 1391"/>
                  <a:gd name="T10" fmla="*/ 1662 w 1668"/>
                  <a:gd name="T11" fmla="*/ 62 h 1391"/>
                  <a:gd name="T12" fmla="*/ 1668 w 1668"/>
                  <a:gd name="T13" fmla="*/ 82 h 1391"/>
                  <a:gd name="T14" fmla="*/ 1667 w 1668"/>
                  <a:gd name="T15" fmla="*/ 104 h 1391"/>
                  <a:gd name="T16" fmla="*/ 1661 w 1668"/>
                  <a:gd name="T17" fmla="*/ 125 h 1391"/>
                  <a:gd name="T18" fmla="*/ 1650 w 1668"/>
                  <a:gd name="T19" fmla="*/ 144 h 1391"/>
                  <a:gd name="T20" fmla="*/ 763 w 1668"/>
                  <a:gd name="T21" fmla="*/ 1353 h 1391"/>
                  <a:gd name="T22" fmla="*/ 748 w 1668"/>
                  <a:gd name="T23" fmla="*/ 1369 h 1391"/>
                  <a:gd name="T24" fmla="*/ 730 w 1668"/>
                  <a:gd name="T25" fmla="*/ 1380 h 1391"/>
                  <a:gd name="T26" fmla="*/ 711 w 1668"/>
                  <a:gd name="T27" fmla="*/ 1388 h 1391"/>
                  <a:gd name="T28" fmla="*/ 690 w 1668"/>
                  <a:gd name="T29" fmla="*/ 1391 h 1391"/>
                  <a:gd name="T30" fmla="*/ 689 w 1668"/>
                  <a:gd name="T31" fmla="*/ 1391 h 1391"/>
                  <a:gd name="T32" fmla="*/ 668 w 1668"/>
                  <a:gd name="T33" fmla="*/ 1388 h 1391"/>
                  <a:gd name="T34" fmla="*/ 648 w 1668"/>
                  <a:gd name="T35" fmla="*/ 1379 h 1391"/>
                  <a:gd name="T36" fmla="*/ 631 w 1668"/>
                  <a:gd name="T37" fmla="*/ 1368 h 1391"/>
                  <a:gd name="T38" fmla="*/ 616 w 1668"/>
                  <a:gd name="T39" fmla="*/ 1351 h 1391"/>
                  <a:gd name="T40" fmla="*/ 17 w 1668"/>
                  <a:gd name="T41" fmla="*/ 505 h 1391"/>
                  <a:gd name="T42" fmla="*/ 7 w 1668"/>
                  <a:gd name="T43" fmla="*/ 486 h 1391"/>
                  <a:gd name="T44" fmla="*/ 1 w 1668"/>
                  <a:gd name="T45" fmla="*/ 466 h 1391"/>
                  <a:gd name="T46" fmla="*/ 0 w 1668"/>
                  <a:gd name="T47" fmla="*/ 446 h 1391"/>
                  <a:gd name="T48" fmla="*/ 4 w 1668"/>
                  <a:gd name="T49" fmla="*/ 427 h 1391"/>
                  <a:gd name="T50" fmla="*/ 13 w 1668"/>
                  <a:gd name="T51" fmla="*/ 408 h 1391"/>
                  <a:gd name="T52" fmla="*/ 24 w 1668"/>
                  <a:gd name="T53" fmla="*/ 391 h 1391"/>
                  <a:gd name="T54" fmla="*/ 41 w 1668"/>
                  <a:gd name="T55" fmla="*/ 377 h 1391"/>
                  <a:gd name="T56" fmla="*/ 58 w 1668"/>
                  <a:gd name="T57" fmla="*/ 367 h 1391"/>
                  <a:gd name="T58" fmla="*/ 78 w 1668"/>
                  <a:gd name="T59" fmla="*/ 363 h 1391"/>
                  <a:gd name="T60" fmla="*/ 98 w 1668"/>
                  <a:gd name="T61" fmla="*/ 362 h 1391"/>
                  <a:gd name="T62" fmla="*/ 119 w 1668"/>
                  <a:gd name="T63" fmla="*/ 366 h 1391"/>
                  <a:gd name="T64" fmla="*/ 137 w 1668"/>
                  <a:gd name="T65" fmla="*/ 375 h 1391"/>
                  <a:gd name="T66" fmla="*/ 690 w 1668"/>
                  <a:gd name="T67" fmla="*/ 706 h 1391"/>
                  <a:gd name="T68" fmla="*/ 1520 w 1668"/>
                  <a:gd name="T69" fmla="*/ 21 h 1391"/>
                  <a:gd name="T70" fmla="*/ 1539 w 1668"/>
                  <a:gd name="T71" fmla="*/ 10 h 1391"/>
                  <a:gd name="T72" fmla="*/ 1558 w 1668"/>
                  <a:gd name="T73" fmla="*/ 2 h 1391"/>
                  <a:gd name="T74" fmla="*/ 1580 w 1668"/>
                  <a:gd name="T75" fmla="*/ 0 h 1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668" h="1391">
                    <a:moveTo>
                      <a:pt x="1580" y="0"/>
                    </a:moveTo>
                    <a:lnTo>
                      <a:pt x="1601" y="3"/>
                    </a:lnTo>
                    <a:lnTo>
                      <a:pt x="1621" y="12"/>
                    </a:lnTo>
                    <a:lnTo>
                      <a:pt x="1640" y="25"/>
                    </a:lnTo>
                    <a:lnTo>
                      <a:pt x="1653" y="42"/>
                    </a:lnTo>
                    <a:lnTo>
                      <a:pt x="1662" y="62"/>
                    </a:lnTo>
                    <a:lnTo>
                      <a:pt x="1668" y="82"/>
                    </a:lnTo>
                    <a:lnTo>
                      <a:pt x="1667" y="104"/>
                    </a:lnTo>
                    <a:lnTo>
                      <a:pt x="1661" y="125"/>
                    </a:lnTo>
                    <a:lnTo>
                      <a:pt x="1650" y="144"/>
                    </a:lnTo>
                    <a:lnTo>
                      <a:pt x="763" y="1353"/>
                    </a:lnTo>
                    <a:lnTo>
                      <a:pt x="748" y="1369"/>
                    </a:lnTo>
                    <a:lnTo>
                      <a:pt x="730" y="1380"/>
                    </a:lnTo>
                    <a:lnTo>
                      <a:pt x="711" y="1388"/>
                    </a:lnTo>
                    <a:lnTo>
                      <a:pt x="690" y="1391"/>
                    </a:lnTo>
                    <a:lnTo>
                      <a:pt x="689" y="1391"/>
                    </a:lnTo>
                    <a:lnTo>
                      <a:pt x="668" y="1388"/>
                    </a:lnTo>
                    <a:lnTo>
                      <a:pt x="648" y="1379"/>
                    </a:lnTo>
                    <a:lnTo>
                      <a:pt x="631" y="1368"/>
                    </a:lnTo>
                    <a:lnTo>
                      <a:pt x="616" y="1351"/>
                    </a:lnTo>
                    <a:lnTo>
                      <a:pt x="17" y="505"/>
                    </a:lnTo>
                    <a:lnTo>
                      <a:pt x="7" y="486"/>
                    </a:lnTo>
                    <a:lnTo>
                      <a:pt x="1" y="466"/>
                    </a:lnTo>
                    <a:lnTo>
                      <a:pt x="0" y="446"/>
                    </a:lnTo>
                    <a:lnTo>
                      <a:pt x="4" y="427"/>
                    </a:lnTo>
                    <a:lnTo>
                      <a:pt x="13" y="408"/>
                    </a:lnTo>
                    <a:lnTo>
                      <a:pt x="24" y="391"/>
                    </a:lnTo>
                    <a:lnTo>
                      <a:pt x="41" y="377"/>
                    </a:lnTo>
                    <a:lnTo>
                      <a:pt x="58" y="367"/>
                    </a:lnTo>
                    <a:lnTo>
                      <a:pt x="78" y="363"/>
                    </a:lnTo>
                    <a:lnTo>
                      <a:pt x="98" y="362"/>
                    </a:lnTo>
                    <a:lnTo>
                      <a:pt x="119" y="366"/>
                    </a:lnTo>
                    <a:lnTo>
                      <a:pt x="137" y="375"/>
                    </a:lnTo>
                    <a:lnTo>
                      <a:pt x="690" y="706"/>
                    </a:lnTo>
                    <a:lnTo>
                      <a:pt x="1520" y="21"/>
                    </a:lnTo>
                    <a:lnTo>
                      <a:pt x="1539" y="10"/>
                    </a:lnTo>
                    <a:lnTo>
                      <a:pt x="1558" y="2"/>
                    </a:lnTo>
                    <a:lnTo>
                      <a:pt x="15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98" name="Freeform 9">
                <a:extLst>
                  <a:ext uri="{FF2B5EF4-FFF2-40B4-BE49-F238E27FC236}">
                    <a16:creationId xmlns:a16="http://schemas.microsoft.com/office/drawing/2014/main" id="{C683E59B-CC65-4B4B-B704-6306C4B098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2" y="1793"/>
                <a:ext cx="132" cy="33"/>
              </a:xfrm>
              <a:custGeom>
                <a:avLst/>
                <a:gdLst>
                  <a:gd name="T0" fmla="*/ 180 w 1446"/>
                  <a:gd name="T1" fmla="*/ 0 h 362"/>
                  <a:gd name="T2" fmla="*/ 1266 w 1446"/>
                  <a:gd name="T3" fmla="*/ 0 h 362"/>
                  <a:gd name="T4" fmla="*/ 1298 w 1446"/>
                  <a:gd name="T5" fmla="*/ 3 h 362"/>
                  <a:gd name="T6" fmla="*/ 1328 w 1446"/>
                  <a:gd name="T7" fmla="*/ 11 h 362"/>
                  <a:gd name="T8" fmla="*/ 1356 w 1446"/>
                  <a:gd name="T9" fmla="*/ 25 h 362"/>
                  <a:gd name="T10" fmla="*/ 1381 w 1446"/>
                  <a:gd name="T11" fmla="*/ 42 h 362"/>
                  <a:gd name="T12" fmla="*/ 1403 w 1446"/>
                  <a:gd name="T13" fmla="*/ 64 h 362"/>
                  <a:gd name="T14" fmla="*/ 1421 w 1446"/>
                  <a:gd name="T15" fmla="*/ 89 h 362"/>
                  <a:gd name="T16" fmla="*/ 1434 w 1446"/>
                  <a:gd name="T17" fmla="*/ 117 h 362"/>
                  <a:gd name="T18" fmla="*/ 1443 w 1446"/>
                  <a:gd name="T19" fmla="*/ 148 h 362"/>
                  <a:gd name="T20" fmla="*/ 1446 w 1446"/>
                  <a:gd name="T21" fmla="*/ 181 h 362"/>
                  <a:gd name="T22" fmla="*/ 1443 w 1446"/>
                  <a:gd name="T23" fmla="*/ 213 h 362"/>
                  <a:gd name="T24" fmla="*/ 1434 w 1446"/>
                  <a:gd name="T25" fmla="*/ 244 h 362"/>
                  <a:gd name="T26" fmla="*/ 1421 w 1446"/>
                  <a:gd name="T27" fmla="*/ 272 h 362"/>
                  <a:gd name="T28" fmla="*/ 1403 w 1446"/>
                  <a:gd name="T29" fmla="*/ 297 h 362"/>
                  <a:gd name="T30" fmla="*/ 1381 w 1446"/>
                  <a:gd name="T31" fmla="*/ 319 h 362"/>
                  <a:gd name="T32" fmla="*/ 1356 w 1446"/>
                  <a:gd name="T33" fmla="*/ 337 h 362"/>
                  <a:gd name="T34" fmla="*/ 1328 w 1446"/>
                  <a:gd name="T35" fmla="*/ 350 h 362"/>
                  <a:gd name="T36" fmla="*/ 1297 w 1446"/>
                  <a:gd name="T37" fmla="*/ 358 h 362"/>
                  <a:gd name="T38" fmla="*/ 1265 w 1446"/>
                  <a:gd name="T39" fmla="*/ 362 h 362"/>
                  <a:gd name="T40" fmla="*/ 180 w 1446"/>
                  <a:gd name="T41" fmla="*/ 362 h 362"/>
                  <a:gd name="T42" fmla="*/ 147 w 1446"/>
                  <a:gd name="T43" fmla="*/ 358 h 362"/>
                  <a:gd name="T44" fmla="*/ 117 w 1446"/>
                  <a:gd name="T45" fmla="*/ 350 h 362"/>
                  <a:gd name="T46" fmla="*/ 89 w 1446"/>
                  <a:gd name="T47" fmla="*/ 337 h 362"/>
                  <a:gd name="T48" fmla="*/ 63 w 1446"/>
                  <a:gd name="T49" fmla="*/ 319 h 362"/>
                  <a:gd name="T50" fmla="*/ 41 w 1446"/>
                  <a:gd name="T51" fmla="*/ 297 h 362"/>
                  <a:gd name="T52" fmla="*/ 24 w 1446"/>
                  <a:gd name="T53" fmla="*/ 272 h 362"/>
                  <a:gd name="T54" fmla="*/ 10 w 1446"/>
                  <a:gd name="T55" fmla="*/ 244 h 362"/>
                  <a:gd name="T56" fmla="*/ 2 w 1446"/>
                  <a:gd name="T57" fmla="*/ 213 h 362"/>
                  <a:gd name="T58" fmla="*/ 0 w 1446"/>
                  <a:gd name="T59" fmla="*/ 181 h 362"/>
                  <a:gd name="T60" fmla="*/ 2 w 1446"/>
                  <a:gd name="T61" fmla="*/ 148 h 362"/>
                  <a:gd name="T62" fmla="*/ 10 w 1446"/>
                  <a:gd name="T63" fmla="*/ 117 h 362"/>
                  <a:gd name="T64" fmla="*/ 24 w 1446"/>
                  <a:gd name="T65" fmla="*/ 89 h 362"/>
                  <a:gd name="T66" fmla="*/ 41 w 1446"/>
                  <a:gd name="T67" fmla="*/ 64 h 362"/>
                  <a:gd name="T68" fmla="*/ 63 w 1446"/>
                  <a:gd name="T69" fmla="*/ 42 h 362"/>
                  <a:gd name="T70" fmla="*/ 89 w 1446"/>
                  <a:gd name="T71" fmla="*/ 25 h 362"/>
                  <a:gd name="T72" fmla="*/ 117 w 1446"/>
                  <a:gd name="T73" fmla="*/ 11 h 362"/>
                  <a:gd name="T74" fmla="*/ 147 w 1446"/>
                  <a:gd name="T75" fmla="*/ 3 h 362"/>
                  <a:gd name="T76" fmla="*/ 180 w 1446"/>
                  <a:gd name="T77" fmla="*/ 0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446" h="362">
                    <a:moveTo>
                      <a:pt x="180" y="0"/>
                    </a:moveTo>
                    <a:lnTo>
                      <a:pt x="1266" y="0"/>
                    </a:lnTo>
                    <a:lnTo>
                      <a:pt x="1298" y="3"/>
                    </a:lnTo>
                    <a:lnTo>
                      <a:pt x="1328" y="11"/>
                    </a:lnTo>
                    <a:lnTo>
                      <a:pt x="1356" y="25"/>
                    </a:lnTo>
                    <a:lnTo>
                      <a:pt x="1381" y="42"/>
                    </a:lnTo>
                    <a:lnTo>
                      <a:pt x="1403" y="64"/>
                    </a:lnTo>
                    <a:lnTo>
                      <a:pt x="1421" y="89"/>
                    </a:lnTo>
                    <a:lnTo>
                      <a:pt x="1434" y="117"/>
                    </a:lnTo>
                    <a:lnTo>
                      <a:pt x="1443" y="148"/>
                    </a:lnTo>
                    <a:lnTo>
                      <a:pt x="1446" y="181"/>
                    </a:lnTo>
                    <a:lnTo>
                      <a:pt x="1443" y="213"/>
                    </a:lnTo>
                    <a:lnTo>
                      <a:pt x="1434" y="244"/>
                    </a:lnTo>
                    <a:lnTo>
                      <a:pt x="1421" y="272"/>
                    </a:lnTo>
                    <a:lnTo>
                      <a:pt x="1403" y="297"/>
                    </a:lnTo>
                    <a:lnTo>
                      <a:pt x="1381" y="319"/>
                    </a:lnTo>
                    <a:lnTo>
                      <a:pt x="1356" y="337"/>
                    </a:lnTo>
                    <a:lnTo>
                      <a:pt x="1328" y="350"/>
                    </a:lnTo>
                    <a:lnTo>
                      <a:pt x="1297" y="358"/>
                    </a:lnTo>
                    <a:lnTo>
                      <a:pt x="1265" y="362"/>
                    </a:lnTo>
                    <a:lnTo>
                      <a:pt x="180" y="362"/>
                    </a:lnTo>
                    <a:lnTo>
                      <a:pt x="147" y="358"/>
                    </a:lnTo>
                    <a:lnTo>
                      <a:pt x="117" y="350"/>
                    </a:lnTo>
                    <a:lnTo>
                      <a:pt x="89" y="337"/>
                    </a:lnTo>
                    <a:lnTo>
                      <a:pt x="63" y="319"/>
                    </a:lnTo>
                    <a:lnTo>
                      <a:pt x="41" y="297"/>
                    </a:lnTo>
                    <a:lnTo>
                      <a:pt x="24" y="272"/>
                    </a:lnTo>
                    <a:lnTo>
                      <a:pt x="10" y="244"/>
                    </a:lnTo>
                    <a:lnTo>
                      <a:pt x="2" y="213"/>
                    </a:lnTo>
                    <a:lnTo>
                      <a:pt x="0" y="181"/>
                    </a:lnTo>
                    <a:lnTo>
                      <a:pt x="2" y="148"/>
                    </a:lnTo>
                    <a:lnTo>
                      <a:pt x="10" y="117"/>
                    </a:lnTo>
                    <a:lnTo>
                      <a:pt x="24" y="89"/>
                    </a:lnTo>
                    <a:lnTo>
                      <a:pt x="41" y="64"/>
                    </a:lnTo>
                    <a:lnTo>
                      <a:pt x="63" y="42"/>
                    </a:lnTo>
                    <a:lnTo>
                      <a:pt x="89" y="25"/>
                    </a:lnTo>
                    <a:lnTo>
                      <a:pt x="117" y="11"/>
                    </a:lnTo>
                    <a:lnTo>
                      <a:pt x="147" y="3"/>
                    </a:lnTo>
                    <a:lnTo>
                      <a:pt x="1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99" name="Freeform 10">
                <a:extLst>
                  <a:ext uri="{FF2B5EF4-FFF2-40B4-BE49-F238E27FC236}">
                    <a16:creationId xmlns:a16="http://schemas.microsoft.com/office/drawing/2014/main" id="{09831800-E439-4CDC-8439-7D7B5877DD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2" y="1842"/>
                <a:ext cx="132" cy="33"/>
              </a:xfrm>
              <a:custGeom>
                <a:avLst/>
                <a:gdLst>
                  <a:gd name="T0" fmla="*/ 180 w 1446"/>
                  <a:gd name="T1" fmla="*/ 0 h 360"/>
                  <a:gd name="T2" fmla="*/ 1266 w 1446"/>
                  <a:gd name="T3" fmla="*/ 0 h 360"/>
                  <a:gd name="T4" fmla="*/ 1298 w 1446"/>
                  <a:gd name="T5" fmla="*/ 2 h 360"/>
                  <a:gd name="T6" fmla="*/ 1328 w 1446"/>
                  <a:gd name="T7" fmla="*/ 11 h 360"/>
                  <a:gd name="T8" fmla="*/ 1356 w 1446"/>
                  <a:gd name="T9" fmla="*/ 23 h 360"/>
                  <a:gd name="T10" fmla="*/ 1381 w 1446"/>
                  <a:gd name="T11" fmla="*/ 42 h 360"/>
                  <a:gd name="T12" fmla="*/ 1403 w 1446"/>
                  <a:gd name="T13" fmla="*/ 64 h 360"/>
                  <a:gd name="T14" fmla="*/ 1421 w 1446"/>
                  <a:gd name="T15" fmla="*/ 89 h 360"/>
                  <a:gd name="T16" fmla="*/ 1434 w 1446"/>
                  <a:gd name="T17" fmla="*/ 117 h 360"/>
                  <a:gd name="T18" fmla="*/ 1443 w 1446"/>
                  <a:gd name="T19" fmla="*/ 147 h 360"/>
                  <a:gd name="T20" fmla="*/ 1446 w 1446"/>
                  <a:gd name="T21" fmla="*/ 179 h 360"/>
                  <a:gd name="T22" fmla="*/ 1443 w 1446"/>
                  <a:gd name="T23" fmla="*/ 213 h 360"/>
                  <a:gd name="T24" fmla="*/ 1434 w 1446"/>
                  <a:gd name="T25" fmla="*/ 243 h 360"/>
                  <a:gd name="T26" fmla="*/ 1421 w 1446"/>
                  <a:gd name="T27" fmla="*/ 271 h 360"/>
                  <a:gd name="T28" fmla="*/ 1403 w 1446"/>
                  <a:gd name="T29" fmla="*/ 297 h 360"/>
                  <a:gd name="T30" fmla="*/ 1381 w 1446"/>
                  <a:gd name="T31" fmla="*/ 318 h 360"/>
                  <a:gd name="T32" fmla="*/ 1356 w 1446"/>
                  <a:gd name="T33" fmla="*/ 337 h 360"/>
                  <a:gd name="T34" fmla="*/ 1328 w 1446"/>
                  <a:gd name="T35" fmla="*/ 349 h 360"/>
                  <a:gd name="T36" fmla="*/ 1297 w 1446"/>
                  <a:gd name="T37" fmla="*/ 358 h 360"/>
                  <a:gd name="T38" fmla="*/ 1265 w 1446"/>
                  <a:gd name="T39" fmla="*/ 360 h 360"/>
                  <a:gd name="T40" fmla="*/ 180 w 1446"/>
                  <a:gd name="T41" fmla="*/ 360 h 360"/>
                  <a:gd name="T42" fmla="*/ 147 w 1446"/>
                  <a:gd name="T43" fmla="*/ 358 h 360"/>
                  <a:gd name="T44" fmla="*/ 117 w 1446"/>
                  <a:gd name="T45" fmla="*/ 349 h 360"/>
                  <a:gd name="T46" fmla="*/ 89 w 1446"/>
                  <a:gd name="T47" fmla="*/ 337 h 360"/>
                  <a:gd name="T48" fmla="*/ 63 w 1446"/>
                  <a:gd name="T49" fmla="*/ 318 h 360"/>
                  <a:gd name="T50" fmla="*/ 41 w 1446"/>
                  <a:gd name="T51" fmla="*/ 297 h 360"/>
                  <a:gd name="T52" fmla="*/ 24 w 1446"/>
                  <a:gd name="T53" fmla="*/ 271 h 360"/>
                  <a:gd name="T54" fmla="*/ 10 w 1446"/>
                  <a:gd name="T55" fmla="*/ 243 h 360"/>
                  <a:gd name="T56" fmla="*/ 2 w 1446"/>
                  <a:gd name="T57" fmla="*/ 213 h 360"/>
                  <a:gd name="T58" fmla="*/ 0 w 1446"/>
                  <a:gd name="T59" fmla="*/ 179 h 360"/>
                  <a:gd name="T60" fmla="*/ 2 w 1446"/>
                  <a:gd name="T61" fmla="*/ 147 h 360"/>
                  <a:gd name="T62" fmla="*/ 10 w 1446"/>
                  <a:gd name="T63" fmla="*/ 117 h 360"/>
                  <a:gd name="T64" fmla="*/ 24 w 1446"/>
                  <a:gd name="T65" fmla="*/ 89 h 360"/>
                  <a:gd name="T66" fmla="*/ 41 w 1446"/>
                  <a:gd name="T67" fmla="*/ 64 h 360"/>
                  <a:gd name="T68" fmla="*/ 63 w 1446"/>
                  <a:gd name="T69" fmla="*/ 42 h 360"/>
                  <a:gd name="T70" fmla="*/ 89 w 1446"/>
                  <a:gd name="T71" fmla="*/ 23 h 360"/>
                  <a:gd name="T72" fmla="*/ 117 w 1446"/>
                  <a:gd name="T73" fmla="*/ 11 h 360"/>
                  <a:gd name="T74" fmla="*/ 147 w 1446"/>
                  <a:gd name="T75" fmla="*/ 2 h 360"/>
                  <a:gd name="T76" fmla="*/ 180 w 1446"/>
                  <a:gd name="T77" fmla="*/ 0 h 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446" h="360">
                    <a:moveTo>
                      <a:pt x="180" y="0"/>
                    </a:moveTo>
                    <a:lnTo>
                      <a:pt x="1266" y="0"/>
                    </a:lnTo>
                    <a:lnTo>
                      <a:pt x="1298" y="2"/>
                    </a:lnTo>
                    <a:lnTo>
                      <a:pt x="1328" y="11"/>
                    </a:lnTo>
                    <a:lnTo>
                      <a:pt x="1356" y="23"/>
                    </a:lnTo>
                    <a:lnTo>
                      <a:pt x="1381" y="42"/>
                    </a:lnTo>
                    <a:lnTo>
                      <a:pt x="1403" y="64"/>
                    </a:lnTo>
                    <a:lnTo>
                      <a:pt x="1421" y="89"/>
                    </a:lnTo>
                    <a:lnTo>
                      <a:pt x="1434" y="117"/>
                    </a:lnTo>
                    <a:lnTo>
                      <a:pt x="1443" y="147"/>
                    </a:lnTo>
                    <a:lnTo>
                      <a:pt x="1446" y="179"/>
                    </a:lnTo>
                    <a:lnTo>
                      <a:pt x="1443" y="213"/>
                    </a:lnTo>
                    <a:lnTo>
                      <a:pt x="1434" y="243"/>
                    </a:lnTo>
                    <a:lnTo>
                      <a:pt x="1421" y="271"/>
                    </a:lnTo>
                    <a:lnTo>
                      <a:pt x="1403" y="297"/>
                    </a:lnTo>
                    <a:lnTo>
                      <a:pt x="1381" y="318"/>
                    </a:lnTo>
                    <a:lnTo>
                      <a:pt x="1356" y="337"/>
                    </a:lnTo>
                    <a:lnTo>
                      <a:pt x="1328" y="349"/>
                    </a:lnTo>
                    <a:lnTo>
                      <a:pt x="1297" y="358"/>
                    </a:lnTo>
                    <a:lnTo>
                      <a:pt x="1265" y="360"/>
                    </a:lnTo>
                    <a:lnTo>
                      <a:pt x="180" y="360"/>
                    </a:lnTo>
                    <a:lnTo>
                      <a:pt x="147" y="358"/>
                    </a:lnTo>
                    <a:lnTo>
                      <a:pt x="117" y="349"/>
                    </a:lnTo>
                    <a:lnTo>
                      <a:pt x="89" y="337"/>
                    </a:lnTo>
                    <a:lnTo>
                      <a:pt x="63" y="318"/>
                    </a:lnTo>
                    <a:lnTo>
                      <a:pt x="41" y="297"/>
                    </a:lnTo>
                    <a:lnTo>
                      <a:pt x="24" y="271"/>
                    </a:lnTo>
                    <a:lnTo>
                      <a:pt x="10" y="243"/>
                    </a:lnTo>
                    <a:lnTo>
                      <a:pt x="2" y="213"/>
                    </a:lnTo>
                    <a:lnTo>
                      <a:pt x="0" y="179"/>
                    </a:lnTo>
                    <a:lnTo>
                      <a:pt x="2" y="147"/>
                    </a:lnTo>
                    <a:lnTo>
                      <a:pt x="10" y="117"/>
                    </a:lnTo>
                    <a:lnTo>
                      <a:pt x="24" y="89"/>
                    </a:lnTo>
                    <a:lnTo>
                      <a:pt x="41" y="64"/>
                    </a:lnTo>
                    <a:lnTo>
                      <a:pt x="63" y="42"/>
                    </a:lnTo>
                    <a:lnTo>
                      <a:pt x="89" y="23"/>
                    </a:lnTo>
                    <a:lnTo>
                      <a:pt x="117" y="11"/>
                    </a:lnTo>
                    <a:lnTo>
                      <a:pt x="147" y="2"/>
                    </a:lnTo>
                    <a:lnTo>
                      <a:pt x="1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100" name="Freeform 11">
                <a:extLst>
                  <a:ext uri="{FF2B5EF4-FFF2-40B4-BE49-F238E27FC236}">
                    <a16:creationId xmlns:a16="http://schemas.microsoft.com/office/drawing/2014/main" id="{398212E6-C94F-4C15-80DD-7E7F4EFDF4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2" y="1891"/>
                <a:ext cx="132" cy="33"/>
              </a:xfrm>
              <a:custGeom>
                <a:avLst/>
                <a:gdLst>
                  <a:gd name="T0" fmla="*/ 180 w 1446"/>
                  <a:gd name="T1" fmla="*/ 0 h 362"/>
                  <a:gd name="T2" fmla="*/ 1266 w 1446"/>
                  <a:gd name="T3" fmla="*/ 0 h 362"/>
                  <a:gd name="T4" fmla="*/ 1298 w 1446"/>
                  <a:gd name="T5" fmla="*/ 4 h 362"/>
                  <a:gd name="T6" fmla="*/ 1328 w 1446"/>
                  <a:gd name="T7" fmla="*/ 12 h 362"/>
                  <a:gd name="T8" fmla="*/ 1356 w 1446"/>
                  <a:gd name="T9" fmla="*/ 25 h 362"/>
                  <a:gd name="T10" fmla="*/ 1381 w 1446"/>
                  <a:gd name="T11" fmla="*/ 43 h 362"/>
                  <a:gd name="T12" fmla="*/ 1403 w 1446"/>
                  <a:gd name="T13" fmla="*/ 65 h 362"/>
                  <a:gd name="T14" fmla="*/ 1421 w 1446"/>
                  <a:gd name="T15" fmla="*/ 90 h 362"/>
                  <a:gd name="T16" fmla="*/ 1434 w 1446"/>
                  <a:gd name="T17" fmla="*/ 118 h 362"/>
                  <a:gd name="T18" fmla="*/ 1443 w 1446"/>
                  <a:gd name="T19" fmla="*/ 149 h 362"/>
                  <a:gd name="T20" fmla="*/ 1446 w 1446"/>
                  <a:gd name="T21" fmla="*/ 181 h 362"/>
                  <a:gd name="T22" fmla="*/ 1443 w 1446"/>
                  <a:gd name="T23" fmla="*/ 214 h 362"/>
                  <a:gd name="T24" fmla="*/ 1434 w 1446"/>
                  <a:gd name="T25" fmla="*/ 245 h 362"/>
                  <a:gd name="T26" fmla="*/ 1421 w 1446"/>
                  <a:gd name="T27" fmla="*/ 273 h 362"/>
                  <a:gd name="T28" fmla="*/ 1403 w 1446"/>
                  <a:gd name="T29" fmla="*/ 298 h 362"/>
                  <a:gd name="T30" fmla="*/ 1381 w 1446"/>
                  <a:gd name="T31" fmla="*/ 320 h 362"/>
                  <a:gd name="T32" fmla="*/ 1356 w 1446"/>
                  <a:gd name="T33" fmla="*/ 337 h 362"/>
                  <a:gd name="T34" fmla="*/ 1328 w 1446"/>
                  <a:gd name="T35" fmla="*/ 351 h 362"/>
                  <a:gd name="T36" fmla="*/ 1297 w 1446"/>
                  <a:gd name="T37" fmla="*/ 359 h 362"/>
                  <a:gd name="T38" fmla="*/ 1265 w 1446"/>
                  <a:gd name="T39" fmla="*/ 362 h 362"/>
                  <a:gd name="T40" fmla="*/ 180 w 1446"/>
                  <a:gd name="T41" fmla="*/ 362 h 362"/>
                  <a:gd name="T42" fmla="*/ 147 w 1446"/>
                  <a:gd name="T43" fmla="*/ 359 h 362"/>
                  <a:gd name="T44" fmla="*/ 117 w 1446"/>
                  <a:gd name="T45" fmla="*/ 351 h 362"/>
                  <a:gd name="T46" fmla="*/ 89 w 1446"/>
                  <a:gd name="T47" fmla="*/ 337 h 362"/>
                  <a:gd name="T48" fmla="*/ 63 w 1446"/>
                  <a:gd name="T49" fmla="*/ 320 h 362"/>
                  <a:gd name="T50" fmla="*/ 41 w 1446"/>
                  <a:gd name="T51" fmla="*/ 298 h 362"/>
                  <a:gd name="T52" fmla="*/ 24 w 1446"/>
                  <a:gd name="T53" fmla="*/ 273 h 362"/>
                  <a:gd name="T54" fmla="*/ 10 w 1446"/>
                  <a:gd name="T55" fmla="*/ 245 h 362"/>
                  <a:gd name="T56" fmla="*/ 2 w 1446"/>
                  <a:gd name="T57" fmla="*/ 214 h 362"/>
                  <a:gd name="T58" fmla="*/ 0 w 1446"/>
                  <a:gd name="T59" fmla="*/ 181 h 362"/>
                  <a:gd name="T60" fmla="*/ 2 w 1446"/>
                  <a:gd name="T61" fmla="*/ 149 h 362"/>
                  <a:gd name="T62" fmla="*/ 10 w 1446"/>
                  <a:gd name="T63" fmla="*/ 118 h 362"/>
                  <a:gd name="T64" fmla="*/ 24 w 1446"/>
                  <a:gd name="T65" fmla="*/ 90 h 362"/>
                  <a:gd name="T66" fmla="*/ 41 w 1446"/>
                  <a:gd name="T67" fmla="*/ 65 h 362"/>
                  <a:gd name="T68" fmla="*/ 63 w 1446"/>
                  <a:gd name="T69" fmla="*/ 43 h 362"/>
                  <a:gd name="T70" fmla="*/ 89 w 1446"/>
                  <a:gd name="T71" fmla="*/ 25 h 362"/>
                  <a:gd name="T72" fmla="*/ 117 w 1446"/>
                  <a:gd name="T73" fmla="*/ 12 h 362"/>
                  <a:gd name="T74" fmla="*/ 147 w 1446"/>
                  <a:gd name="T75" fmla="*/ 4 h 362"/>
                  <a:gd name="T76" fmla="*/ 180 w 1446"/>
                  <a:gd name="T77" fmla="*/ 0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446" h="362">
                    <a:moveTo>
                      <a:pt x="180" y="0"/>
                    </a:moveTo>
                    <a:lnTo>
                      <a:pt x="1266" y="0"/>
                    </a:lnTo>
                    <a:lnTo>
                      <a:pt x="1298" y="4"/>
                    </a:lnTo>
                    <a:lnTo>
                      <a:pt x="1328" y="12"/>
                    </a:lnTo>
                    <a:lnTo>
                      <a:pt x="1356" y="25"/>
                    </a:lnTo>
                    <a:lnTo>
                      <a:pt x="1381" y="43"/>
                    </a:lnTo>
                    <a:lnTo>
                      <a:pt x="1403" y="65"/>
                    </a:lnTo>
                    <a:lnTo>
                      <a:pt x="1421" y="90"/>
                    </a:lnTo>
                    <a:lnTo>
                      <a:pt x="1434" y="118"/>
                    </a:lnTo>
                    <a:lnTo>
                      <a:pt x="1443" y="149"/>
                    </a:lnTo>
                    <a:lnTo>
                      <a:pt x="1446" y="181"/>
                    </a:lnTo>
                    <a:lnTo>
                      <a:pt x="1443" y="214"/>
                    </a:lnTo>
                    <a:lnTo>
                      <a:pt x="1434" y="245"/>
                    </a:lnTo>
                    <a:lnTo>
                      <a:pt x="1421" y="273"/>
                    </a:lnTo>
                    <a:lnTo>
                      <a:pt x="1403" y="298"/>
                    </a:lnTo>
                    <a:lnTo>
                      <a:pt x="1381" y="320"/>
                    </a:lnTo>
                    <a:lnTo>
                      <a:pt x="1356" y="337"/>
                    </a:lnTo>
                    <a:lnTo>
                      <a:pt x="1328" y="351"/>
                    </a:lnTo>
                    <a:lnTo>
                      <a:pt x="1297" y="359"/>
                    </a:lnTo>
                    <a:lnTo>
                      <a:pt x="1265" y="362"/>
                    </a:lnTo>
                    <a:lnTo>
                      <a:pt x="180" y="362"/>
                    </a:lnTo>
                    <a:lnTo>
                      <a:pt x="147" y="359"/>
                    </a:lnTo>
                    <a:lnTo>
                      <a:pt x="117" y="351"/>
                    </a:lnTo>
                    <a:lnTo>
                      <a:pt x="89" y="337"/>
                    </a:lnTo>
                    <a:lnTo>
                      <a:pt x="63" y="320"/>
                    </a:lnTo>
                    <a:lnTo>
                      <a:pt x="41" y="298"/>
                    </a:lnTo>
                    <a:lnTo>
                      <a:pt x="24" y="273"/>
                    </a:lnTo>
                    <a:lnTo>
                      <a:pt x="10" y="245"/>
                    </a:lnTo>
                    <a:lnTo>
                      <a:pt x="2" y="214"/>
                    </a:lnTo>
                    <a:lnTo>
                      <a:pt x="0" y="181"/>
                    </a:lnTo>
                    <a:lnTo>
                      <a:pt x="2" y="149"/>
                    </a:lnTo>
                    <a:lnTo>
                      <a:pt x="10" y="118"/>
                    </a:lnTo>
                    <a:lnTo>
                      <a:pt x="24" y="90"/>
                    </a:lnTo>
                    <a:lnTo>
                      <a:pt x="41" y="65"/>
                    </a:lnTo>
                    <a:lnTo>
                      <a:pt x="63" y="43"/>
                    </a:lnTo>
                    <a:lnTo>
                      <a:pt x="89" y="25"/>
                    </a:lnTo>
                    <a:lnTo>
                      <a:pt x="117" y="12"/>
                    </a:lnTo>
                    <a:lnTo>
                      <a:pt x="147" y="4"/>
                    </a:lnTo>
                    <a:lnTo>
                      <a:pt x="1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</p:grpSp>
      </p:grpSp>
      <p:sp>
        <p:nvSpPr>
          <p:cNvPr id="6" name="TextBox 5"/>
          <p:cNvSpPr txBox="1"/>
          <p:nvPr/>
        </p:nvSpPr>
        <p:spPr>
          <a:xfrm>
            <a:off x="1061674" y="2657823"/>
            <a:ext cx="2233189" cy="3662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ko-KR" altLang="en-US" sz="2800" spc="-1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진행 일정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543800" y="1449297"/>
            <a:ext cx="4191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altLang="ko-KR" sz="1400">
                <a:solidFill>
                  <a:srgbClr val="0099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PNU CSE 2021 Graduation</a:t>
            </a:r>
            <a:r>
              <a:rPr lang="ko-KR" altLang="en-US" sz="1400">
                <a:solidFill>
                  <a:srgbClr val="0099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>
                <a:solidFill>
                  <a:srgbClr val="0099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Project</a:t>
            </a:r>
            <a:endParaRPr lang="ko-KR" altLang="en-US" sz="1400">
              <a:solidFill>
                <a:srgbClr val="00993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140286" y="2069389"/>
            <a:ext cx="7550752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en-US" altLang="ko-KR" sz="1500">
              <a:solidFill>
                <a:srgbClr val="686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500">
                <a:solidFill>
                  <a:srgbClr val="00C3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Scheduled Table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1061674" y="3622428"/>
            <a:ext cx="602615" cy="241464"/>
            <a:chOff x="479425" y="2364330"/>
            <a:chExt cx="602615" cy="241464"/>
          </a:xfrm>
        </p:grpSpPr>
        <p:sp>
          <p:nvSpPr>
            <p:cNvPr id="28" name="모서리가 둥근 직사각형 27"/>
            <p:cNvSpPr/>
            <p:nvPr/>
          </p:nvSpPr>
          <p:spPr>
            <a:xfrm>
              <a:off x="479425" y="2364330"/>
              <a:ext cx="602615" cy="241464"/>
            </a:xfrm>
            <a:prstGeom prst="roundRect">
              <a:avLst>
                <a:gd name="adj" fmla="val 50000"/>
              </a:avLst>
            </a:prstGeom>
            <a:solidFill>
              <a:srgbClr val="0099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79425" y="2385035"/>
              <a:ext cx="539023" cy="20005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300" spc="-1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10  /  10</a:t>
              </a:r>
              <a:endParaRPr lang="ko-KR" altLang="en-US" sz="1300" spc="-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08" name="TextBox 107">
            <a:extLst>
              <a:ext uri="{FF2B5EF4-FFF2-40B4-BE49-F238E27FC236}">
                <a16:creationId xmlns:a16="http://schemas.microsoft.com/office/drawing/2014/main" id="{6833281E-CC6A-4646-93BC-9225E7851783}"/>
              </a:ext>
            </a:extLst>
          </p:cNvPr>
          <p:cNvSpPr txBox="1"/>
          <p:nvPr/>
        </p:nvSpPr>
        <p:spPr>
          <a:xfrm>
            <a:off x="1061674" y="3076216"/>
            <a:ext cx="1687391" cy="5078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2000" spc="-1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Scheduled</a:t>
            </a:r>
          </a:p>
          <a:p>
            <a:pPr>
              <a:lnSpc>
                <a:spcPct val="80000"/>
              </a:lnSpc>
            </a:pPr>
            <a:r>
              <a:rPr lang="en-US" altLang="ko-KR" sz="2000" spc="-1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Table</a:t>
            </a:r>
            <a:endParaRPr lang="ko-KR" altLang="en-US" sz="2000" spc="-10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241BDD73-7167-4D12-920E-1F587AD525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8366909"/>
              </p:ext>
            </p:extLst>
          </p:nvPr>
        </p:nvGraphicFramePr>
        <p:xfrm>
          <a:off x="3607148" y="2751594"/>
          <a:ext cx="8435657" cy="2865120"/>
        </p:xfrm>
        <a:graphic>
          <a:graphicData uri="http://schemas.openxmlformats.org/drawingml/2006/table">
            <a:tbl>
              <a:tblPr firstRow="1" bandRow="1"/>
              <a:tblGrid>
                <a:gridCol w="5498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00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98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98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98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98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98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045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2134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7333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580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2134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94527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4981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50506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49812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549812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269121">
                <a:tc gridSpan="2"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6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6</a:t>
                      </a:r>
                      <a:r>
                        <a:rPr lang="ko-KR" altLang="en-US" sz="16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월</a:t>
                      </a:r>
                    </a:p>
                  </a:txBody>
                  <a:tcPr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6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7</a:t>
                      </a:r>
                      <a:r>
                        <a:rPr lang="ko-KR" altLang="en-US" sz="16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월</a:t>
                      </a:r>
                    </a:p>
                  </a:txBody>
                  <a:tcPr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6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8</a:t>
                      </a:r>
                      <a:r>
                        <a:rPr lang="ko-KR" altLang="en-US" sz="16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월</a:t>
                      </a:r>
                    </a:p>
                  </a:txBody>
                  <a:tcPr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6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9</a:t>
                      </a:r>
                      <a:r>
                        <a:rPr lang="ko-KR" altLang="en-US" sz="16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월</a:t>
                      </a:r>
                    </a:p>
                  </a:txBody>
                  <a:tcPr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4858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6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r>
                        <a:rPr lang="ko-KR" altLang="en-US" sz="16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</a:t>
                      </a:r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6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</a:t>
                      </a:r>
                      <a:r>
                        <a:rPr lang="ko-KR" altLang="en-US" sz="16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</a:t>
                      </a:r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6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r>
                        <a:rPr lang="ko-KR" altLang="en-US" sz="16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</a:t>
                      </a:r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6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r>
                        <a:rPr lang="ko-KR" altLang="en-US" sz="16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</a:t>
                      </a:r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6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r>
                        <a:rPr lang="ko-KR" altLang="en-US" sz="16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</a:t>
                      </a:r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6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r>
                        <a:rPr lang="ko-KR" altLang="en-US" sz="16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</a:t>
                      </a:r>
                    </a:p>
                  </a:txBody>
                  <a:tcPr>
                    <a:solidFill>
                      <a:srgbClr val="D9D9D9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6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r>
                        <a:rPr lang="ko-KR" altLang="en-US" sz="16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</a:t>
                      </a:r>
                    </a:p>
                  </a:txBody>
                  <a:tcPr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6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r>
                        <a:rPr lang="ko-KR" altLang="en-US" sz="16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</a:t>
                      </a:r>
                    </a:p>
                  </a:txBody>
                  <a:tcPr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6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r>
                        <a:rPr lang="ko-KR" altLang="en-US" sz="16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</a:t>
                      </a:r>
                    </a:p>
                  </a:txBody>
                  <a:tcPr>
                    <a:solidFill>
                      <a:srgbClr val="D9D9D9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6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r>
                        <a:rPr lang="ko-KR" altLang="en-US" sz="16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</a:t>
                      </a:r>
                    </a:p>
                  </a:txBody>
                  <a:tcPr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6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r>
                        <a:rPr lang="ko-KR" altLang="en-US" sz="16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</a:t>
                      </a:r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6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r>
                        <a:rPr lang="ko-KR" altLang="en-US" sz="16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</a:t>
                      </a:r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6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r>
                        <a:rPr lang="ko-KR" altLang="en-US" sz="16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</a:t>
                      </a:r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6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r>
                        <a:rPr lang="ko-KR" altLang="en-US" sz="16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</a:t>
                      </a:r>
                    </a:p>
                  </a:txBody>
                  <a:tcP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4858">
                <a:tc gridSpan="10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6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소음 내성을 가진 학습 모델 제작</a:t>
                      </a:r>
                    </a:p>
                  </a:txBody>
                  <a:tcP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6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6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6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6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6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6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4858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6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6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solidFill>
                      <a:schemeClr val="lt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중간 보고서 준비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6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6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6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6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</a:tcPr>
                </a:tc>
                <a:tc gridSpan="2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6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6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6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6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6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4858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6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6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6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6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</a:tcPr>
                </a:tc>
                <a:tc gridSpan="8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6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서버 환경 구축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6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6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6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6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4858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6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6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6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6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6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6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 gridSpan="8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6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정확도 평가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6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6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4858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6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6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6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6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6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6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6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6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6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6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테스트 및 디버깅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6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6002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6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6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6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6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6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6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6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6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6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6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6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6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최종 발표 및 </a:t>
                      </a:r>
                      <a:endParaRPr lang="en-US" altLang="ko-KR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 sz="14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보고서 준비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24" name="그림 23">
            <a:extLst>
              <a:ext uri="{FF2B5EF4-FFF2-40B4-BE49-F238E27FC236}">
                <a16:creationId xmlns:a16="http://schemas.microsoft.com/office/drawing/2014/main" id="{5EDBA322-9570-4850-9C67-58D289AA968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90" y="4591711"/>
            <a:ext cx="2005351" cy="2050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5323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799080" y="2869151"/>
            <a:ext cx="659384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000">
                <a:solidFill>
                  <a:srgbClr val="00C3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Q &amp; A</a:t>
            </a:r>
            <a:endParaRPr lang="ko-KR" altLang="en-US" sz="2000">
              <a:solidFill>
                <a:srgbClr val="00C3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00500" y="3321278"/>
            <a:ext cx="4191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감사합니다</a:t>
            </a:r>
            <a:r>
              <a:rPr lang="en-US" altLang="ko-KR" sz="140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1400">
              <a:solidFill>
                <a:schemeClr val="tx1">
                  <a:lumMod val="50000"/>
                  <a:lumOff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90144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그룹 91">
            <a:extLst>
              <a:ext uri="{FF2B5EF4-FFF2-40B4-BE49-F238E27FC236}">
                <a16:creationId xmlns:a16="http://schemas.microsoft.com/office/drawing/2014/main" id="{417ECB2C-18CD-481D-9D4B-8E422723A71A}"/>
              </a:ext>
            </a:extLst>
          </p:cNvPr>
          <p:cNvGrpSpPr/>
          <p:nvPr/>
        </p:nvGrpSpPr>
        <p:grpSpPr>
          <a:xfrm>
            <a:off x="4145827" y="1466561"/>
            <a:ext cx="682207" cy="682206"/>
            <a:chOff x="6270029" y="3755207"/>
            <a:chExt cx="682207" cy="682206"/>
          </a:xfrm>
        </p:grpSpPr>
        <p:sp>
          <p:nvSpPr>
            <p:cNvPr id="93" name="타원 92">
              <a:extLst>
                <a:ext uri="{FF2B5EF4-FFF2-40B4-BE49-F238E27FC236}">
                  <a16:creationId xmlns:a16="http://schemas.microsoft.com/office/drawing/2014/main" id="{B9A744AC-478A-4360-9860-1D8EAA628E03}"/>
                </a:ext>
              </a:extLst>
            </p:cNvPr>
            <p:cNvSpPr/>
            <p:nvPr/>
          </p:nvSpPr>
          <p:spPr>
            <a:xfrm>
              <a:off x="6270029" y="3755207"/>
              <a:ext cx="682207" cy="68220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grpSp>
          <p:nvGrpSpPr>
            <p:cNvPr id="94" name="Group 5">
              <a:extLst>
                <a:ext uri="{FF2B5EF4-FFF2-40B4-BE49-F238E27FC236}">
                  <a16:creationId xmlns:a16="http://schemas.microsoft.com/office/drawing/2014/main" id="{0BFA70A8-129E-461E-8E6E-0CB139372E1D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477020" y="3938852"/>
              <a:ext cx="314080" cy="328258"/>
              <a:chOff x="1239" y="1735"/>
              <a:chExt cx="288" cy="301"/>
            </a:xfrm>
            <a:solidFill>
              <a:srgbClr val="00C300"/>
            </a:solidFill>
          </p:grpSpPr>
          <p:sp>
            <p:nvSpPr>
              <p:cNvPr id="95" name="Freeform 7">
                <a:extLst>
                  <a:ext uri="{FF2B5EF4-FFF2-40B4-BE49-F238E27FC236}">
                    <a16:creationId xmlns:a16="http://schemas.microsoft.com/office/drawing/2014/main" id="{26E3EC45-1472-450E-AC46-797D440AAF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39" y="1735"/>
                <a:ext cx="238" cy="280"/>
              </a:xfrm>
              <a:custGeom>
                <a:avLst/>
                <a:gdLst>
                  <a:gd name="T0" fmla="*/ 180 w 2621"/>
                  <a:gd name="T1" fmla="*/ 0 h 3074"/>
                  <a:gd name="T2" fmla="*/ 2440 w 2621"/>
                  <a:gd name="T3" fmla="*/ 0 h 3074"/>
                  <a:gd name="T4" fmla="*/ 2474 w 2621"/>
                  <a:gd name="T5" fmla="*/ 3 h 3074"/>
                  <a:gd name="T6" fmla="*/ 2504 w 2621"/>
                  <a:gd name="T7" fmla="*/ 12 h 3074"/>
                  <a:gd name="T8" fmla="*/ 2532 w 2621"/>
                  <a:gd name="T9" fmla="*/ 25 h 3074"/>
                  <a:gd name="T10" fmla="*/ 2557 w 2621"/>
                  <a:gd name="T11" fmla="*/ 43 h 3074"/>
                  <a:gd name="T12" fmla="*/ 2579 w 2621"/>
                  <a:gd name="T13" fmla="*/ 65 h 3074"/>
                  <a:gd name="T14" fmla="*/ 2596 w 2621"/>
                  <a:gd name="T15" fmla="*/ 90 h 3074"/>
                  <a:gd name="T16" fmla="*/ 2610 w 2621"/>
                  <a:gd name="T17" fmla="*/ 118 h 3074"/>
                  <a:gd name="T18" fmla="*/ 2618 w 2621"/>
                  <a:gd name="T19" fmla="*/ 149 h 3074"/>
                  <a:gd name="T20" fmla="*/ 2621 w 2621"/>
                  <a:gd name="T21" fmla="*/ 181 h 3074"/>
                  <a:gd name="T22" fmla="*/ 2621 w 2621"/>
                  <a:gd name="T23" fmla="*/ 2037 h 3074"/>
                  <a:gd name="T24" fmla="*/ 2260 w 2621"/>
                  <a:gd name="T25" fmla="*/ 2335 h 3074"/>
                  <a:gd name="T26" fmla="*/ 2260 w 2621"/>
                  <a:gd name="T27" fmla="*/ 362 h 3074"/>
                  <a:gd name="T28" fmla="*/ 361 w 2621"/>
                  <a:gd name="T29" fmla="*/ 362 h 3074"/>
                  <a:gd name="T30" fmla="*/ 361 w 2621"/>
                  <a:gd name="T31" fmla="*/ 2712 h 3074"/>
                  <a:gd name="T32" fmla="*/ 1502 w 2621"/>
                  <a:gd name="T33" fmla="*/ 2712 h 3074"/>
                  <a:gd name="T34" fmla="*/ 1758 w 2621"/>
                  <a:gd name="T35" fmla="*/ 3074 h 3074"/>
                  <a:gd name="T36" fmla="*/ 180 w 2621"/>
                  <a:gd name="T37" fmla="*/ 3074 h 3074"/>
                  <a:gd name="T38" fmla="*/ 148 w 2621"/>
                  <a:gd name="T39" fmla="*/ 3070 h 3074"/>
                  <a:gd name="T40" fmla="*/ 118 w 2621"/>
                  <a:gd name="T41" fmla="*/ 3062 h 3074"/>
                  <a:gd name="T42" fmla="*/ 89 w 2621"/>
                  <a:gd name="T43" fmla="*/ 3049 h 3074"/>
                  <a:gd name="T44" fmla="*/ 63 w 2621"/>
                  <a:gd name="T45" fmla="*/ 3031 h 3074"/>
                  <a:gd name="T46" fmla="*/ 42 w 2621"/>
                  <a:gd name="T47" fmla="*/ 3009 h 3074"/>
                  <a:gd name="T48" fmla="*/ 24 w 2621"/>
                  <a:gd name="T49" fmla="*/ 2984 h 3074"/>
                  <a:gd name="T50" fmla="*/ 10 w 2621"/>
                  <a:gd name="T51" fmla="*/ 2956 h 3074"/>
                  <a:gd name="T52" fmla="*/ 2 w 2621"/>
                  <a:gd name="T53" fmla="*/ 2925 h 3074"/>
                  <a:gd name="T54" fmla="*/ 0 w 2621"/>
                  <a:gd name="T55" fmla="*/ 2893 h 3074"/>
                  <a:gd name="T56" fmla="*/ 0 w 2621"/>
                  <a:gd name="T57" fmla="*/ 181 h 3074"/>
                  <a:gd name="T58" fmla="*/ 2 w 2621"/>
                  <a:gd name="T59" fmla="*/ 149 h 3074"/>
                  <a:gd name="T60" fmla="*/ 10 w 2621"/>
                  <a:gd name="T61" fmla="*/ 118 h 3074"/>
                  <a:gd name="T62" fmla="*/ 24 w 2621"/>
                  <a:gd name="T63" fmla="*/ 90 h 3074"/>
                  <a:gd name="T64" fmla="*/ 42 w 2621"/>
                  <a:gd name="T65" fmla="*/ 65 h 3074"/>
                  <a:gd name="T66" fmla="*/ 63 w 2621"/>
                  <a:gd name="T67" fmla="*/ 43 h 3074"/>
                  <a:gd name="T68" fmla="*/ 89 w 2621"/>
                  <a:gd name="T69" fmla="*/ 25 h 3074"/>
                  <a:gd name="T70" fmla="*/ 118 w 2621"/>
                  <a:gd name="T71" fmla="*/ 12 h 3074"/>
                  <a:gd name="T72" fmla="*/ 148 w 2621"/>
                  <a:gd name="T73" fmla="*/ 3 h 3074"/>
                  <a:gd name="T74" fmla="*/ 180 w 2621"/>
                  <a:gd name="T75" fmla="*/ 0 h 30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621" h="3074">
                    <a:moveTo>
                      <a:pt x="180" y="0"/>
                    </a:moveTo>
                    <a:lnTo>
                      <a:pt x="2440" y="0"/>
                    </a:lnTo>
                    <a:lnTo>
                      <a:pt x="2474" y="3"/>
                    </a:lnTo>
                    <a:lnTo>
                      <a:pt x="2504" y="12"/>
                    </a:lnTo>
                    <a:lnTo>
                      <a:pt x="2532" y="25"/>
                    </a:lnTo>
                    <a:lnTo>
                      <a:pt x="2557" y="43"/>
                    </a:lnTo>
                    <a:lnTo>
                      <a:pt x="2579" y="65"/>
                    </a:lnTo>
                    <a:lnTo>
                      <a:pt x="2596" y="90"/>
                    </a:lnTo>
                    <a:lnTo>
                      <a:pt x="2610" y="118"/>
                    </a:lnTo>
                    <a:lnTo>
                      <a:pt x="2618" y="149"/>
                    </a:lnTo>
                    <a:lnTo>
                      <a:pt x="2621" y="181"/>
                    </a:lnTo>
                    <a:lnTo>
                      <a:pt x="2621" y="2037"/>
                    </a:lnTo>
                    <a:lnTo>
                      <a:pt x="2260" y="2335"/>
                    </a:lnTo>
                    <a:lnTo>
                      <a:pt x="2260" y="362"/>
                    </a:lnTo>
                    <a:lnTo>
                      <a:pt x="361" y="362"/>
                    </a:lnTo>
                    <a:lnTo>
                      <a:pt x="361" y="2712"/>
                    </a:lnTo>
                    <a:lnTo>
                      <a:pt x="1502" y="2712"/>
                    </a:lnTo>
                    <a:lnTo>
                      <a:pt x="1758" y="3074"/>
                    </a:lnTo>
                    <a:lnTo>
                      <a:pt x="180" y="3074"/>
                    </a:lnTo>
                    <a:lnTo>
                      <a:pt x="148" y="3070"/>
                    </a:lnTo>
                    <a:lnTo>
                      <a:pt x="118" y="3062"/>
                    </a:lnTo>
                    <a:lnTo>
                      <a:pt x="89" y="3049"/>
                    </a:lnTo>
                    <a:lnTo>
                      <a:pt x="63" y="3031"/>
                    </a:lnTo>
                    <a:lnTo>
                      <a:pt x="42" y="3009"/>
                    </a:lnTo>
                    <a:lnTo>
                      <a:pt x="24" y="2984"/>
                    </a:lnTo>
                    <a:lnTo>
                      <a:pt x="10" y="2956"/>
                    </a:lnTo>
                    <a:lnTo>
                      <a:pt x="2" y="2925"/>
                    </a:lnTo>
                    <a:lnTo>
                      <a:pt x="0" y="2893"/>
                    </a:lnTo>
                    <a:lnTo>
                      <a:pt x="0" y="181"/>
                    </a:lnTo>
                    <a:lnTo>
                      <a:pt x="2" y="149"/>
                    </a:lnTo>
                    <a:lnTo>
                      <a:pt x="10" y="118"/>
                    </a:lnTo>
                    <a:lnTo>
                      <a:pt x="24" y="90"/>
                    </a:lnTo>
                    <a:lnTo>
                      <a:pt x="42" y="65"/>
                    </a:lnTo>
                    <a:lnTo>
                      <a:pt x="63" y="43"/>
                    </a:lnTo>
                    <a:lnTo>
                      <a:pt x="89" y="25"/>
                    </a:lnTo>
                    <a:lnTo>
                      <a:pt x="118" y="12"/>
                    </a:lnTo>
                    <a:lnTo>
                      <a:pt x="148" y="3"/>
                    </a:lnTo>
                    <a:lnTo>
                      <a:pt x="1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96" name="Freeform 8">
                <a:extLst>
                  <a:ext uri="{FF2B5EF4-FFF2-40B4-BE49-F238E27FC236}">
                    <a16:creationId xmlns:a16="http://schemas.microsoft.com/office/drawing/2014/main" id="{89B675D5-E3EC-409F-86AA-6EE16C3BC6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6" y="1910"/>
                <a:ext cx="151" cy="126"/>
              </a:xfrm>
              <a:custGeom>
                <a:avLst/>
                <a:gdLst>
                  <a:gd name="T0" fmla="*/ 1580 w 1668"/>
                  <a:gd name="T1" fmla="*/ 0 h 1391"/>
                  <a:gd name="T2" fmla="*/ 1601 w 1668"/>
                  <a:gd name="T3" fmla="*/ 3 h 1391"/>
                  <a:gd name="T4" fmla="*/ 1621 w 1668"/>
                  <a:gd name="T5" fmla="*/ 12 h 1391"/>
                  <a:gd name="T6" fmla="*/ 1640 w 1668"/>
                  <a:gd name="T7" fmla="*/ 25 h 1391"/>
                  <a:gd name="T8" fmla="*/ 1653 w 1668"/>
                  <a:gd name="T9" fmla="*/ 42 h 1391"/>
                  <a:gd name="T10" fmla="*/ 1662 w 1668"/>
                  <a:gd name="T11" fmla="*/ 62 h 1391"/>
                  <a:gd name="T12" fmla="*/ 1668 w 1668"/>
                  <a:gd name="T13" fmla="*/ 82 h 1391"/>
                  <a:gd name="T14" fmla="*/ 1667 w 1668"/>
                  <a:gd name="T15" fmla="*/ 104 h 1391"/>
                  <a:gd name="T16" fmla="*/ 1661 w 1668"/>
                  <a:gd name="T17" fmla="*/ 125 h 1391"/>
                  <a:gd name="T18" fmla="*/ 1650 w 1668"/>
                  <a:gd name="T19" fmla="*/ 144 h 1391"/>
                  <a:gd name="T20" fmla="*/ 763 w 1668"/>
                  <a:gd name="T21" fmla="*/ 1353 h 1391"/>
                  <a:gd name="T22" fmla="*/ 748 w 1668"/>
                  <a:gd name="T23" fmla="*/ 1369 h 1391"/>
                  <a:gd name="T24" fmla="*/ 730 w 1668"/>
                  <a:gd name="T25" fmla="*/ 1380 h 1391"/>
                  <a:gd name="T26" fmla="*/ 711 w 1668"/>
                  <a:gd name="T27" fmla="*/ 1388 h 1391"/>
                  <a:gd name="T28" fmla="*/ 690 w 1668"/>
                  <a:gd name="T29" fmla="*/ 1391 h 1391"/>
                  <a:gd name="T30" fmla="*/ 689 w 1668"/>
                  <a:gd name="T31" fmla="*/ 1391 h 1391"/>
                  <a:gd name="T32" fmla="*/ 668 w 1668"/>
                  <a:gd name="T33" fmla="*/ 1388 h 1391"/>
                  <a:gd name="T34" fmla="*/ 648 w 1668"/>
                  <a:gd name="T35" fmla="*/ 1379 h 1391"/>
                  <a:gd name="T36" fmla="*/ 631 w 1668"/>
                  <a:gd name="T37" fmla="*/ 1368 h 1391"/>
                  <a:gd name="T38" fmla="*/ 616 w 1668"/>
                  <a:gd name="T39" fmla="*/ 1351 h 1391"/>
                  <a:gd name="T40" fmla="*/ 17 w 1668"/>
                  <a:gd name="T41" fmla="*/ 505 h 1391"/>
                  <a:gd name="T42" fmla="*/ 7 w 1668"/>
                  <a:gd name="T43" fmla="*/ 486 h 1391"/>
                  <a:gd name="T44" fmla="*/ 1 w 1668"/>
                  <a:gd name="T45" fmla="*/ 466 h 1391"/>
                  <a:gd name="T46" fmla="*/ 0 w 1668"/>
                  <a:gd name="T47" fmla="*/ 446 h 1391"/>
                  <a:gd name="T48" fmla="*/ 4 w 1668"/>
                  <a:gd name="T49" fmla="*/ 427 h 1391"/>
                  <a:gd name="T50" fmla="*/ 13 w 1668"/>
                  <a:gd name="T51" fmla="*/ 408 h 1391"/>
                  <a:gd name="T52" fmla="*/ 24 w 1668"/>
                  <a:gd name="T53" fmla="*/ 391 h 1391"/>
                  <a:gd name="T54" fmla="*/ 41 w 1668"/>
                  <a:gd name="T55" fmla="*/ 377 h 1391"/>
                  <a:gd name="T56" fmla="*/ 58 w 1668"/>
                  <a:gd name="T57" fmla="*/ 367 h 1391"/>
                  <a:gd name="T58" fmla="*/ 78 w 1668"/>
                  <a:gd name="T59" fmla="*/ 363 h 1391"/>
                  <a:gd name="T60" fmla="*/ 98 w 1668"/>
                  <a:gd name="T61" fmla="*/ 362 h 1391"/>
                  <a:gd name="T62" fmla="*/ 119 w 1668"/>
                  <a:gd name="T63" fmla="*/ 366 h 1391"/>
                  <a:gd name="T64" fmla="*/ 137 w 1668"/>
                  <a:gd name="T65" fmla="*/ 375 h 1391"/>
                  <a:gd name="T66" fmla="*/ 690 w 1668"/>
                  <a:gd name="T67" fmla="*/ 706 h 1391"/>
                  <a:gd name="T68" fmla="*/ 1520 w 1668"/>
                  <a:gd name="T69" fmla="*/ 21 h 1391"/>
                  <a:gd name="T70" fmla="*/ 1539 w 1668"/>
                  <a:gd name="T71" fmla="*/ 10 h 1391"/>
                  <a:gd name="T72" fmla="*/ 1558 w 1668"/>
                  <a:gd name="T73" fmla="*/ 2 h 1391"/>
                  <a:gd name="T74" fmla="*/ 1580 w 1668"/>
                  <a:gd name="T75" fmla="*/ 0 h 1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668" h="1391">
                    <a:moveTo>
                      <a:pt x="1580" y="0"/>
                    </a:moveTo>
                    <a:lnTo>
                      <a:pt x="1601" y="3"/>
                    </a:lnTo>
                    <a:lnTo>
                      <a:pt x="1621" y="12"/>
                    </a:lnTo>
                    <a:lnTo>
                      <a:pt x="1640" y="25"/>
                    </a:lnTo>
                    <a:lnTo>
                      <a:pt x="1653" y="42"/>
                    </a:lnTo>
                    <a:lnTo>
                      <a:pt x="1662" y="62"/>
                    </a:lnTo>
                    <a:lnTo>
                      <a:pt x="1668" y="82"/>
                    </a:lnTo>
                    <a:lnTo>
                      <a:pt x="1667" y="104"/>
                    </a:lnTo>
                    <a:lnTo>
                      <a:pt x="1661" y="125"/>
                    </a:lnTo>
                    <a:lnTo>
                      <a:pt x="1650" y="144"/>
                    </a:lnTo>
                    <a:lnTo>
                      <a:pt x="763" y="1353"/>
                    </a:lnTo>
                    <a:lnTo>
                      <a:pt x="748" y="1369"/>
                    </a:lnTo>
                    <a:lnTo>
                      <a:pt x="730" y="1380"/>
                    </a:lnTo>
                    <a:lnTo>
                      <a:pt x="711" y="1388"/>
                    </a:lnTo>
                    <a:lnTo>
                      <a:pt x="690" y="1391"/>
                    </a:lnTo>
                    <a:lnTo>
                      <a:pt x="689" y="1391"/>
                    </a:lnTo>
                    <a:lnTo>
                      <a:pt x="668" y="1388"/>
                    </a:lnTo>
                    <a:lnTo>
                      <a:pt x="648" y="1379"/>
                    </a:lnTo>
                    <a:lnTo>
                      <a:pt x="631" y="1368"/>
                    </a:lnTo>
                    <a:lnTo>
                      <a:pt x="616" y="1351"/>
                    </a:lnTo>
                    <a:lnTo>
                      <a:pt x="17" y="505"/>
                    </a:lnTo>
                    <a:lnTo>
                      <a:pt x="7" y="486"/>
                    </a:lnTo>
                    <a:lnTo>
                      <a:pt x="1" y="466"/>
                    </a:lnTo>
                    <a:lnTo>
                      <a:pt x="0" y="446"/>
                    </a:lnTo>
                    <a:lnTo>
                      <a:pt x="4" y="427"/>
                    </a:lnTo>
                    <a:lnTo>
                      <a:pt x="13" y="408"/>
                    </a:lnTo>
                    <a:lnTo>
                      <a:pt x="24" y="391"/>
                    </a:lnTo>
                    <a:lnTo>
                      <a:pt x="41" y="377"/>
                    </a:lnTo>
                    <a:lnTo>
                      <a:pt x="58" y="367"/>
                    </a:lnTo>
                    <a:lnTo>
                      <a:pt x="78" y="363"/>
                    </a:lnTo>
                    <a:lnTo>
                      <a:pt x="98" y="362"/>
                    </a:lnTo>
                    <a:lnTo>
                      <a:pt x="119" y="366"/>
                    </a:lnTo>
                    <a:lnTo>
                      <a:pt x="137" y="375"/>
                    </a:lnTo>
                    <a:lnTo>
                      <a:pt x="690" y="706"/>
                    </a:lnTo>
                    <a:lnTo>
                      <a:pt x="1520" y="21"/>
                    </a:lnTo>
                    <a:lnTo>
                      <a:pt x="1539" y="10"/>
                    </a:lnTo>
                    <a:lnTo>
                      <a:pt x="1558" y="2"/>
                    </a:lnTo>
                    <a:lnTo>
                      <a:pt x="15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98" name="Freeform 9">
                <a:extLst>
                  <a:ext uri="{FF2B5EF4-FFF2-40B4-BE49-F238E27FC236}">
                    <a16:creationId xmlns:a16="http://schemas.microsoft.com/office/drawing/2014/main" id="{C683E59B-CC65-4B4B-B704-6306C4B098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2" y="1793"/>
                <a:ext cx="132" cy="33"/>
              </a:xfrm>
              <a:custGeom>
                <a:avLst/>
                <a:gdLst>
                  <a:gd name="T0" fmla="*/ 180 w 1446"/>
                  <a:gd name="T1" fmla="*/ 0 h 362"/>
                  <a:gd name="T2" fmla="*/ 1266 w 1446"/>
                  <a:gd name="T3" fmla="*/ 0 h 362"/>
                  <a:gd name="T4" fmla="*/ 1298 w 1446"/>
                  <a:gd name="T5" fmla="*/ 3 h 362"/>
                  <a:gd name="T6" fmla="*/ 1328 w 1446"/>
                  <a:gd name="T7" fmla="*/ 11 h 362"/>
                  <a:gd name="T8" fmla="*/ 1356 w 1446"/>
                  <a:gd name="T9" fmla="*/ 25 h 362"/>
                  <a:gd name="T10" fmla="*/ 1381 w 1446"/>
                  <a:gd name="T11" fmla="*/ 42 h 362"/>
                  <a:gd name="T12" fmla="*/ 1403 w 1446"/>
                  <a:gd name="T13" fmla="*/ 64 h 362"/>
                  <a:gd name="T14" fmla="*/ 1421 w 1446"/>
                  <a:gd name="T15" fmla="*/ 89 h 362"/>
                  <a:gd name="T16" fmla="*/ 1434 w 1446"/>
                  <a:gd name="T17" fmla="*/ 117 h 362"/>
                  <a:gd name="T18" fmla="*/ 1443 w 1446"/>
                  <a:gd name="T19" fmla="*/ 148 h 362"/>
                  <a:gd name="T20" fmla="*/ 1446 w 1446"/>
                  <a:gd name="T21" fmla="*/ 181 h 362"/>
                  <a:gd name="T22" fmla="*/ 1443 w 1446"/>
                  <a:gd name="T23" fmla="*/ 213 h 362"/>
                  <a:gd name="T24" fmla="*/ 1434 w 1446"/>
                  <a:gd name="T25" fmla="*/ 244 h 362"/>
                  <a:gd name="T26" fmla="*/ 1421 w 1446"/>
                  <a:gd name="T27" fmla="*/ 272 h 362"/>
                  <a:gd name="T28" fmla="*/ 1403 w 1446"/>
                  <a:gd name="T29" fmla="*/ 297 h 362"/>
                  <a:gd name="T30" fmla="*/ 1381 w 1446"/>
                  <a:gd name="T31" fmla="*/ 319 h 362"/>
                  <a:gd name="T32" fmla="*/ 1356 w 1446"/>
                  <a:gd name="T33" fmla="*/ 337 h 362"/>
                  <a:gd name="T34" fmla="*/ 1328 w 1446"/>
                  <a:gd name="T35" fmla="*/ 350 h 362"/>
                  <a:gd name="T36" fmla="*/ 1297 w 1446"/>
                  <a:gd name="T37" fmla="*/ 358 h 362"/>
                  <a:gd name="T38" fmla="*/ 1265 w 1446"/>
                  <a:gd name="T39" fmla="*/ 362 h 362"/>
                  <a:gd name="T40" fmla="*/ 180 w 1446"/>
                  <a:gd name="T41" fmla="*/ 362 h 362"/>
                  <a:gd name="T42" fmla="*/ 147 w 1446"/>
                  <a:gd name="T43" fmla="*/ 358 h 362"/>
                  <a:gd name="T44" fmla="*/ 117 w 1446"/>
                  <a:gd name="T45" fmla="*/ 350 h 362"/>
                  <a:gd name="T46" fmla="*/ 89 w 1446"/>
                  <a:gd name="T47" fmla="*/ 337 h 362"/>
                  <a:gd name="T48" fmla="*/ 63 w 1446"/>
                  <a:gd name="T49" fmla="*/ 319 h 362"/>
                  <a:gd name="T50" fmla="*/ 41 w 1446"/>
                  <a:gd name="T51" fmla="*/ 297 h 362"/>
                  <a:gd name="T52" fmla="*/ 24 w 1446"/>
                  <a:gd name="T53" fmla="*/ 272 h 362"/>
                  <a:gd name="T54" fmla="*/ 10 w 1446"/>
                  <a:gd name="T55" fmla="*/ 244 h 362"/>
                  <a:gd name="T56" fmla="*/ 2 w 1446"/>
                  <a:gd name="T57" fmla="*/ 213 h 362"/>
                  <a:gd name="T58" fmla="*/ 0 w 1446"/>
                  <a:gd name="T59" fmla="*/ 181 h 362"/>
                  <a:gd name="T60" fmla="*/ 2 w 1446"/>
                  <a:gd name="T61" fmla="*/ 148 h 362"/>
                  <a:gd name="T62" fmla="*/ 10 w 1446"/>
                  <a:gd name="T63" fmla="*/ 117 h 362"/>
                  <a:gd name="T64" fmla="*/ 24 w 1446"/>
                  <a:gd name="T65" fmla="*/ 89 h 362"/>
                  <a:gd name="T66" fmla="*/ 41 w 1446"/>
                  <a:gd name="T67" fmla="*/ 64 h 362"/>
                  <a:gd name="T68" fmla="*/ 63 w 1446"/>
                  <a:gd name="T69" fmla="*/ 42 h 362"/>
                  <a:gd name="T70" fmla="*/ 89 w 1446"/>
                  <a:gd name="T71" fmla="*/ 25 h 362"/>
                  <a:gd name="T72" fmla="*/ 117 w 1446"/>
                  <a:gd name="T73" fmla="*/ 11 h 362"/>
                  <a:gd name="T74" fmla="*/ 147 w 1446"/>
                  <a:gd name="T75" fmla="*/ 3 h 362"/>
                  <a:gd name="T76" fmla="*/ 180 w 1446"/>
                  <a:gd name="T77" fmla="*/ 0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446" h="362">
                    <a:moveTo>
                      <a:pt x="180" y="0"/>
                    </a:moveTo>
                    <a:lnTo>
                      <a:pt x="1266" y="0"/>
                    </a:lnTo>
                    <a:lnTo>
                      <a:pt x="1298" y="3"/>
                    </a:lnTo>
                    <a:lnTo>
                      <a:pt x="1328" y="11"/>
                    </a:lnTo>
                    <a:lnTo>
                      <a:pt x="1356" y="25"/>
                    </a:lnTo>
                    <a:lnTo>
                      <a:pt x="1381" y="42"/>
                    </a:lnTo>
                    <a:lnTo>
                      <a:pt x="1403" y="64"/>
                    </a:lnTo>
                    <a:lnTo>
                      <a:pt x="1421" y="89"/>
                    </a:lnTo>
                    <a:lnTo>
                      <a:pt x="1434" y="117"/>
                    </a:lnTo>
                    <a:lnTo>
                      <a:pt x="1443" y="148"/>
                    </a:lnTo>
                    <a:lnTo>
                      <a:pt x="1446" y="181"/>
                    </a:lnTo>
                    <a:lnTo>
                      <a:pt x="1443" y="213"/>
                    </a:lnTo>
                    <a:lnTo>
                      <a:pt x="1434" y="244"/>
                    </a:lnTo>
                    <a:lnTo>
                      <a:pt x="1421" y="272"/>
                    </a:lnTo>
                    <a:lnTo>
                      <a:pt x="1403" y="297"/>
                    </a:lnTo>
                    <a:lnTo>
                      <a:pt x="1381" y="319"/>
                    </a:lnTo>
                    <a:lnTo>
                      <a:pt x="1356" y="337"/>
                    </a:lnTo>
                    <a:lnTo>
                      <a:pt x="1328" y="350"/>
                    </a:lnTo>
                    <a:lnTo>
                      <a:pt x="1297" y="358"/>
                    </a:lnTo>
                    <a:lnTo>
                      <a:pt x="1265" y="362"/>
                    </a:lnTo>
                    <a:lnTo>
                      <a:pt x="180" y="362"/>
                    </a:lnTo>
                    <a:lnTo>
                      <a:pt x="147" y="358"/>
                    </a:lnTo>
                    <a:lnTo>
                      <a:pt x="117" y="350"/>
                    </a:lnTo>
                    <a:lnTo>
                      <a:pt x="89" y="337"/>
                    </a:lnTo>
                    <a:lnTo>
                      <a:pt x="63" y="319"/>
                    </a:lnTo>
                    <a:lnTo>
                      <a:pt x="41" y="297"/>
                    </a:lnTo>
                    <a:lnTo>
                      <a:pt x="24" y="272"/>
                    </a:lnTo>
                    <a:lnTo>
                      <a:pt x="10" y="244"/>
                    </a:lnTo>
                    <a:lnTo>
                      <a:pt x="2" y="213"/>
                    </a:lnTo>
                    <a:lnTo>
                      <a:pt x="0" y="181"/>
                    </a:lnTo>
                    <a:lnTo>
                      <a:pt x="2" y="148"/>
                    </a:lnTo>
                    <a:lnTo>
                      <a:pt x="10" y="117"/>
                    </a:lnTo>
                    <a:lnTo>
                      <a:pt x="24" y="89"/>
                    </a:lnTo>
                    <a:lnTo>
                      <a:pt x="41" y="64"/>
                    </a:lnTo>
                    <a:lnTo>
                      <a:pt x="63" y="42"/>
                    </a:lnTo>
                    <a:lnTo>
                      <a:pt x="89" y="25"/>
                    </a:lnTo>
                    <a:lnTo>
                      <a:pt x="117" y="11"/>
                    </a:lnTo>
                    <a:lnTo>
                      <a:pt x="147" y="3"/>
                    </a:lnTo>
                    <a:lnTo>
                      <a:pt x="1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99" name="Freeform 10">
                <a:extLst>
                  <a:ext uri="{FF2B5EF4-FFF2-40B4-BE49-F238E27FC236}">
                    <a16:creationId xmlns:a16="http://schemas.microsoft.com/office/drawing/2014/main" id="{09831800-E439-4CDC-8439-7D7B5877DD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2" y="1842"/>
                <a:ext cx="132" cy="33"/>
              </a:xfrm>
              <a:custGeom>
                <a:avLst/>
                <a:gdLst>
                  <a:gd name="T0" fmla="*/ 180 w 1446"/>
                  <a:gd name="T1" fmla="*/ 0 h 360"/>
                  <a:gd name="T2" fmla="*/ 1266 w 1446"/>
                  <a:gd name="T3" fmla="*/ 0 h 360"/>
                  <a:gd name="T4" fmla="*/ 1298 w 1446"/>
                  <a:gd name="T5" fmla="*/ 2 h 360"/>
                  <a:gd name="T6" fmla="*/ 1328 w 1446"/>
                  <a:gd name="T7" fmla="*/ 11 h 360"/>
                  <a:gd name="T8" fmla="*/ 1356 w 1446"/>
                  <a:gd name="T9" fmla="*/ 23 h 360"/>
                  <a:gd name="T10" fmla="*/ 1381 w 1446"/>
                  <a:gd name="T11" fmla="*/ 42 h 360"/>
                  <a:gd name="T12" fmla="*/ 1403 w 1446"/>
                  <a:gd name="T13" fmla="*/ 64 h 360"/>
                  <a:gd name="T14" fmla="*/ 1421 w 1446"/>
                  <a:gd name="T15" fmla="*/ 89 h 360"/>
                  <a:gd name="T16" fmla="*/ 1434 w 1446"/>
                  <a:gd name="T17" fmla="*/ 117 h 360"/>
                  <a:gd name="T18" fmla="*/ 1443 w 1446"/>
                  <a:gd name="T19" fmla="*/ 147 h 360"/>
                  <a:gd name="T20" fmla="*/ 1446 w 1446"/>
                  <a:gd name="T21" fmla="*/ 179 h 360"/>
                  <a:gd name="T22" fmla="*/ 1443 w 1446"/>
                  <a:gd name="T23" fmla="*/ 213 h 360"/>
                  <a:gd name="T24" fmla="*/ 1434 w 1446"/>
                  <a:gd name="T25" fmla="*/ 243 h 360"/>
                  <a:gd name="T26" fmla="*/ 1421 w 1446"/>
                  <a:gd name="T27" fmla="*/ 271 h 360"/>
                  <a:gd name="T28" fmla="*/ 1403 w 1446"/>
                  <a:gd name="T29" fmla="*/ 297 h 360"/>
                  <a:gd name="T30" fmla="*/ 1381 w 1446"/>
                  <a:gd name="T31" fmla="*/ 318 h 360"/>
                  <a:gd name="T32" fmla="*/ 1356 w 1446"/>
                  <a:gd name="T33" fmla="*/ 337 h 360"/>
                  <a:gd name="T34" fmla="*/ 1328 w 1446"/>
                  <a:gd name="T35" fmla="*/ 349 h 360"/>
                  <a:gd name="T36" fmla="*/ 1297 w 1446"/>
                  <a:gd name="T37" fmla="*/ 358 h 360"/>
                  <a:gd name="T38" fmla="*/ 1265 w 1446"/>
                  <a:gd name="T39" fmla="*/ 360 h 360"/>
                  <a:gd name="T40" fmla="*/ 180 w 1446"/>
                  <a:gd name="T41" fmla="*/ 360 h 360"/>
                  <a:gd name="T42" fmla="*/ 147 w 1446"/>
                  <a:gd name="T43" fmla="*/ 358 h 360"/>
                  <a:gd name="T44" fmla="*/ 117 w 1446"/>
                  <a:gd name="T45" fmla="*/ 349 h 360"/>
                  <a:gd name="T46" fmla="*/ 89 w 1446"/>
                  <a:gd name="T47" fmla="*/ 337 h 360"/>
                  <a:gd name="T48" fmla="*/ 63 w 1446"/>
                  <a:gd name="T49" fmla="*/ 318 h 360"/>
                  <a:gd name="T50" fmla="*/ 41 w 1446"/>
                  <a:gd name="T51" fmla="*/ 297 h 360"/>
                  <a:gd name="T52" fmla="*/ 24 w 1446"/>
                  <a:gd name="T53" fmla="*/ 271 h 360"/>
                  <a:gd name="T54" fmla="*/ 10 w 1446"/>
                  <a:gd name="T55" fmla="*/ 243 h 360"/>
                  <a:gd name="T56" fmla="*/ 2 w 1446"/>
                  <a:gd name="T57" fmla="*/ 213 h 360"/>
                  <a:gd name="T58" fmla="*/ 0 w 1446"/>
                  <a:gd name="T59" fmla="*/ 179 h 360"/>
                  <a:gd name="T60" fmla="*/ 2 w 1446"/>
                  <a:gd name="T61" fmla="*/ 147 h 360"/>
                  <a:gd name="T62" fmla="*/ 10 w 1446"/>
                  <a:gd name="T63" fmla="*/ 117 h 360"/>
                  <a:gd name="T64" fmla="*/ 24 w 1446"/>
                  <a:gd name="T65" fmla="*/ 89 h 360"/>
                  <a:gd name="T66" fmla="*/ 41 w 1446"/>
                  <a:gd name="T67" fmla="*/ 64 h 360"/>
                  <a:gd name="T68" fmla="*/ 63 w 1446"/>
                  <a:gd name="T69" fmla="*/ 42 h 360"/>
                  <a:gd name="T70" fmla="*/ 89 w 1446"/>
                  <a:gd name="T71" fmla="*/ 23 h 360"/>
                  <a:gd name="T72" fmla="*/ 117 w 1446"/>
                  <a:gd name="T73" fmla="*/ 11 h 360"/>
                  <a:gd name="T74" fmla="*/ 147 w 1446"/>
                  <a:gd name="T75" fmla="*/ 2 h 360"/>
                  <a:gd name="T76" fmla="*/ 180 w 1446"/>
                  <a:gd name="T77" fmla="*/ 0 h 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446" h="360">
                    <a:moveTo>
                      <a:pt x="180" y="0"/>
                    </a:moveTo>
                    <a:lnTo>
                      <a:pt x="1266" y="0"/>
                    </a:lnTo>
                    <a:lnTo>
                      <a:pt x="1298" y="2"/>
                    </a:lnTo>
                    <a:lnTo>
                      <a:pt x="1328" y="11"/>
                    </a:lnTo>
                    <a:lnTo>
                      <a:pt x="1356" y="23"/>
                    </a:lnTo>
                    <a:lnTo>
                      <a:pt x="1381" y="42"/>
                    </a:lnTo>
                    <a:lnTo>
                      <a:pt x="1403" y="64"/>
                    </a:lnTo>
                    <a:lnTo>
                      <a:pt x="1421" y="89"/>
                    </a:lnTo>
                    <a:lnTo>
                      <a:pt x="1434" y="117"/>
                    </a:lnTo>
                    <a:lnTo>
                      <a:pt x="1443" y="147"/>
                    </a:lnTo>
                    <a:lnTo>
                      <a:pt x="1446" y="179"/>
                    </a:lnTo>
                    <a:lnTo>
                      <a:pt x="1443" y="213"/>
                    </a:lnTo>
                    <a:lnTo>
                      <a:pt x="1434" y="243"/>
                    </a:lnTo>
                    <a:lnTo>
                      <a:pt x="1421" y="271"/>
                    </a:lnTo>
                    <a:lnTo>
                      <a:pt x="1403" y="297"/>
                    </a:lnTo>
                    <a:lnTo>
                      <a:pt x="1381" y="318"/>
                    </a:lnTo>
                    <a:lnTo>
                      <a:pt x="1356" y="337"/>
                    </a:lnTo>
                    <a:lnTo>
                      <a:pt x="1328" y="349"/>
                    </a:lnTo>
                    <a:lnTo>
                      <a:pt x="1297" y="358"/>
                    </a:lnTo>
                    <a:lnTo>
                      <a:pt x="1265" y="360"/>
                    </a:lnTo>
                    <a:lnTo>
                      <a:pt x="180" y="360"/>
                    </a:lnTo>
                    <a:lnTo>
                      <a:pt x="147" y="358"/>
                    </a:lnTo>
                    <a:lnTo>
                      <a:pt x="117" y="349"/>
                    </a:lnTo>
                    <a:lnTo>
                      <a:pt x="89" y="337"/>
                    </a:lnTo>
                    <a:lnTo>
                      <a:pt x="63" y="318"/>
                    </a:lnTo>
                    <a:lnTo>
                      <a:pt x="41" y="297"/>
                    </a:lnTo>
                    <a:lnTo>
                      <a:pt x="24" y="271"/>
                    </a:lnTo>
                    <a:lnTo>
                      <a:pt x="10" y="243"/>
                    </a:lnTo>
                    <a:lnTo>
                      <a:pt x="2" y="213"/>
                    </a:lnTo>
                    <a:lnTo>
                      <a:pt x="0" y="179"/>
                    </a:lnTo>
                    <a:lnTo>
                      <a:pt x="2" y="147"/>
                    </a:lnTo>
                    <a:lnTo>
                      <a:pt x="10" y="117"/>
                    </a:lnTo>
                    <a:lnTo>
                      <a:pt x="24" y="89"/>
                    </a:lnTo>
                    <a:lnTo>
                      <a:pt x="41" y="64"/>
                    </a:lnTo>
                    <a:lnTo>
                      <a:pt x="63" y="42"/>
                    </a:lnTo>
                    <a:lnTo>
                      <a:pt x="89" y="23"/>
                    </a:lnTo>
                    <a:lnTo>
                      <a:pt x="117" y="11"/>
                    </a:lnTo>
                    <a:lnTo>
                      <a:pt x="147" y="2"/>
                    </a:lnTo>
                    <a:lnTo>
                      <a:pt x="1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100" name="Freeform 11">
                <a:extLst>
                  <a:ext uri="{FF2B5EF4-FFF2-40B4-BE49-F238E27FC236}">
                    <a16:creationId xmlns:a16="http://schemas.microsoft.com/office/drawing/2014/main" id="{398212E6-C94F-4C15-80DD-7E7F4EFDF4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2" y="1891"/>
                <a:ext cx="132" cy="33"/>
              </a:xfrm>
              <a:custGeom>
                <a:avLst/>
                <a:gdLst>
                  <a:gd name="T0" fmla="*/ 180 w 1446"/>
                  <a:gd name="T1" fmla="*/ 0 h 362"/>
                  <a:gd name="T2" fmla="*/ 1266 w 1446"/>
                  <a:gd name="T3" fmla="*/ 0 h 362"/>
                  <a:gd name="T4" fmla="*/ 1298 w 1446"/>
                  <a:gd name="T5" fmla="*/ 4 h 362"/>
                  <a:gd name="T6" fmla="*/ 1328 w 1446"/>
                  <a:gd name="T7" fmla="*/ 12 h 362"/>
                  <a:gd name="T8" fmla="*/ 1356 w 1446"/>
                  <a:gd name="T9" fmla="*/ 25 h 362"/>
                  <a:gd name="T10" fmla="*/ 1381 w 1446"/>
                  <a:gd name="T11" fmla="*/ 43 h 362"/>
                  <a:gd name="T12" fmla="*/ 1403 w 1446"/>
                  <a:gd name="T13" fmla="*/ 65 h 362"/>
                  <a:gd name="T14" fmla="*/ 1421 w 1446"/>
                  <a:gd name="T15" fmla="*/ 90 h 362"/>
                  <a:gd name="T16" fmla="*/ 1434 w 1446"/>
                  <a:gd name="T17" fmla="*/ 118 h 362"/>
                  <a:gd name="T18" fmla="*/ 1443 w 1446"/>
                  <a:gd name="T19" fmla="*/ 149 h 362"/>
                  <a:gd name="T20" fmla="*/ 1446 w 1446"/>
                  <a:gd name="T21" fmla="*/ 181 h 362"/>
                  <a:gd name="T22" fmla="*/ 1443 w 1446"/>
                  <a:gd name="T23" fmla="*/ 214 h 362"/>
                  <a:gd name="T24" fmla="*/ 1434 w 1446"/>
                  <a:gd name="T25" fmla="*/ 245 h 362"/>
                  <a:gd name="T26" fmla="*/ 1421 w 1446"/>
                  <a:gd name="T27" fmla="*/ 273 h 362"/>
                  <a:gd name="T28" fmla="*/ 1403 w 1446"/>
                  <a:gd name="T29" fmla="*/ 298 h 362"/>
                  <a:gd name="T30" fmla="*/ 1381 w 1446"/>
                  <a:gd name="T31" fmla="*/ 320 h 362"/>
                  <a:gd name="T32" fmla="*/ 1356 w 1446"/>
                  <a:gd name="T33" fmla="*/ 337 h 362"/>
                  <a:gd name="T34" fmla="*/ 1328 w 1446"/>
                  <a:gd name="T35" fmla="*/ 351 h 362"/>
                  <a:gd name="T36" fmla="*/ 1297 w 1446"/>
                  <a:gd name="T37" fmla="*/ 359 h 362"/>
                  <a:gd name="T38" fmla="*/ 1265 w 1446"/>
                  <a:gd name="T39" fmla="*/ 362 h 362"/>
                  <a:gd name="T40" fmla="*/ 180 w 1446"/>
                  <a:gd name="T41" fmla="*/ 362 h 362"/>
                  <a:gd name="T42" fmla="*/ 147 w 1446"/>
                  <a:gd name="T43" fmla="*/ 359 h 362"/>
                  <a:gd name="T44" fmla="*/ 117 w 1446"/>
                  <a:gd name="T45" fmla="*/ 351 h 362"/>
                  <a:gd name="T46" fmla="*/ 89 w 1446"/>
                  <a:gd name="T47" fmla="*/ 337 h 362"/>
                  <a:gd name="T48" fmla="*/ 63 w 1446"/>
                  <a:gd name="T49" fmla="*/ 320 h 362"/>
                  <a:gd name="T50" fmla="*/ 41 w 1446"/>
                  <a:gd name="T51" fmla="*/ 298 h 362"/>
                  <a:gd name="T52" fmla="*/ 24 w 1446"/>
                  <a:gd name="T53" fmla="*/ 273 h 362"/>
                  <a:gd name="T54" fmla="*/ 10 w 1446"/>
                  <a:gd name="T55" fmla="*/ 245 h 362"/>
                  <a:gd name="T56" fmla="*/ 2 w 1446"/>
                  <a:gd name="T57" fmla="*/ 214 h 362"/>
                  <a:gd name="T58" fmla="*/ 0 w 1446"/>
                  <a:gd name="T59" fmla="*/ 181 h 362"/>
                  <a:gd name="T60" fmla="*/ 2 w 1446"/>
                  <a:gd name="T61" fmla="*/ 149 h 362"/>
                  <a:gd name="T62" fmla="*/ 10 w 1446"/>
                  <a:gd name="T63" fmla="*/ 118 h 362"/>
                  <a:gd name="T64" fmla="*/ 24 w 1446"/>
                  <a:gd name="T65" fmla="*/ 90 h 362"/>
                  <a:gd name="T66" fmla="*/ 41 w 1446"/>
                  <a:gd name="T67" fmla="*/ 65 h 362"/>
                  <a:gd name="T68" fmla="*/ 63 w 1446"/>
                  <a:gd name="T69" fmla="*/ 43 h 362"/>
                  <a:gd name="T70" fmla="*/ 89 w 1446"/>
                  <a:gd name="T71" fmla="*/ 25 h 362"/>
                  <a:gd name="T72" fmla="*/ 117 w 1446"/>
                  <a:gd name="T73" fmla="*/ 12 h 362"/>
                  <a:gd name="T74" fmla="*/ 147 w 1446"/>
                  <a:gd name="T75" fmla="*/ 4 h 362"/>
                  <a:gd name="T76" fmla="*/ 180 w 1446"/>
                  <a:gd name="T77" fmla="*/ 0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446" h="362">
                    <a:moveTo>
                      <a:pt x="180" y="0"/>
                    </a:moveTo>
                    <a:lnTo>
                      <a:pt x="1266" y="0"/>
                    </a:lnTo>
                    <a:lnTo>
                      <a:pt x="1298" y="4"/>
                    </a:lnTo>
                    <a:lnTo>
                      <a:pt x="1328" y="12"/>
                    </a:lnTo>
                    <a:lnTo>
                      <a:pt x="1356" y="25"/>
                    </a:lnTo>
                    <a:lnTo>
                      <a:pt x="1381" y="43"/>
                    </a:lnTo>
                    <a:lnTo>
                      <a:pt x="1403" y="65"/>
                    </a:lnTo>
                    <a:lnTo>
                      <a:pt x="1421" y="90"/>
                    </a:lnTo>
                    <a:lnTo>
                      <a:pt x="1434" y="118"/>
                    </a:lnTo>
                    <a:lnTo>
                      <a:pt x="1443" y="149"/>
                    </a:lnTo>
                    <a:lnTo>
                      <a:pt x="1446" y="181"/>
                    </a:lnTo>
                    <a:lnTo>
                      <a:pt x="1443" y="214"/>
                    </a:lnTo>
                    <a:lnTo>
                      <a:pt x="1434" y="245"/>
                    </a:lnTo>
                    <a:lnTo>
                      <a:pt x="1421" y="273"/>
                    </a:lnTo>
                    <a:lnTo>
                      <a:pt x="1403" y="298"/>
                    </a:lnTo>
                    <a:lnTo>
                      <a:pt x="1381" y="320"/>
                    </a:lnTo>
                    <a:lnTo>
                      <a:pt x="1356" y="337"/>
                    </a:lnTo>
                    <a:lnTo>
                      <a:pt x="1328" y="351"/>
                    </a:lnTo>
                    <a:lnTo>
                      <a:pt x="1297" y="359"/>
                    </a:lnTo>
                    <a:lnTo>
                      <a:pt x="1265" y="362"/>
                    </a:lnTo>
                    <a:lnTo>
                      <a:pt x="180" y="362"/>
                    </a:lnTo>
                    <a:lnTo>
                      <a:pt x="147" y="359"/>
                    </a:lnTo>
                    <a:lnTo>
                      <a:pt x="117" y="351"/>
                    </a:lnTo>
                    <a:lnTo>
                      <a:pt x="89" y="337"/>
                    </a:lnTo>
                    <a:lnTo>
                      <a:pt x="63" y="320"/>
                    </a:lnTo>
                    <a:lnTo>
                      <a:pt x="41" y="298"/>
                    </a:lnTo>
                    <a:lnTo>
                      <a:pt x="24" y="273"/>
                    </a:lnTo>
                    <a:lnTo>
                      <a:pt x="10" y="245"/>
                    </a:lnTo>
                    <a:lnTo>
                      <a:pt x="2" y="214"/>
                    </a:lnTo>
                    <a:lnTo>
                      <a:pt x="0" y="181"/>
                    </a:lnTo>
                    <a:lnTo>
                      <a:pt x="2" y="149"/>
                    </a:lnTo>
                    <a:lnTo>
                      <a:pt x="10" y="118"/>
                    </a:lnTo>
                    <a:lnTo>
                      <a:pt x="24" y="90"/>
                    </a:lnTo>
                    <a:lnTo>
                      <a:pt x="41" y="65"/>
                    </a:lnTo>
                    <a:lnTo>
                      <a:pt x="63" y="43"/>
                    </a:lnTo>
                    <a:lnTo>
                      <a:pt x="89" y="25"/>
                    </a:lnTo>
                    <a:lnTo>
                      <a:pt x="117" y="12"/>
                    </a:lnTo>
                    <a:lnTo>
                      <a:pt x="147" y="4"/>
                    </a:lnTo>
                    <a:lnTo>
                      <a:pt x="1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</p:grpSp>
      </p:grpSp>
      <p:sp>
        <p:nvSpPr>
          <p:cNvPr id="6" name="TextBox 5"/>
          <p:cNvSpPr txBox="1"/>
          <p:nvPr/>
        </p:nvSpPr>
        <p:spPr>
          <a:xfrm>
            <a:off x="1061674" y="2657823"/>
            <a:ext cx="1687391" cy="3662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ko-KR" altLang="en-US" sz="2800" spc="-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과제목표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543800" y="1449297"/>
            <a:ext cx="4191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altLang="ko-KR" sz="1400">
                <a:solidFill>
                  <a:srgbClr val="0099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PNU CSE 2021 Graduation</a:t>
            </a:r>
            <a:r>
              <a:rPr lang="ko-KR" altLang="en-US" sz="1400">
                <a:solidFill>
                  <a:srgbClr val="0099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>
                <a:solidFill>
                  <a:srgbClr val="0099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Project</a:t>
            </a:r>
            <a:endParaRPr lang="ko-KR" altLang="en-US" sz="1400">
              <a:solidFill>
                <a:srgbClr val="00993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140286" y="2069389"/>
            <a:ext cx="7550752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en-US" altLang="ko-KR" sz="1500" dirty="0">
              <a:solidFill>
                <a:srgbClr val="686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500" dirty="0">
                <a:solidFill>
                  <a:srgbClr val="00C3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Project Object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1061674" y="3622428"/>
            <a:ext cx="602615" cy="241464"/>
            <a:chOff x="479425" y="2364330"/>
            <a:chExt cx="602615" cy="241464"/>
          </a:xfrm>
        </p:grpSpPr>
        <p:sp>
          <p:nvSpPr>
            <p:cNvPr id="28" name="모서리가 둥근 직사각형 27"/>
            <p:cNvSpPr/>
            <p:nvPr/>
          </p:nvSpPr>
          <p:spPr>
            <a:xfrm>
              <a:off x="479425" y="2364330"/>
              <a:ext cx="602615" cy="241464"/>
            </a:xfrm>
            <a:prstGeom prst="roundRect">
              <a:avLst>
                <a:gd name="adj" fmla="val 50000"/>
              </a:avLst>
            </a:prstGeom>
            <a:solidFill>
              <a:srgbClr val="0099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43017" y="2385035"/>
              <a:ext cx="475431" cy="20005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300" spc="-1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  /  10</a:t>
              </a:r>
              <a:endParaRPr lang="ko-KR" altLang="en-US" sz="1300" spc="-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97" name="Freeform 57"/>
          <p:cNvSpPr>
            <a:spLocks noEditPoints="1"/>
          </p:cNvSpPr>
          <p:nvPr/>
        </p:nvSpPr>
        <p:spPr bwMode="auto">
          <a:xfrm>
            <a:off x="4198086" y="3117968"/>
            <a:ext cx="212531" cy="227669"/>
          </a:xfrm>
          <a:custGeom>
            <a:avLst/>
            <a:gdLst>
              <a:gd name="T0" fmla="*/ 2324 w 3330"/>
              <a:gd name="T1" fmla="*/ 1006 h 3429"/>
              <a:gd name="T2" fmla="*/ 2264 w 3330"/>
              <a:gd name="T3" fmla="*/ 1026 h 3429"/>
              <a:gd name="T4" fmla="*/ 2212 w 3330"/>
              <a:gd name="T5" fmla="*/ 1063 h 3429"/>
              <a:gd name="T6" fmla="*/ 1483 w 3330"/>
              <a:gd name="T7" fmla="*/ 1790 h 3429"/>
              <a:gd name="T8" fmla="*/ 1458 w 3330"/>
              <a:gd name="T9" fmla="*/ 1796 h 3429"/>
              <a:gd name="T10" fmla="*/ 1433 w 3330"/>
              <a:gd name="T11" fmla="*/ 1790 h 3429"/>
              <a:gd name="T12" fmla="*/ 1156 w 3330"/>
              <a:gd name="T13" fmla="*/ 1517 h 3429"/>
              <a:gd name="T14" fmla="*/ 1106 w 3330"/>
              <a:gd name="T15" fmla="*/ 1479 h 3429"/>
              <a:gd name="T16" fmla="*/ 1045 w 3330"/>
              <a:gd name="T17" fmla="*/ 1459 h 3429"/>
              <a:gd name="T18" fmla="*/ 981 w 3330"/>
              <a:gd name="T19" fmla="*/ 1459 h 3429"/>
              <a:gd name="T20" fmla="*/ 920 w 3330"/>
              <a:gd name="T21" fmla="*/ 1479 h 3429"/>
              <a:gd name="T22" fmla="*/ 870 w 3330"/>
              <a:gd name="T23" fmla="*/ 1515 h 3429"/>
              <a:gd name="T24" fmla="*/ 848 w 3330"/>
              <a:gd name="T25" fmla="*/ 1540 h 3429"/>
              <a:gd name="T26" fmla="*/ 820 w 3330"/>
              <a:gd name="T27" fmla="*/ 1597 h 3429"/>
              <a:gd name="T28" fmla="*/ 810 w 3330"/>
              <a:gd name="T29" fmla="*/ 1660 h 3429"/>
              <a:gd name="T30" fmla="*/ 820 w 3330"/>
              <a:gd name="T31" fmla="*/ 1722 h 3429"/>
              <a:gd name="T32" fmla="*/ 848 w 3330"/>
              <a:gd name="T33" fmla="*/ 1779 h 3429"/>
              <a:gd name="T34" fmla="*/ 1314 w 3330"/>
              <a:gd name="T35" fmla="*/ 2248 h 3429"/>
              <a:gd name="T36" fmla="*/ 1367 w 3330"/>
              <a:gd name="T37" fmla="*/ 2286 h 3429"/>
              <a:gd name="T38" fmla="*/ 1427 w 3330"/>
              <a:gd name="T39" fmla="*/ 2305 h 3429"/>
              <a:gd name="T40" fmla="*/ 1489 w 3330"/>
              <a:gd name="T41" fmla="*/ 2305 h 3429"/>
              <a:gd name="T42" fmla="*/ 1549 w 3330"/>
              <a:gd name="T43" fmla="*/ 2286 h 3429"/>
              <a:gd name="T44" fmla="*/ 1602 w 3330"/>
              <a:gd name="T45" fmla="*/ 2248 h 3429"/>
              <a:gd name="T46" fmla="*/ 2521 w 3330"/>
              <a:gd name="T47" fmla="*/ 1325 h 3429"/>
              <a:gd name="T48" fmla="*/ 2550 w 3330"/>
              <a:gd name="T49" fmla="*/ 1268 h 3429"/>
              <a:gd name="T50" fmla="*/ 2559 w 3330"/>
              <a:gd name="T51" fmla="*/ 1207 h 3429"/>
              <a:gd name="T52" fmla="*/ 2550 w 3330"/>
              <a:gd name="T53" fmla="*/ 1145 h 3429"/>
              <a:gd name="T54" fmla="*/ 2521 w 3330"/>
              <a:gd name="T55" fmla="*/ 1088 h 3429"/>
              <a:gd name="T56" fmla="*/ 2476 w 3330"/>
              <a:gd name="T57" fmla="*/ 1043 h 3429"/>
              <a:gd name="T58" fmla="*/ 2419 w 3330"/>
              <a:gd name="T59" fmla="*/ 1014 h 3429"/>
              <a:gd name="T60" fmla="*/ 2357 w 3330"/>
              <a:gd name="T61" fmla="*/ 1004 h 3429"/>
              <a:gd name="T62" fmla="*/ 3009 w 3330"/>
              <a:gd name="T63" fmla="*/ 0 h 3429"/>
              <a:gd name="T64" fmla="*/ 3094 w 3330"/>
              <a:gd name="T65" fmla="*/ 12 h 3429"/>
              <a:gd name="T66" fmla="*/ 3170 w 3330"/>
              <a:gd name="T67" fmla="*/ 43 h 3429"/>
              <a:gd name="T68" fmla="*/ 3236 w 3330"/>
              <a:gd name="T69" fmla="*/ 92 h 3429"/>
              <a:gd name="T70" fmla="*/ 3286 w 3330"/>
              <a:gd name="T71" fmla="*/ 157 h 3429"/>
              <a:gd name="T72" fmla="*/ 3318 w 3330"/>
              <a:gd name="T73" fmla="*/ 233 h 3429"/>
              <a:gd name="T74" fmla="*/ 3330 w 3330"/>
              <a:gd name="T75" fmla="*/ 319 h 3429"/>
              <a:gd name="T76" fmla="*/ 3327 w 3330"/>
              <a:gd name="T77" fmla="*/ 2317 h 3429"/>
              <a:gd name="T78" fmla="*/ 3306 w 3330"/>
              <a:gd name="T79" fmla="*/ 2396 h 3429"/>
              <a:gd name="T80" fmla="*/ 3266 w 3330"/>
              <a:gd name="T81" fmla="*/ 2466 h 3429"/>
              <a:gd name="T82" fmla="*/ 3210 w 3330"/>
              <a:gd name="T83" fmla="*/ 2525 h 3429"/>
              <a:gd name="T84" fmla="*/ 1824 w 3330"/>
              <a:gd name="T85" fmla="*/ 3382 h 3429"/>
              <a:gd name="T86" fmla="*/ 1742 w 3330"/>
              <a:gd name="T87" fmla="*/ 3417 h 3429"/>
              <a:gd name="T88" fmla="*/ 1655 w 3330"/>
              <a:gd name="T89" fmla="*/ 3429 h 3429"/>
              <a:gd name="T90" fmla="*/ 1568 w 3330"/>
              <a:gd name="T91" fmla="*/ 3417 h 3429"/>
              <a:gd name="T92" fmla="*/ 1487 w 3330"/>
              <a:gd name="T93" fmla="*/ 3381 h 3429"/>
              <a:gd name="T94" fmla="*/ 117 w 3330"/>
              <a:gd name="T95" fmla="*/ 2525 h 3429"/>
              <a:gd name="T96" fmla="*/ 62 w 3330"/>
              <a:gd name="T97" fmla="*/ 2466 h 3429"/>
              <a:gd name="T98" fmla="*/ 24 w 3330"/>
              <a:gd name="T99" fmla="*/ 2396 h 3429"/>
              <a:gd name="T100" fmla="*/ 3 w 3330"/>
              <a:gd name="T101" fmla="*/ 2318 h 3429"/>
              <a:gd name="T102" fmla="*/ 0 w 3330"/>
              <a:gd name="T103" fmla="*/ 319 h 3429"/>
              <a:gd name="T104" fmla="*/ 12 w 3330"/>
              <a:gd name="T105" fmla="*/ 233 h 3429"/>
              <a:gd name="T106" fmla="*/ 44 w 3330"/>
              <a:gd name="T107" fmla="*/ 157 h 3429"/>
              <a:gd name="T108" fmla="*/ 94 w 3330"/>
              <a:gd name="T109" fmla="*/ 92 h 3429"/>
              <a:gd name="T110" fmla="*/ 158 w 3330"/>
              <a:gd name="T111" fmla="*/ 43 h 3429"/>
              <a:gd name="T112" fmla="*/ 235 w 3330"/>
              <a:gd name="T113" fmla="*/ 12 h 3429"/>
              <a:gd name="T114" fmla="*/ 320 w 3330"/>
              <a:gd name="T115" fmla="*/ 0 h 34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330" h="3429">
                <a:moveTo>
                  <a:pt x="2357" y="1004"/>
                </a:moveTo>
                <a:lnTo>
                  <a:pt x="2324" y="1006"/>
                </a:lnTo>
                <a:lnTo>
                  <a:pt x="2293" y="1014"/>
                </a:lnTo>
                <a:lnTo>
                  <a:pt x="2264" y="1026"/>
                </a:lnTo>
                <a:lnTo>
                  <a:pt x="2237" y="1043"/>
                </a:lnTo>
                <a:lnTo>
                  <a:pt x="2212" y="1063"/>
                </a:lnTo>
                <a:lnTo>
                  <a:pt x="1494" y="1781"/>
                </a:lnTo>
                <a:lnTo>
                  <a:pt x="1483" y="1790"/>
                </a:lnTo>
                <a:lnTo>
                  <a:pt x="1472" y="1794"/>
                </a:lnTo>
                <a:lnTo>
                  <a:pt x="1458" y="1796"/>
                </a:lnTo>
                <a:lnTo>
                  <a:pt x="1445" y="1794"/>
                </a:lnTo>
                <a:lnTo>
                  <a:pt x="1433" y="1790"/>
                </a:lnTo>
                <a:lnTo>
                  <a:pt x="1422" y="1781"/>
                </a:lnTo>
                <a:lnTo>
                  <a:pt x="1156" y="1517"/>
                </a:lnTo>
                <a:lnTo>
                  <a:pt x="1132" y="1495"/>
                </a:lnTo>
                <a:lnTo>
                  <a:pt x="1106" y="1479"/>
                </a:lnTo>
                <a:lnTo>
                  <a:pt x="1075" y="1467"/>
                </a:lnTo>
                <a:lnTo>
                  <a:pt x="1045" y="1459"/>
                </a:lnTo>
                <a:lnTo>
                  <a:pt x="1013" y="1456"/>
                </a:lnTo>
                <a:lnTo>
                  <a:pt x="981" y="1459"/>
                </a:lnTo>
                <a:lnTo>
                  <a:pt x="951" y="1467"/>
                </a:lnTo>
                <a:lnTo>
                  <a:pt x="920" y="1479"/>
                </a:lnTo>
                <a:lnTo>
                  <a:pt x="893" y="1495"/>
                </a:lnTo>
                <a:lnTo>
                  <a:pt x="870" y="1515"/>
                </a:lnTo>
                <a:lnTo>
                  <a:pt x="870" y="1517"/>
                </a:lnTo>
                <a:lnTo>
                  <a:pt x="848" y="1540"/>
                </a:lnTo>
                <a:lnTo>
                  <a:pt x="832" y="1567"/>
                </a:lnTo>
                <a:lnTo>
                  <a:pt x="820" y="1597"/>
                </a:lnTo>
                <a:lnTo>
                  <a:pt x="813" y="1627"/>
                </a:lnTo>
                <a:lnTo>
                  <a:pt x="810" y="1660"/>
                </a:lnTo>
                <a:lnTo>
                  <a:pt x="813" y="1692"/>
                </a:lnTo>
                <a:lnTo>
                  <a:pt x="820" y="1722"/>
                </a:lnTo>
                <a:lnTo>
                  <a:pt x="832" y="1752"/>
                </a:lnTo>
                <a:lnTo>
                  <a:pt x="848" y="1779"/>
                </a:lnTo>
                <a:lnTo>
                  <a:pt x="870" y="1803"/>
                </a:lnTo>
                <a:lnTo>
                  <a:pt x="1314" y="2248"/>
                </a:lnTo>
                <a:lnTo>
                  <a:pt x="1339" y="2270"/>
                </a:lnTo>
                <a:lnTo>
                  <a:pt x="1367" y="2286"/>
                </a:lnTo>
                <a:lnTo>
                  <a:pt x="1396" y="2298"/>
                </a:lnTo>
                <a:lnTo>
                  <a:pt x="1427" y="2305"/>
                </a:lnTo>
                <a:lnTo>
                  <a:pt x="1459" y="2308"/>
                </a:lnTo>
                <a:lnTo>
                  <a:pt x="1489" y="2305"/>
                </a:lnTo>
                <a:lnTo>
                  <a:pt x="1520" y="2298"/>
                </a:lnTo>
                <a:lnTo>
                  <a:pt x="1549" y="2286"/>
                </a:lnTo>
                <a:lnTo>
                  <a:pt x="1577" y="2270"/>
                </a:lnTo>
                <a:lnTo>
                  <a:pt x="1602" y="2248"/>
                </a:lnTo>
                <a:lnTo>
                  <a:pt x="2500" y="1351"/>
                </a:lnTo>
                <a:lnTo>
                  <a:pt x="2521" y="1325"/>
                </a:lnTo>
                <a:lnTo>
                  <a:pt x="2538" y="1298"/>
                </a:lnTo>
                <a:lnTo>
                  <a:pt x="2550" y="1268"/>
                </a:lnTo>
                <a:lnTo>
                  <a:pt x="2557" y="1238"/>
                </a:lnTo>
                <a:lnTo>
                  <a:pt x="2559" y="1207"/>
                </a:lnTo>
                <a:lnTo>
                  <a:pt x="2557" y="1175"/>
                </a:lnTo>
                <a:lnTo>
                  <a:pt x="2550" y="1145"/>
                </a:lnTo>
                <a:lnTo>
                  <a:pt x="2538" y="1116"/>
                </a:lnTo>
                <a:lnTo>
                  <a:pt x="2521" y="1088"/>
                </a:lnTo>
                <a:lnTo>
                  <a:pt x="2500" y="1063"/>
                </a:lnTo>
                <a:lnTo>
                  <a:pt x="2476" y="1043"/>
                </a:lnTo>
                <a:lnTo>
                  <a:pt x="2448" y="1026"/>
                </a:lnTo>
                <a:lnTo>
                  <a:pt x="2419" y="1014"/>
                </a:lnTo>
                <a:lnTo>
                  <a:pt x="2388" y="1006"/>
                </a:lnTo>
                <a:lnTo>
                  <a:pt x="2357" y="1004"/>
                </a:lnTo>
                <a:close/>
                <a:moveTo>
                  <a:pt x="320" y="0"/>
                </a:moveTo>
                <a:lnTo>
                  <a:pt x="3009" y="0"/>
                </a:lnTo>
                <a:lnTo>
                  <a:pt x="3053" y="3"/>
                </a:lnTo>
                <a:lnTo>
                  <a:pt x="3094" y="12"/>
                </a:lnTo>
                <a:lnTo>
                  <a:pt x="3134" y="25"/>
                </a:lnTo>
                <a:lnTo>
                  <a:pt x="3170" y="43"/>
                </a:lnTo>
                <a:lnTo>
                  <a:pt x="3205" y="66"/>
                </a:lnTo>
                <a:lnTo>
                  <a:pt x="3236" y="92"/>
                </a:lnTo>
                <a:lnTo>
                  <a:pt x="3263" y="124"/>
                </a:lnTo>
                <a:lnTo>
                  <a:pt x="3286" y="157"/>
                </a:lnTo>
                <a:lnTo>
                  <a:pt x="3304" y="194"/>
                </a:lnTo>
                <a:lnTo>
                  <a:pt x="3318" y="233"/>
                </a:lnTo>
                <a:lnTo>
                  <a:pt x="3327" y="274"/>
                </a:lnTo>
                <a:lnTo>
                  <a:pt x="3330" y="319"/>
                </a:lnTo>
                <a:lnTo>
                  <a:pt x="3330" y="2276"/>
                </a:lnTo>
                <a:lnTo>
                  <a:pt x="3327" y="2317"/>
                </a:lnTo>
                <a:lnTo>
                  <a:pt x="3319" y="2357"/>
                </a:lnTo>
                <a:lnTo>
                  <a:pt x="3306" y="2396"/>
                </a:lnTo>
                <a:lnTo>
                  <a:pt x="3289" y="2432"/>
                </a:lnTo>
                <a:lnTo>
                  <a:pt x="3266" y="2466"/>
                </a:lnTo>
                <a:lnTo>
                  <a:pt x="3240" y="2497"/>
                </a:lnTo>
                <a:lnTo>
                  <a:pt x="3210" y="2525"/>
                </a:lnTo>
                <a:lnTo>
                  <a:pt x="3177" y="2549"/>
                </a:lnTo>
                <a:lnTo>
                  <a:pt x="1824" y="3382"/>
                </a:lnTo>
                <a:lnTo>
                  <a:pt x="1784" y="3402"/>
                </a:lnTo>
                <a:lnTo>
                  <a:pt x="1742" y="3417"/>
                </a:lnTo>
                <a:lnTo>
                  <a:pt x="1699" y="3426"/>
                </a:lnTo>
                <a:lnTo>
                  <a:pt x="1655" y="3429"/>
                </a:lnTo>
                <a:lnTo>
                  <a:pt x="1612" y="3426"/>
                </a:lnTo>
                <a:lnTo>
                  <a:pt x="1568" y="3417"/>
                </a:lnTo>
                <a:lnTo>
                  <a:pt x="1527" y="3402"/>
                </a:lnTo>
                <a:lnTo>
                  <a:pt x="1487" y="3381"/>
                </a:lnTo>
                <a:lnTo>
                  <a:pt x="151" y="2549"/>
                </a:lnTo>
                <a:lnTo>
                  <a:pt x="117" y="2525"/>
                </a:lnTo>
                <a:lnTo>
                  <a:pt x="88" y="2497"/>
                </a:lnTo>
                <a:lnTo>
                  <a:pt x="62" y="2466"/>
                </a:lnTo>
                <a:lnTo>
                  <a:pt x="41" y="2432"/>
                </a:lnTo>
                <a:lnTo>
                  <a:pt x="24" y="2396"/>
                </a:lnTo>
                <a:lnTo>
                  <a:pt x="11" y="2358"/>
                </a:lnTo>
                <a:lnTo>
                  <a:pt x="3" y="2318"/>
                </a:lnTo>
                <a:lnTo>
                  <a:pt x="0" y="2277"/>
                </a:lnTo>
                <a:lnTo>
                  <a:pt x="0" y="319"/>
                </a:lnTo>
                <a:lnTo>
                  <a:pt x="3" y="274"/>
                </a:lnTo>
                <a:lnTo>
                  <a:pt x="12" y="233"/>
                </a:lnTo>
                <a:lnTo>
                  <a:pt x="26" y="194"/>
                </a:lnTo>
                <a:lnTo>
                  <a:pt x="44" y="157"/>
                </a:lnTo>
                <a:lnTo>
                  <a:pt x="67" y="124"/>
                </a:lnTo>
                <a:lnTo>
                  <a:pt x="94" y="92"/>
                </a:lnTo>
                <a:lnTo>
                  <a:pt x="125" y="66"/>
                </a:lnTo>
                <a:lnTo>
                  <a:pt x="158" y="43"/>
                </a:lnTo>
                <a:lnTo>
                  <a:pt x="196" y="25"/>
                </a:lnTo>
                <a:lnTo>
                  <a:pt x="235" y="12"/>
                </a:lnTo>
                <a:lnTo>
                  <a:pt x="277" y="3"/>
                </a:lnTo>
                <a:lnTo>
                  <a:pt x="320" y="0"/>
                </a:lnTo>
                <a:close/>
              </a:path>
            </a:pathLst>
          </a:custGeom>
          <a:solidFill>
            <a:srgbClr val="00C3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72D402EE-F0AF-44B1-8B24-135786D93C66}"/>
              </a:ext>
            </a:extLst>
          </p:cNvPr>
          <p:cNvSpPr txBox="1"/>
          <p:nvPr/>
        </p:nvSpPr>
        <p:spPr>
          <a:xfrm>
            <a:off x="4512963" y="3093747"/>
            <a:ext cx="601522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해당 시나리오에 적합하도록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DS-CNN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모델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학습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6833281E-CC6A-4646-93BC-9225E7851783}"/>
              </a:ext>
            </a:extLst>
          </p:cNvPr>
          <p:cNvSpPr txBox="1"/>
          <p:nvPr/>
        </p:nvSpPr>
        <p:spPr>
          <a:xfrm>
            <a:off x="1061674" y="3076216"/>
            <a:ext cx="1687391" cy="5078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2000" spc="-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Project</a:t>
            </a:r>
          </a:p>
          <a:p>
            <a:pPr>
              <a:lnSpc>
                <a:spcPct val="80000"/>
              </a:lnSpc>
            </a:pPr>
            <a:r>
              <a:rPr lang="en-US" altLang="ko-KR" sz="2000" spc="-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Object</a:t>
            </a:r>
            <a:endParaRPr lang="ko-KR" altLang="en-US" sz="2000" spc="-1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026" name="Picture 2" descr="라즈베리파이 활용백서의 표지 디자인을 진행했습니다. 라즈베리를 캐릭터로 만들어서 책 좀 보게 만들어 줬네요. | 일러스트레이션, 표지,  타이포그래피">
            <a:extLst>
              <a:ext uri="{FF2B5EF4-FFF2-40B4-BE49-F238E27FC236}">
                <a16:creationId xmlns:a16="http://schemas.microsoft.com/office/drawing/2014/main" id="{BD47AE51-54F0-4792-9020-E8A05D587C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7039" y="4187987"/>
            <a:ext cx="1884218" cy="2355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Freeform 57">
            <a:extLst>
              <a:ext uri="{FF2B5EF4-FFF2-40B4-BE49-F238E27FC236}">
                <a16:creationId xmlns:a16="http://schemas.microsoft.com/office/drawing/2014/main" id="{88CFD796-92CD-4FD6-9986-C43AEEF9A7A8}"/>
              </a:ext>
            </a:extLst>
          </p:cNvPr>
          <p:cNvSpPr>
            <a:spLocks noEditPoints="1"/>
          </p:cNvSpPr>
          <p:nvPr/>
        </p:nvSpPr>
        <p:spPr bwMode="auto">
          <a:xfrm>
            <a:off x="4198086" y="3891492"/>
            <a:ext cx="212531" cy="227669"/>
          </a:xfrm>
          <a:custGeom>
            <a:avLst/>
            <a:gdLst>
              <a:gd name="T0" fmla="*/ 2324 w 3330"/>
              <a:gd name="T1" fmla="*/ 1006 h 3429"/>
              <a:gd name="T2" fmla="*/ 2264 w 3330"/>
              <a:gd name="T3" fmla="*/ 1026 h 3429"/>
              <a:gd name="T4" fmla="*/ 2212 w 3330"/>
              <a:gd name="T5" fmla="*/ 1063 h 3429"/>
              <a:gd name="T6" fmla="*/ 1483 w 3330"/>
              <a:gd name="T7" fmla="*/ 1790 h 3429"/>
              <a:gd name="T8" fmla="*/ 1458 w 3330"/>
              <a:gd name="T9" fmla="*/ 1796 h 3429"/>
              <a:gd name="T10" fmla="*/ 1433 w 3330"/>
              <a:gd name="T11" fmla="*/ 1790 h 3429"/>
              <a:gd name="T12" fmla="*/ 1156 w 3330"/>
              <a:gd name="T13" fmla="*/ 1517 h 3429"/>
              <a:gd name="T14" fmla="*/ 1106 w 3330"/>
              <a:gd name="T15" fmla="*/ 1479 h 3429"/>
              <a:gd name="T16" fmla="*/ 1045 w 3330"/>
              <a:gd name="T17" fmla="*/ 1459 h 3429"/>
              <a:gd name="T18" fmla="*/ 981 w 3330"/>
              <a:gd name="T19" fmla="*/ 1459 h 3429"/>
              <a:gd name="T20" fmla="*/ 920 w 3330"/>
              <a:gd name="T21" fmla="*/ 1479 h 3429"/>
              <a:gd name="T22" fmla="*/ 870 w 3330"/>
              <a:gd name="T23" fmla="*/ 1515 h 3429"/>
              <a:gd name="T24" fmla="*/ 848 w 3330"/>
              <a:gd name="T25" fmla="*/ 1540 h 3429"/>
              <a:gd name="T26" fmla="*/ 820 w 3330"/>
              <a:gd name="T27" fmla="*/ 1597 h 3429"/>
              <a:gd name="T28" fmla="*/ 810 w 3330"/>
              <a:gd name="T29" fmla="*/ 1660 h 3429"/>
              <a:gd name="T30" fmla="*/ 820 w 3330"/>
              <a:gd name="T31" fmla="*/ 1722 h 3429"/>
              <a:gd name="T32" fmla="*/ 848 w 3330"/>
              <a:gd name="T33" fmla="*/ 1779 h 3429"/>
              <a:gd name="T34" fmla="*/ 1314 w 3330"/>
              <a:gd name="T35" fmla="*/ 2248 h 3429"/>
              <a:gd name="T36" fmla="*/ 1367 w 3330"/>
              <a:gd name="T37" fmla="*/ 2286 h 3429"/>
              <a:gd name="T38" fmla="*/ 1427 w 3330"/>
              <a:gd name="T39" fmla="*/ 2305 h 3429"/>
              <a:gd name="T40" fmla="*/ 1489 w 3330"/>
              <a:gd name="T41" fmla="*/ 2305 h 3429"/>
              <a:gd name="T42" fmla="*/ 1549 w 3330"/>
              <a:gd name="T43" fmla="*/ 2286 h 3429"/>
              <a:gd name="T44" fmla="*/ 1602 w 3330"/>
              <a:gd name="T45" fmla="*/ 2248 h 3429"/>
              <a:gd name="T46" fmla="*/ 2521 w 3330"/>
              <a:gd name="T47" fmla="*/ 1325 h 3429"/>
              <a:gd name="T48" fmla="*/ 2550 w 3330"/>
              <a:gd name="T49" fmla="*/ 1268 h 3429"/>
              <a:gd name="T50" fmla="*/ 2559 w 3330"/>
              <a:gd name="T51" fmla="*/ 1207 h 3429"/>
              <a:gd name="T52" fmla="*/ 2550 w 3330"/>
              <a:gd name="T53" fmla="*/ 1145 h 3429"/>
              <a:gd name="T54" fmla="*/ 2521 w 3330"/>
              <a:gd name="T55" fmla="*/ 1088 h 3429"/>
              <a:gd name="T56" fmla="*/ 2476 w 3330"/>
              <a:gd name="T57" fmla="*/ 1043 h 3429"/>
              <a:gd name="T58" fmla="*/ 2419 w 3330"/>
              <a:gd name="T59" fmla="*/ 1014 h 3429"/>
              <a:gd name="T60" fmla="*/ 2357 w 3330"/>
              <a:gd name="T61" fmla="*/ 1004 h 3429"/>
              <a:gd name="T62" fmla="*/ 3009 w 3330"/>
              <a:gd name="T63" fmla="*/ 0 h 3429"/>
              <a:gd name="T64" fmla="*/ 3094 w 3330"/>
              <a:gd name="T65" fmla="*/ 12 h 3429"/>
              <a:gd name="T66" fmla="*/ 3170 w 3330"/>
              <a:gd name="T67" fmla="*/ 43 h 3429"/>
              <a:gd name="T68" fmla="*/ 3236 w 3330"/>
              <a:gd name="T69" fmla="*/ 92 h 3429"/>
              <a:gd name="T70" fmla="*/ 3286 w 3330"/>
              <a:gd name="T71" fmla="*/ 157 h 3429"/>
              <a:gd name="T72" fmla="*/ 3318 w 3330"/>
              <a:gd name="T73" fmla="*/ 233 h 3429"/>
              <a:gd name="T74" fmla="*/ 3330 w 3330"/>
              <a:gd name="T75" fmla="*/ 319 h 3429"/>
              <a:gd name="T76" fmla="*/ 3327 w 3330"/>
              <a:gd name="T77" fmla="*/ 2317 h 3429"/>
              <a:gd name="T78" fmla="*/ 3306 w 3330"/>
              <a:gd name="T79" fmla="*/ 2396 h 3429"/>
              <a:gd name="T80" fmla="*/ 3266 w 3330"/>
              <a:gd name="T81" fmla="*/ 2466 h 3429"/>
              <a:gd name="T82" fmla="*/ 3210 w 3330"/>
              <a:gd name="T83" fmla="*/ 2525 h 3429"/>
              <a:gd name="T84" fmla="*/ 1824 w 3330"/>
              <a:gd name="T85" fmla="*/ 3382 h 3429"/>
              <a:gd name="T86" fmla="*/ 1742 w 3330"/>
              <a:gd name="T87" fmla="*/ 3417 h 3429"/>
              <a:gd name="T88" fmla="*/ 1655 w 3330"/>
              <a:gd name="T89" fmla="*/ 3429 h 3429"/>
              <a:gd name="T90" fmla="*/ 1568 w 3330"/>
              <a:gd name="T91" fmla="*/ 3417 h 3429"/>
              <a:gd name="T92" fmla="*/ 1487 w 3330"/>
              <a:gd name="T93" fmla="*/ 3381 h 3429"/>
              <a:gd name="T94" fmla="*/ 117 w 3330"/>
              <a:gd name="T95" fmla="*/ 2525 h 3429"/>
              <a:gd name="T96" fmla="*/ 62 w 3330"/>
              <a:gd name="T97" fmla="*/ 2466 h 3429"/>
              <a:gd name="T98" fmla="*/ 24 w 3330"/>
              <a:gd name="T99" fmla="*/ 2396 h 3429"/>
              <a:gd name="T100" fmla="*/ 3 w 3330"/>
              <a:gd name="T101" fmla="*/ 2318 h 3429"/>
              <a:gd name="T102" fmla="*/ 0 w 3330"/>
              <a:gd name="T103" fmla="*/ 319 h 3429"/>
              <a:gd name="T104" fmla="*/ 12 w 3330"/>
              <a:gd name="T105" fmla="*/ 233 h 3429"/>
              <a:gd name="T106" fmla="*/ 44 w 3330"/>
              <a:gd name="T107" fmla="*/ 157 h 3429"/>
              <a:gd name="T108" fmla="*/ 94 w 3330"/>
              <a:gd name="T109" fmla="*/ 92 h 3429"/>
              <a:gd name="T110" fmla="*/ 158 w 3330"/>
              <a:gd name="T111" fmla="*/ 43 h 3429"/>
              <a:gd name="T112" fmla="*/ 235 w 3330"/>
              <a:gd name="T113" fmla="*/ 12 h 3429"/>
              <a:gd name="T114" fmla="*/ 320 w 3330"/>
              <a:gd name="T115" fmla="*/ 0 h 34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330" h="3429">
                <a:moveTo>
                  <a:pt x="2357" y="1004"/>
                </a:moveTo>
                <a:lnTo>
                  <a:pt x="2324" y="1006"/>
                </a:lnTo>
                <a:lnTo>
                  <a:pt x="2293" y="1014"/>
                </a:lnTo>
                <a:lnTo>
                  <a:pt x="2264" y="1026"/>
                </a:lnTo>
                <a:lnTo>
                  <a:pt x="2237" y="1043"/>
                </a:lnTo>
                <a:lnTo>
                  <a:pt x="2212" y="1063"/>
                </a:lnTo>
                <a:lnTo>
                  <a:pt x="1494" y="1781"/>
                </a:lnTo>
                <a:lnTo>
                  <a:pt x="1483" y="1790"/>
                </a:lnTo>
                <a:lnTo>
                  <a:pt x="1472" y="1794"/>
                </a:lnTo>
                <a:lnTo>
                  <a:pt x="1458" y="1796"/>
                </a:lnTo>
                <a:lnTo>
                  <a:pt x="1445" y="1794"/>
                </a:lnTo>
                <a:lnTo>
                  <a:pt x="1433" y="1790"/>
                </a:lnTo>
                <a:lnTo>
                  <a:pt x="1422" y="1781"/>
                </a:lnTo>
                <a:lnTo>
                  <a:pt x="1156" y="1517"/>
                </a:lnTo>
                <a:lnTo>
                  <a:pt x="1132" y="1495"/>
                </a:lnTo>
                <a:lnTo>
                  <a:pt x="1106" y="1479"/>
                </a:lnTo>
                <a:lnTo>
                  <a:pt x="1075" y="1467"/>
                </a:lnTo>
                <a:lnTo>
                  <a:pt x="1045" y="1459"/>
                </a:lnTo>
                <a:lnTo>
                  <a:pt x="1013" y="1456"/>
                </a:lnTo>
                <a:lnTo>
                  <a:pt x="981" y="1459"/>
                </a:lnTo>
                <a:lnTo>
                  <a:pt x="951" y="1467"/>
                </a:lnTo>
                <a:lnTo>
                  <a:pt x="920" y="1479"/>
                </a:lnTo>
                <a:lnTo>
                  <a:pt x="893" y="1495"/>
                </a:lnTo>
                <a:lnTo>
                  <a:pt x="870" y="1515"/>
                </a:lnTo>
                <a:lnTo>
                  <a:pt x="870" y="1517"/>
                </a:lnTo>
                <a:lnTo>
                  <a:pt x="848" y="1540"/>
                </a:lnTo>
                <a:lnTo>
                  <a:pt x="832" y="1567"/>
                </a:lnTo>
                <a:lnTo>
                  <a:pt x="820" y="1597"/>
                </a:lnTo>
                <a:lnTo>
                  <a:pt x="813" y="1627"/>
                </a:lnTo>
                <a:lnTo>
                  <a:pt x="810" y="1660"/>
                </a:lnTo>
                <a:lnTo>
                  <a:pt x="813" y="1692"/>
                </a:lnTo>
                <a:lnTo>
                  <a:pt x="820" y="1722"/>
                </a:lnTo>
                <a:lnTo>
                  <a:pt x="832" y="1752"/>
                </a:lnTo>
                <a:lnTo>
                  <a:pt x="848" y="1779"/>
                </a:lnTo>
                <a:lnTo>
                  <a:pt x="870" y="1803"/>
                </a:lnTo>
                <a:lnTo>
                  <a:pt x="1314" y="2248"/>
                </a:lnTo>
                <a:lnTo>
                  <a:pt x="1339" y="2270"/>
                </a:lnTo>
                <a:lnTo>
                  <a:pt x="1367" y="2286"/>
                </a:lnTo>
                <a:lnTo>
                  <a:pt x="1396" y="2298"/>
                </a:lnTo>
                <a:lnTo>
                  <a:pt x="1427" y="2305"/>
                </a:lnTo>
                <a:lnTo>
                  <a:pt x="1459" y="2308"/>
                </a:lnTo>
                <a:lnTo>
                  <a:pt x="1489" y="2305"/>
                </a:lnTo>
                <a:lnTo>
                  <a:pt x="1520" y="2298"/>
                </a:lnTo>
                <a:lnTo>
                  <a:pt x="1549" y="2286"/>
                </a:lnTo>
                <a:lnTo>
                  <a:pt x="1577" y="2270"/>
                </a:lnTo>
                <a:lnTo>
                  <a:pt x="1602" y="2248"/>
                </a:lnTo>
                <a:lnTo>
                  <a:pt x="2500" y="1351"/>
                </a:lnTo>
                <a:lnTo>
                  <a:pt x="2521" y="1325"/>
                </a:lnTo>
                <a:lnTo>
                  <a:pt x="2538" y="1298"/>
                </a:lnTo>
                <a:lnTo>
                  <a:pt x="2550" y="1268"/>
                </a:lnTo>
                <a:lnTo>
                  <a:pt x="2557" y="1238"/>
                </a:lnTo>
                <a:lnTo>
                  <a:pt x="2559" y="1207"/>
                </a:lnTo>
                <a:lnTo>
                  <a:pt x="2557" y="1175"/>
                </a:lnTo>
                <a:lnTo>
                  <a:pt x="2550" y="1145"/>
                </a:lnTo>
                <a:lnTo>
                  <a:pt x="2538" y="1116"/>
                </a:lnTo>
                <a:lnTo>
                  <a:pt x="2521" y="1088"/>
                </a:lnTo>
                <a:lnTo>
                  <a:pt x="2500" y="1063"/>
                </a:lnTo>
                <a:lnTo>
                  <a:pt x="2476" y="1043"/>
                </a:lnTo>
                <a:lnTo>
                  <a:pt x="2448" y="1026"/>
                </a:lnTo>
                <a:lnTo>
                  <a:pt x="2419" y="1014"/>
                </a:lnTo>
                <a:lnTo>
                  <a:pt x="2388" y="1006"/>
                </a:lnTo>
                <a:lnTo>
                  <a:pt x="2357" y="1004"/>
                </a:lnTo>
                <a:close/>
                <a:moveTo>
                  <a:pt x="320" y="0"/>
                </a:moveTo>
                <a:lnTo>
                  <a:pt x="3009" y="0"/>
                </a:lnTo>
                <a:lnTo>
                  <a:pt x="3053" y="3"/>
                </a:lnTo>
                <a:lnTo>
                  <a:pt x="3094" y="12"/>
                </a:lnTo>
                <a:lnTo>
                  <a:pt x="3134" y="25"/>
                </a:lnTo>
                <a:lnTo>
                  <a:pt x="3170" y="43"/>
                </a:lnTo>
                <a:lnTo>
                  <a:pt x="3205" y="66"/>
                </a:lnTo>
                <a:lnTo>
                  <a:pt x="3236" y="92"/>
                </a:lnTo>
                <a:lnTo>
                  <a:pt x="3263" y="124"/>
                </a:lnTo>
                <a:lnTo>
                  <a:pt x="3286" y="157"/>
                </a:lnTo>
                <a:lnTo>
                  <a:pt x="3304" y="194"/>
                </a:lnTo>
                <a:lnTo>
                  <a:pt x="3318" y="233"/>
                </a:lnTo>
                <a:lnTo>
                  <a:pt x="3327" y="274"/>
                </a:lnTo>
                <a:lnTo>
                  <a:pt x="3330" y="319"/>
                </a:lnTo>
                <a:lnTo>
                  <a:pt x="3330" y="2276"/>
                </a:lnTo>
                <a:lnTo>
                  <a:pt x="3327" y="2317"/>
                </a:lnTo>
                <a:lnTo>
                  <a:pt x="3319" y="2357"/>
                </a:lnTo>
                <a:lnTo>
                  <a:pt x="3306" y="2396"/>
                </a:lnTo>
                <a:lnTo>
                  <a:pt x="3289" y="2432"/>
                </a:lnTo>
                <a:lnTo>
                  <a:pt x="3266" y="2466"/>
                </a:lnTo>
                <a:lnTo>
                  <a:pt x="3240" y="2497"/>
                </a:lnTo>
                <a:lnTo>
                  <a:pt x="3210" y="2525"/>
                </a:lnTo>
                <a:lnTo>
                  <a:pt x="3177" y="2549"/>
                </a:lnTo>
                <a:lnTo>
                  <a:pt x="1824" y="3382"/>
                </a:lnTo>
                <a:lnTo>
                  <a:pt x="1784" y="3402"/>
                </a:lnTo>
                <a:lnTo>
                  <a:pt x="1742" y="3417"/>
                </a:lnTo>
                <a:lnTo>
                  <a:pt x="1699" y="3426"/>
                </a:lnTo>
                <a:lnTo>
                  <a:pt x="1655" y="3429"/>
                </a:lnTo>
                <a:lnTo>
                  <a:pt x="1612" y="3426"/>
                </a:lnTo>
                <a:lnTo>
                  <a:pt x="1568" y="3417"/>
                </a:lnTo>
                <a:lnTo>
                  <a:pt x="1527" y="3402"/>
                </a:lnTo>
                <a:lnTo>
                  <a:pt x="1487" y="3381"/>
                </a:lnTo>
                <a:lnTo>
                  <a:pt x="151" y="2549"/>
                </a:lnTo>
                <a:lnTo>
                  <a:pt x="117" y="2525"/>
                </a:lnTo>
                <a:lnTo>
                  <a:pt x="88" y="2497"/>
                </a:lnTo>
                <a:lnTo>
                  <a:pt x="62" y="2466"/>
                </a:lnTo>
                <a:lnTo>
                  <a:pt x="41" y="2432"/>
                </a:lnTo>
                <a:lnTo>
                  <a:pt x="24" y="2396"/>
                </a:lnTo>
                <a:lnTo>
                  <a:pt x="11" y="2358"/>
                </a:lnTo>
                <a:lnTo>
                  <a:pt x="3" y="2318"/>
                </a:lnTo>
                <a:lnTo>
                  <a:pt x="0" y="2277"/>
                </a:lnTo>
                <a:lnTo>
                  <a:pt x="0" y="319"/>
                </a:lnTo>
                <a:lnTo>
                  <a:pt x="3" y="274"/>
                </a:lnTo>
                <a:lnTo>
                  <a:pt x="12" y="233"/>
                </a:lnTo>
                <a:lnTo>
                  <a:pt x="26" y="194"/>
                </a:lnTo>
                <a:lnTo>
                  <a:pt x="44" y="157"/>
                </a:lnTo>
                <a:lnTo>
                  <a:pt x="67" y="124"/>
                </a:lnTo>
                <a:lnTo>
                  <a:pt x="94" y="92"/>
                </a:lnTo>
                <a:lnTo>
                  <a:pt x="125" y="66"/>
                </a:lnTo>
                <a:lnTo>
                  <a:pt x="158" y="43"/>
                </a:lnTo>
                <a:lnTo>
                  <a:pt x="196" y="25"/>
                </a:lnTo>
                <a:lnTo>
                  <a:pt x="235" y="12"/>
                </a:lnTo>
                <a:lnTo>
                  <a:pt x="277" y="3"/>
                </a:lnTo>
                <a:lnTo>
                  <a:pt x="320" y="0"/>
                </a:lnTo>
                <a:close/>
              </a:path>
            </a:pathLst>
          </a:custGeom>
          <a:solidFill>
            <a:srgbClr val="00C3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23A40AC-F092-428C-8CA9-8A76B31D5614}"/>
              </a:ext>
            </a:extLst>
          </p:cNvPr>
          <p:cNvSpPr txBox="1"/>
          <p:nvPr/>
        </p:nvSpPr>
        <p:spPr>
          <a:xfrm>
            <a:off x="4512963" y="3867271"/>
            <a:ext cx="543638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해당 시나리오에 적합하도록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Data-Set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구축</a:t>
            </a:r>
          </a:p>
        </p:txBody>
      </p:sp>
      <p:sp>
        <p:nvSpPr>
          <p:cNvPr id="32" name="Freeform 57">
            <a:extLst>
              <a:ext uri="{FF2B5EF4-FFF2-40B4-BE49-F238E27FC236}">
                <a16:creationId xmlns:a16="http://schemas.microsoft.com/office/drawing/2014/main" id="{F67A5D25-D6C5-4248-94C9-CE6E02DE06C6}"/>
              </a:ext>
            </a:extLst>
          </p:cNvPr>
          <p:cNvSpPr>
            <a:spLocks noEditPoints="1"/>
          </p:cNvSpPr>
          <p:nvPr/>
        </p:nvSpPr>
        <p:spPr bwMode="auto">
          <a:xfrm>
            <a:off x="4198086" y="4655681"/>
            <a:ext cx="212531" cy="227669"/>
          </a:xfrm>
          <a:custGeom>
            <a:avLst/>
            <a:gdLst>
              <a:gd name="T0" fmla="*/ 2324 w 3330"/>
              <a:gd name="T1" fmla="*/ 1006 h 3429"/>
              <a:gd name="T2" fmla="*/ 2264 w 3330"/>
              <a:gd name="T3" fmla="*/ 1026 h 3429"/>
              <a:gd name="T4" fmla="*/ 2212 w 3330"/>
              <a:gd name="T5" fmla="*/ 1063 h 3429"/>
              <a:gd name="T6" fmla="*/ 1483 w 3330"/>
              <a:gd name="T7" fmla="*/ 1790 h 3429"/>
              <a:gd name="T8" fmla="*/ 1458 w 3330"/>
              <a:gd name="T9" fmla="*/ 1796 h 3429"/>
              <a:gd name="T10" fmla="*/ 1433 w 3330"/>
              <a:gd name="T11" fmla="*/ 1790 h 3429"/>
              <a:gd name="T12" fmla="*/ 1156 w 3330"/>
              <a:gd name="T13" fmla="*/ 1517 h 3429"/>
              <a:gd name="T14" fmla="*/ 1106 w 3330"/>
              <a:gd name="T15" fmla="*/ 1479 h 3429"/>
              <a:gd name="T16" fmla="*/ 1045 w 3330"/>
              <a:gd name="T17" fmla="*/ 1459 h 3429"/>
              <a:gd name="T18" fmla="*/ 981 w 3330"/>
              <a:gd name="T19" fmla="*/ 1459 h 3429"/>
              <a:gd name="T20" fmla="*/ 920 w 3330"/>
              <a:gd name="T21" fmla="*/ 1479 h 3429"/>
              <a:gd name="T22" fmla="*/ 870 w 3330"/>
              <a:gd name="T23" fmla="*/ 1515 h 3429"/>
              <a:gd name="T24" fmla="*/ 848 w 3330"/>
              <a:gd name="T25" fmla="*/ 1540 h 3429"/>
              <a:gd name="T26" fmla="*/ 820 w 3330"/>
              <a:gd name="T27" fmla="*/ 1597 h 3429"/>
              <a:gd name="T28" fmla="*/ 810 w 3330"/>
              <a:gd name="T29" fmla="*/ 1660 h 3429"/>
              <a:gd name="T30" fmla="*/ 820 w 3330"/>
              <a:gd name="T31" fmla="*/ 1722 h 3429"/>
              <a:gd name="T32" fmla="*/ 848 w 3330"/>
              <a:gd name="T33" fmla="*/ 1779 h 3429"/>
              <a:gd name="T34" fmla="*/ 1314 w 3330"/>
              <a:gd name="T35" fmla="*/ 2248 h 3429"/>
              <a:gd name="T36" fmla="*/ 1367 w 3330"/>
              <a:gd name="T37" fmla="*/ 2286 h 3429"/>
              <a:gd name="T38" fmla="*/ 1427 w 3330"/>
              <a:gd name="T39" fmla="*/ 2305 h 3429"/>
              <a:gd name="T40" fmla="*/ 1489 w 3330"/>
              <a:gd name="T41" fmla="*/ 2305 h 3429"/>
              <a:gd name="T42" fmla="*/ 1549 w 3330"/>
              <a:gd name="T43" fmla="*/ 2286 h 3429"/>
              <a:gd name="T44" fmla="*/ 1602 w 3330"/>
              <a:gd name="T45" fmla="*/ 2248 h 3429"/>
              <a:gd name="T46" fmla="*/ 2521 w 3330"/>
              <a:gd name="T47" fmla="*/ 1325 h 3429"/>
              <a:gd name="T48" fmla="*/ 2550 w 3330"/>
              <a:gd name="T49" fmla="*/ 1268 h 3429"/>
              <a:gd name="T50" fmla="*/ 2559 w 3330"/>
              <a:gd name="T51" fmla="*/ 1207 h 3429"/>
              <a:gd name="T52" fmla="*/ 2550 w 3330"/>
              <a:gd name="T53" fmla="*/ 1145 h 3429"/>
              <a:gd name="T54" fmla="*/ 2521 w 3330"/>
              <a:gd name="T55" fmla="*/ 1088 h 3429"/>
              <a:gd name="T56" fmla="*/ 2476 w 3330"/>
              <a:gd name="T57" fmla="*/ 1043 h 3429"/>
              <a:gd name="T58" fmla="*/ 2419 w 3330"/>
              <a:gd name="T59" fmla="*/ 1014 h 3429"/>
              <a:gd name="T60" fmla="*/ 2357 w 3330"/>
              <a:gd name="T61" fmla="*/ 1004 h 3429"/>
              <a:gd name="T62" fmla="*/ 3009 w 3330"/>
              <a:gd name="T63" fmla="*/ 0 h 3429"/>
              <a:gd name="T64" fmla="*/ 3094 w 3330"/>
              <a:gd name="T65" fmla="*/ 12 h 3429"/>
              <a:gd name="T66" fmla="*/ 3170 w 3330"/>
              <a:gd name="T67" fmla="*/ 43 h 3429"/>
              <a:gd name="T68" fmla="*/ 3236 w 3330"/>
              <a:gd name="T69" fmla="*/ 92 h 3429"/>
              <a:gd name="T70" fmla="*/ 3286 w 3330"/>
              <a:gd name="T71" fmla="*/ 157 h 3429"/>
              <a:gd name="T72" fmla="*/ 3318 w 3330"/>
              <a:gd name="T73" fmla="*/ 233 h 3429"/>
              <a:gd name="T74" fmla="*/ 3330 w 3330"/>
              <a:gd name="T75" fmla="*/ 319 h 3429"/>
              <a:gd name="T76" fmla="*/ 3327 w 3330"/>
              <a:gd name="T77" fmla="*/ 2317 h 3429"/>
              <a:gd name="T78" fmla="*/ 3306 w 3330"/>
              <a:gd name="T79" fmla="*/ 2396 h 3429"/>
              <a:gd name="T80" fmla="*/ 3266 w 3330"/>
              <a:gd name="T81" fmla="*/ 2466 h 3429"/>
              <a:gd name="T82" fmla="*/ 3210 w 3330"/>
              <a:gd name="T83" fmla="*/ 2525 h 3429"/>
              <a:gd name="T84" fmla="*/ 1824 w 3330"/>
              <a:gd name="T85" fmla="*/ 3382 h 3429"/>
              <a:gd name="T86" fmla="*/ 1742 w 3330"/>
              <a:gd name="T87" fmla="*/ 3417 h 3429"/>
              <a:gd name="T88" fmla="*/ 1655 w 3330"/>
              <a:gd name="T89" fmla="*/ 3429 h 3429"/>
              <a:gd name="T90" fmla="*/ 1568 w 3330"/>
              <a:gd name="T91" fmla="*/ 3417 h 3429"/>
              <a:gd name="T92" fmla="*/ 1487 w 3330"/>
              <a:gd name="T93" fmla="*/ 3381 h 3429"/>
              <a:gd name="T94" fmla="*/ 117 w 3330"/>
              <a:gd name="T95" fmla="*/ 2525 h 3429"/>
              <a:gd name="T96" fmla="*/ 62 w 3330"/>
              <a:gd name="T97" fmla="*/ 2466 h 3429"/>
              <a:gd name="T98" fmla="*/ 24 w 3330"/>
              <a:gd name="T99" fmla="*/ 2396 h 3429"/>
              <a:gd name="T100" fmla="*/ 3 w 3330"/>
              <a:gd name="T101" fmla="*/ 2318 h 3429"/>
              <a:gd name="T102" fmla="*/ 0 w 3330"/>
              <a:gd name="T103" fmla="*/ 319 h 3429"/>
              <a:gd name="T104" fmla="*/ 12 w 3330"/>
              <a:gd name="T105" fmla="*/ 233 h 3429"/>
              <a:gd name="T106" fmla="*/ 44 w 3330"/>
              <a:gd name="T107" fmla="*/ 157 h 3429"/>
              <a:gd name="T108" fmla="*/ 94 w 3330"/>
              <a:gd name="T109" fmla="*/ 92 h 3429"/>
              <a:gd name="T110" fmla="*/ 158 w 3330"/>
              <a:gd name="T111" fmla="*/ 43 h 3429"/>
              <a:gd name="T112" fmla="*/ 235 w 3330"/>
              <a:gd name="T113" fmla="*/ 12 h 3429"/>
              <a:gd name="T114" fmla="*/ 320 w 3330"/>
              <a:gd name="T115" fmla="*/ 0 h 34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330" h="3429">
                <a:moveTo>
                  <a:pt x="2357" y="1004"/>
                </a:moveTo>
                <a:lnTo>
                  <a:pt x="2324" y="1006"/>
                </a:lnTo>
                <a:lnTo>
                  <a:pt x="2293" y="1014"/>
                </a:lnTo>
                <a:lnTo>
                  <a:pt x="2264" y="1026"/>
                </a:lnTo>
                <a:lnTo>
                  <a:pt x="2237" y="1043"/>
                </a:lnTo>
                <a:lnTo>
                  <a:pt x="2212" y="1063"/>
                </a:lnTo>
                <a:lnTo>
                  <a:pt x="1494" y="1781"/>
                </a:lnTo>
                <a:lnTo>
                  <a:pt x="1483" y="1790"/>
                </a:lnTo>
                <a:lnTo>
                  <a:pt x="1472" y="1794"/>
                </a:lnTo>
                <a:lnTo>
                  <a:pt x="1458" y="1796"/>
                </a:lnTo>
                <a:lnTo>
                  <a:pt x="1445" y="1794"/>
                </a:lnTo>
                <a:lnTo>
                  <a:pt x="1433" y="1790"/>
                </a:lnTo>
                <a:lnTo>
                  <a:pt x="1422" y="1781"/>
                </a:lnTo>
                <a:lnTo>
                  <a:pt x="1156" y="1517"/>
                </a:lnTo>
                <a:lnTo>
                  <a:pt x="1132" y="1495"/>
                </a:lnTo>
                <a:lnTo>
                  <a:pt x="1106" y="1479"/>
                </a:lnTo>
                <a:lnTo>
                  <a:pt x="1075" y="1467"/>
                </a:lnTo>
                <a:lnTo>
                  <a:pt x="1045" y="1459"/>
                </a:lnTo>
                <a:lnTo>
                  <a:pt x="1013" y="1456"/>
                </a:lnTo>
                <a:lnTo>
                  <a:pt x="981" y="1459"/>
                </a:lnTo>
                <a:lnTo>
                  <a:pt x="951" y="1467"/>
                </a:lnTo>
                <a:lnTo>
                  <a:pt x="920" y="1479"/>
                </a:lnTo>
                <a:lnTo>
                  <a:pt x="893" y="1495"/>
                </a:lnTo>
                <a:lnTo>
                  <a:pt x="870" y="1515"/>
                </a:lnTo>
                <a:lnTo>
                  <a:pt x="870" y="1517"/>
                </a:lnTo>
                <a:lnTo>
                  <a:pt x="848" y="1540"/>
                </a:lnTo>
                <a:lnTo>
                  <a:pt x="832" y="1567"/>
                </a:lnTo>
                <a:lnTo>
                  <a:pt x="820" y="1597"/>
                </a:lnTo>
                <a:lnTo>
                  <a:pt x="813" y="1627"/>
                </a:lnTo>
                <a:lnTo>
                  <a:pt x="810" y="1660"/>
                </a:lnTo>
                <a:lnTo>
                  <a:pt x="813" y="1692"/>
                </a:lnTo>
                <a:lnTo>
                  <a:pt x="820" y="1722"/>
                </a:lnTo>
                <a:lnTo>
                  <a:pt x="832" y="1752"/>
                </a:lnTo>
                <a:lnTo>
                  <a:pt x="848" y="1779"/>
                </a:lnTo>
                <a:lnTo>
                  <a:pt x="870" y="1803"/>
                </a:lnTo>
                <a:lnTo>
                  <a:pt x="1314" y="2248"/>
                </a:lnTo>
                <a:lnTo>
                  <a:pt x="1339" y="2270"/>
                </a:lnTo>
                <a:lnTo>
                  <a:pt x="1367" y="2286"/>
                </a:lnTo>
                <a:lnTo>
                  <a:pt x="1396" y="2298"/>
                </a:lnTo>
                <a:lnTo>
                  <a:pt x="1427" y="2305"/>
                </a:lnTo>
                <a:lnTo>
                  <a:pt x="1459" y="2308"/>
                </a:lnTo>
                <a:lnTo>
                  <a:pt x="1489" y="2305"/>
                </a:lnTo>
                <a:lnTo>
                  <a:pt x="1520" y="2298"/>
                </a:lnTo>
                <a:lnTo>
                  <a:pt x="1549" y="2286"/>
                </a:lnTo>
                <a:lnTo>
                  <a:pt x="1577" y="2270"/>
                </a:lnTo>
                <a:lnTo>
                  <a:pt x="1602" y="2248"/>
                </a:lnTo>
                <a:lnTo>
                  <a:pt x="2500" y="1351"/>
                </a:lnTo>
                <a:lnTo>
                  <a:pt x="2521" y="1325"/>
                </a:lnTo>
                <a:lnTo>
                  <a:pt x="2538" y="1298"/>
                </a:lnTo>
                <a:lnTo>
                  <a:pt x="2550" y="1268"/>
                </a:lnTo>
                <a:lnTo>
                  <a:pt x="2557" y="1238"/>
                </a:lnTo>
                <a:lnTo>
                  <a:pt x="2559" y="1207"/>
                </a:lnTo>
                <a:lnTo>
                  <a:pt x="2557" y="1175"/>
                </a:lnTo>
                <a:lnTo>
                  <a:pt x="2550" y="1145"/>
                </a:lnTo>
                <a:lnTo>
                  <a:pt x="2538" y="1116"/>
                </a:lnTo>
                <a:lnTo>
                  <a:pt x="2521" y="1088"/>
                </a:lnTo>
                <a:lnTo>
                  <a:pt x="2500" y="1063"/>
                </a:lnTo>
                <a:lnTo>
                  <a:pt x="2476" y="1043"/>
                </a:lnTo>
                <a:lnTo>
                  <a:pt x="2448" y="1026"/>
                </a:lnTo>
                <a:lnTo>
                  <a:pt x="2419" y="1014"/>
                </a:lnTo>
                <a:lnTo>
                  <a:pt x="2388" y="1006"/>
                </a:lnTo>
                <a:lnTo>
                  <a:pt x="2357" y="1004"/>
                </a:lnTo>
                <a:close/>
                <a:moveTo>
                  <a:pt x="320" y="0"/>
                </a:moveTo>
                <a:lnTo>
                  <a:pt x="3009" y="0"/>
                </a:lnTo>
                <a:lnTo>
                  <a:pt x="3053" y="3"/>
                </a:lnTo>
                <a:lnTo>
                  <a:pt x="3094" y="12"/>
                </a:lnTo>
                <a:lnTo>
                  <a:pt x="3134" y="25"/>
                </a:lnTo>
                <a:lnTo>
                  <a:pt x="3170" y="43"/>
                </a:lnTo>
                <a:lnTo>
                  <a:pt x="3205" y="66"/>
                </a:lnTo>
                <a:lnTo>
                  <a:pt x="3236" y="92"/>
                </a:lnTo>
                <a:lnTo>
                  <a:pt x="3263" y="124"/>
                </a:lnTo>
                <a:lnTo>
                  <a:pt x="3286" y="157"/>
                </a:lnTo>
                <a:lnTo>
                  <a:pt x="3304" y="194"/>
                </a:lnTo>
                <a:lnTo>
                  <a:pt x="3318" y="233"/>
                </a:lnTo>
                <a:lnTo>
                  <a:pt x="3327" y="274"/>
                </a:lnTo>
                <a:lnTo>
                  <a:pt x="3330" y="319"/>
                </a:lnTo>
                <a:lnTo>
                  <a:pt x="3330" y="2276"/>
                </a:lnTo>
                <a:lnTo>
                  <a:pt x="3327" y="2317"/>
                </a:lnTo>
                <a:lnTo>
                  <a:pt x="3319" y="2357"/>
                </a:lnTo>
                <a:lnTo>
                  <a:pt x="3306" y="2396"/>
                </a:lnTo>
                <a:lnTo>
                  <a:pt x="3289" y="2432"/>
                </a:lnTo>
                <a:lnTo>
                  <a:pt x="3266" y="2466"/>
                </a:lnTo>
                <a:lnTo>
                  <a:pt x="3240" y="2497"/>
                </a:lnTo>
                <a:lnTo>
                  <a:pt x="3210" y="2525"/>
                </a:lnTo>
                <a:lnTo>
                  <a:pt x="3177" y="2549"/>
                </a:lnTo>
                <a:lnTo>
                  <a:pt x="1824" y="3382"/>
                </a:lnTo>
                <a:lnTo>
                  <a:pt x="1784" y="3402"/>
                </a:lnTo>
                <a:lnTo>
                  <a:pt x="1742" y="3417"/>
                </a:lnTo>
                <a:lnTo>
                  <a:pt x="1699" y="3426"/>
                </a:lnTo>
                <a:lnTo>
                  <a:pt x="1655" y="3429"/>
                </a:lnTo>
                <a:lnTo>
                  <a:pt x="1612" y="3426"/>
                </a:lnTo>
                <a:lnTo>
                  <a:pt x="1568" y="3417"/>
                </a:lnTo>
                <a:lnTo>
                  <a:pt x="1527" y="3402"/>
                </a:lnTo>
                <a:lnTo>
                  <a:pt x="1487" y="3381"/>
                </a:lnTo>
                <a:lnTo>
                  <a:pt x="151" y="2549"/>
                </a:lnTo>
                <a:lnTo>
                  <a:pt x="117" y="2525"/>
                </a:lnTo>
                <a:lnTo>
                  <a:pt x="88" y="2497"/>
                </a:lnTo>
                <a:lnTo>
                  <a:pt x="62" y="2466"/>
                </a:lnTo>
                <a:lnTo>
                  <a:pt x="41" y="2432"/>
                </a:lnTo>
                <a:lnTo>
                  <a:pt x="24" y="2396"/>
                </a:lnTo>
                <a:lnTo>
                  <a:pt x="11" y="2358"/>
                </a:lnTo>
                <a:lnTo>
                  <a:pt x="3" y="2318"/>
                </a:lnTo>
                <a:lnTo>
                  <a:pt x="0" y="2277"/>
                </a:lnTo>
                <a:lnTo>
                  <a:pt x="0" y="319"/>
                </a:lnTo>
                <a:lnTo>
                  <a:pt x="3" y="274"/>
                </a:lnTo>
                <a:lnTo>
                  <a:pt x="12" y="233"/>
                </a:lnTo>
                <a:lnTo>
                  <a:pt x="26" y="194"/>
                </a:lnTo>
                <a:lnTo>
                  <a:pt x="44" y="157"/>
                </a:lnTo>
                <a:lnTo>
                  <a:pt x="67" y="124"/>
                </a:lnTo>
                <a:lnTo>
                  <a:pt x="94" y="92"/>
                </a:lnTo>
                <a:lnTo>
                  <a:pt x="125" y="66"/>
                </a:lnTo>
                <a:lnTo>
                  <a:pt x="158" y="43"/>
                </a:lnTo>
                <a:lnTo>
                  <a:pt x="196" y="25"/>
                </a:lnTo>
                <a:lnTo>
                  <a:pt x="235" y="12"/>
                </a:lnTo>
                <a:lnTo>
                  <a:pt x="277" y="3"/>
                </a:lnTo>
                <a:lnTo>
                  <a:pt x="320" y="0"/>
                </a:lnTo>
                <a:close/>
              </a:path>
            </a:pathLst>
          </a:custGeom>
          <a:solidFill>
            <a:srgbClr val="00C3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B616EC8-C1FB-476C-85FA-18A38974370E}"/>
              </a:ext>
            </a:extLst>
          </p:cNvPr>
          <p:cNvSpPr txBox="1"/>
          <p:nvPr/>
        </p:nvSpPr>
        <p:spPr>
          <a:xfrm>
            <a:off x="4512962" y="4631460"/>
            <a:ext cx="531893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해당 시나리오에 적합하도록 모델을 임베디드에 탑재</a:t>
            </a:r>
          </a:p>
        </p:txBody>
      </p:sp>
    </p:spTree>
    <p:extLst>
      <p:ext uri="{BB962C8B-B14F-4D97-AF65-F5344CB8AC3E}">
        <p14:creationId xmlns:p14="http://schemas.microsoft.com/office/powerpoint/2010/main" val="3887534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그룹 91">
            <a:extLst>
              <a:ext uri="{FF2B5EF4-FFF2-40B4-BE49-F238E27FC236}">
                <a16:creationId xmlns:a16="http://schemas.microsoft.com/office/drawing/2014/main" id="{417ECB2C-18CD-481D-9D4B-8E422723A71A}"/>
              </a:ext>
            </a:extLst>
          </p:cNvPr>
          <p:cNvGrpSpPr/>
          <p:nvPr/>
        </p:nvGrpSpPr>
        <p:grpSpPr>
          <a:xfrm>
            <a:off x="4145827" y="1466561"/>
            <a:ext cx="682207" cy="682206"/>
            <a:chOff x="6270029" y="3755207"/>
            <a:chExt cx="682207" cy="682206"/>
          </a:xfrm>
        </p:grpSpPr>
        <p:sp>
          <p:nvSpPr>
            <p:cNvPr id="93" name="타원 92">
              <a:extLst>
                <a:ext uri="{FF2B5EF4-FFF2-40B4-BE49-F238E27FC236}">
                  <a16:creationId xmlns:a16="http://schemas.microsoft.com/office/drawing/2014/main" id="{B9A744AC-478A-4360-9860-1D8EAA628E03}"/>
                </a:ext>
              </a:extLst>
            </p:cNvPr>
            <p:cNvSpPr/>
            <p:nvPr/>
          </p:nvSpPr>
          <p:spPr>
            <a:xfrm>
              <a:off x="6270029" y="3755207"/>
              <a:ext cx="682207" cy="68220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grpSp>
          <p:nvGrpSpPr>
            <p:cNvPr id="94" name="Group 5">
              <a:extLst>
                <a:ext uri="{FF2B5EF4-FFF2-40B4-BE49-F238E27FC236}">
                  <a16:creationId xmlns:a16="http://schemas.microsoft.com/office/drawing/2014/main" id="{0BFA70A8-129E-461E-8E6E-0CB139372E1D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477020" y="3938852"/>
              <a:ext cx="314080" cy="328258"/>
              <a:chOff x="1239" y="1735"/>
              <a:chExt cx="288" cy="301"/>
            </a:xfrm>
            <a:solidFill>
              <a:srgbClr val="00C300"/>
            </a:solidFill>
          </p:grpSpPr>
          <p:sp>
            <p:nvSpPr>
              <p:cNvPr id="95" name="Freeform 7">
                <a:extLst>
                  <a:ext uri="{FF2B5EF4-FFF2-40B4-BE49-F238E27FC236}">
                    <a16:creationId xmlns:a16="http://schemas.microsoft.com/office/drawing/2014/main" id="{26E3EC45-1472-450E-AC46-797D440AAF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39" y="1735"/>
                <a:ext cx="238" cy="280"/>
              </a:xfrm>
              <a:custGeom>
                <a:avLst/>
                <a:gdLst>
                  <a:gd name="T0" fmla="*/ 180 w 2621"/>
                  <a:gd name="T1" fmla="*/ 0 h 3074"/>
                  <a:gd name="T2" fmla="*/ 2440 w 2621"/>
                  <a:gd name="T3" fmla="*/ 0 h 3074"/>
                  <a:gd name="T4" fmla="*/ 2474 w 2621"/>
                  <a:gd name="T5" fmla="*/ 3 h 3074"/>
                  <a:gd name="T6" fmla="*/ 2504 w 2621"/>
                  <a:gd name="T7" fmla="*/ 12 h 3074"/>
                  <a:gd name="T8" fmla="*/ 2532 w 2621"/>
                  <a:gd name="T9" fmla="*/ 25 h 3074"/>
                  <a:gd name="T10" fmla="*/ 2557 w 2621"/>
                  <a:gd name="T11" fmla="*/ 43 h 3074"/>
                  <a:gd name="T12" fmla="*/ 2579 w 2621"/>
                  <a:gd name="T13" fmla="*/ 65 h 3074"/>
                  <a:gd name="T14" fmla="*/ 2596 w 2621"/>
                  <a:gd name="T15" fmla="*/ 90 h 3074"/>
                  <a:gd name="T16" fmla="*/ 2610 w 2621"/>
                  <a:gd name="T17" fmla="*/ 118 h 3074"/>
                  <a:gd name="T18" fmla="*/ 2618 w 2621"/>
                  <a:gd name="T19" fmla="*/ 149 h 3074"/>
                  <a:gd name="T20" fmla="*/ 2621 w 2621"/>
                  <a:gd name="T21" fmla="*/ 181 h 3074"/>
                  <a:gd name="T22" fmla="*/ 2621 w 2621"/>
                  <a:gd name="T23" fmla="*/ 2037 h 3074"/>
                  <a:gd name="T24" fmla="*/ 2260 w 2621"/>
                  <a:gd name="T25" fmla="*/ 2335 h 3074"/>
                  <a:gd name="T26" fmla="*/ 2260 w 2621"/>
                  <a:gd name="T27" fmla="*/ 362 h 3074"/>
                  <a:gd name="T28" fmla="*/ 361 w 2621"/>
                  <a:gd name="T29" fmla="*/ 362 h 3074"/>
                  <a:gd name="T30" fmla="*/ 361 w 2621"/>
                  <a:gd name="T31" fmla="*/ 2712 h 3074"/>
                  <a:gd name="T32" fmla="*/ 1502 w 2621"/>
                  <a:gd name="T33" fmla="*/ 2712 h 3074"/>
                  <a:gd name="T34" fmla="*/ 1758 w 2621"/>
                  <a:gd name="T35" fmla="*/ 3074 h 3074"/>
                  <a:gd name="T36" fmla="*/ 180 w 2621"/>
                  <a:gd name="T37" fmla="*/ 3074 h 3074"/>
                  <a:gd name="T38" fmla="*/ 148 w 2621"/>
                  <a:gd name="T39" fmla="*/ 3070 h 3074"/>
                  <a:gd name="T40" fmla="*/ 118 w 2621"/>
                  <a:gd name="T41" fmla="*/ 3062 h 3074"/>
                  <a:gd name="T42" fmla="*/ 89 w 2621"/>
                  <a:gd name="T43" fmla="*/ 3049 h 3074"/>
                  <a:gd name="T44" fmla="*/ 63 w 2621"/>
                  <a:gd name="T45" fmla="*/ 3031 h 3074"/>
                  <a:gd name="T46" fmla="*/ 42 w 2621"/>
                  <a:gd name="T47" fmla="*/ 3009 h 3074"/>
                  <a:gd name="T48" fmla="*/ 24 w 2621"/>
                  <a:gd name="T49" fmla="*/ 2984 h 3074"/>
                  <a:gd name="T50" fmla="*/ 10 w 2621"/>
                  <a:gd name="T51" fmla="*/ 2956 h 3074"/>
                  <a:gd name="T52" fmla="*/ 2 w 2621"/>
                  <a:gd name="T53" fmla="*/ 2925 h 3074"/>
                  <a:gd name="T54" fmla="*/ 0 w 2621"/>
                  <a:gd name="T55" fmla="*/ 2893 h 3074"/>
                  <a:gd name="T56" fmla="*/ 0 w 2621"/>
                  <a:gd name="T57" fmla="*/ 181 h 3074"/>
                  <a:gd name="T58" fmla="*/ 2 w 2621"/>
                  <a:gd name="T59" fmla="*/ 149 h 3074"/>
                  <a:gd name="T60" fmla="*/ 10 w 2621"/>
                  <a:gd name="T61" fmla="*/ 118 h 3074"/>
                  <a:gd name="T62" fmla="*/ 24 w 2621"/>
                  <a:gd name="T63" fmla="*/ 90 h 3074"/>
                  <a:gd name="T64" fmla="*/ 42 w 2621"/>
                  <a:gd name="T65" fmla="*/ 65 h 3074"/>
                  <a:gd name="T66" fmla="*/ 63 w 2621"/>
                  <a:gd name="T67" fmla="*/ 43 h 3074"/>
                  <a:gd name="T68" fmla="*/ 89 w 2621"/>
                  <a:gd name="T69" fmla="*/ 25 h 3074"/>
                  <a:gd name="T70" fmla="*/ 118 w 2621"/>
                  <a:gd name="T71" fmla="*/ 12 h 3074"/>
                  <a:gd name="T72" fmla="*/ 148 w 2621"/>
                  <a:gd name="T73" fmla="*/ 3 h 3074"/>
                  <a:gd name="T74" fmla="*/ 180 w 2621"/>
                  <a:gd name="T75" fmla="*/ 0 h 30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621" h="3074">
                    <a:moveTo>
                      <a:pt x="180" y="0"/>
                    </a:moveTo>
                    <a:lnTo>
                      <a:pt x="2440" y="0"/>
                    </a:lnTo>
                    <a:lnTo>
                      <a:pt x="2474" y="3"/>
                    </a:lnTo>
                    <a:lnTo>
                      <a:pt x="2504" y="12"/>
                    </a:lnTo>
                    <a:lnTo>
                      <a:pt x="2532" y="25"/>
                    </a:lnTo>
                    <a:lnTo>
                      <a:pt x="2557" y="43"/>
                    </a:lnTo>
                    <a:lnTo>
                      <a:pt x="2579" y="65"/>
                    </a:lnTo>
                    <a:lnTo>
                      <a:pt x="2596" y="90"/>
                    </a:lnTo>
                    <a:lnTo>
                      <a:pt x="2610" y="118"/>
                    </a:lnTo>
                    <a:lnTo>
                      <a:pt x="2618" y="149"/>
                    </a:lnTo>
                    <a:lnTo>
                      <a:pt x="2621" y="181"/>
                    </a:lnTo>
                    <a:lnTo>
                      <a:pt x="2621" y="2037"/>
                    </a:lnTo>
                    <a:lnTo>
                      <a:pt x="2260" y="2335"/>
                    </a:lnTo>
                    <a:lnTo>
                      <a:pt x="2260" y="362"/>
                    </a:lnTo>
                    <a:lnTo>
                      <a:pt x="361" y="362"/>
                    </a:lnTo>
                    <a:lnTo>
                      <a:pt x="361" y="2712"/>
                    </a:lnTo>
                    <a:lnTo>
                      <a:pt x="1502" y="2712"/>
                    </a:lnTo>
                    <a:lnTo>
                      <a:pt x="1758" y="3074"/>
                    </a:lnTo>
                    <a:lnTo>
                      <a:pt x="180" y="3074"/>
                    </a:lnTo>
                    <a:lnTo>
                      <a:pt x="148" y="3070"/>
                    </a:lnTo>
                    <a:lnTo>
                      <a:pt x="118" y="3062"/>
                    </a:lnTo>
                    <a:lnTo>
                      <a:pt x="89" y="3049"/>
                    </a:lnTo>
                    <a:lnTo>
                      <a:pt x="63" y="3031"/>
                    </a:lnTo>
                    <a:lnTo>
                      <a:pt x="42" y="3009"/>
                    </a:lnTo>
                    <a:lnTo>
                      <a:pt x="24" y="2984"/>
                    </a:lnTo>
                    <a:lnTo>
                      <a:pt x="10" y="2956"/>
                    </a:lnTo>
                    <a:lnTo>
                      <a:pt x="2" y="2925"/>
                    </a:lnTo>
                    <a:lnTo>
                      <a:pt x="0" y="2893"/>
                    </a:lnTo>
                    <a:lnTo>
                      <a:pt x="0" y="181"/>
                    </a:lnTo>
                    <a:lnTo>
                      <a:pt x="2" y="149"/>
                    </a:lnTo>
                    <a:lnTo>
                      <a:pt x="10" y="118"/>
                    </a:lnTo>
                    <a:lnTo>
                      <a:pt x="24" y="90"/>
                    </a:lnTo>
                    <a:lnTo>
                      <a:pt x="42" y="65"/>
                    </a:lnTo>
                    <a:lnTo>
                      <a:pt x="63" y="43"/>
                    </a:lnTo>
                    <a:lnTo>
                      <a:pt x="89" y="25"/>
                    </a:lnTo>
                    <a:lnTo>
                      <a:pt x="118" y="12"/>
                    </a:lnTo>
                    <a:lnTo>
                      <a:pt x="148" y="3"/>
                    </a:lnTo>
                    <a:lnTo>
                      <a:pt x="1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96" name="Freeform 8">
                <a:extLst>
                  <a:ext uri="{FF2B5EF4-FFF2-40B4-BE49-F238E27FC236}">
                    <a16:creationId xmlns:a16="http://schemas.microsoft.com/office/drawing/2014/main" id="{89B675D5-E3EC-409F-86AA-6EE16C3BC6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6" y="1910"/>
                <a:ext cx="151" cy="126"/>
              </a:xfrm>
              <a:custGeom>
                <a:avLst/>
                <a:gdLst>
                  <a:gd name="T0" fmla="*/ 1580 w 1668"/>
                  <a:gd name="T1" fmla="*/ 0 h 1391"/>
                  <a:gd name="T2" fmla="*/ 1601 w 1668"/>
                  <a:gd name="T3" fmla="*/ 3 h 1391"/>
                  <a:gd name="T4" fmla="*/ 1621 w 1668"/>
                  <a:gd name="T5" fmla="*/ 12 h 1391"/>
                  <a:gd name="T6" fmla="*/ 1640 w 1668"/>
                  <a:gd name="T7" fmla="*/ 25 h 1391"/>
                  <a:gd name="T8" fmla="*/ 1653 w 1668"/>
                  <a:gd name="T9" fmla="*/ 42 h 1391"/>
                  <a:gd name="T10" fmla="*/ 1662 w 1668"/>
                  <a:gd name="T11" fmla="*/ 62 h 1391"/>
                  <a:gd name="T12" fmla="*/ 1668 w 1668"/>
                  <a:gd name="T13" fmla="*/ 82 h 1391"/>
                  <a:gd name="T14" fmla="*/ 1667 w 1668"/>
                  <a:gd name="T15" fmla="*/ 104 h 1391"/>
                  <a:gd name="T16" fmla="*/ 1661 w 1668"/>
                  <a:gd name="T17" fmla="*/ 125 h 1391"/>
                  <a:gd name="T18" fmla="*/ 1650 w 1668"/>
                  <a:gd name="T19" fmla="*/ 144 h 1391"/>
                  <a:gd name="T20" fmla="*/ 763 w 1668"/>
                  <a:gd name="T21" fmla="*/ 1353 h 1391"/>
                  <a:gd name="T22" fmla="*/ 748 w 1668"/>
                  <a:gd name="T23" fmla="*/ 1369 h 1391"/>
                  <a:gd name="T24" fmla="*/ 730 w 1668"/>
                  <a:gd name="T25" fmla="*/ 1380 h 1391"/>
                  <a:gd name="T26" fmla="*/ 711 w 1668"/>
                  <a:gd name="T27" fmla="*/ 1388 h 1391"/>
                  <a:gd name="T28" fmla="*/ 690 w 1668"/>
                  <a:gd name="T29" fmla="*/ 1391 h 1391"/>
                  <a:gd name="T30" fmla="*/ 689 w 1668"/>
                  <a:gd name="T31" fmla="*/ 1391 h 1391"/>
                  <a:gd name="T32" fmla="*/ 668 w 1668"/>
                  <a:gd name="T33" fmla="*/ 1388 h 1391"/>
                  <a:gd name="T34" fmla="*/ 648 w 1668"/>
                  <a:gd name="T35" fmla="*/ 1379 h 1391"/>
                  <a:gd name="T36" fmla="*/ 631 w 1668"/>
                  <a:gd name="T37" fmla="*/ 1368 h 1391"/>
                  <a:gd name="T38" fmla="*/ 616 w 1668"/>
                  <a:gd name="T39" fmla="*/ 1351 h 1391"/>
                  <a:gd name="T40" fmla="*/ 17 w 1668"/>
                  <a:gd name="T41" fmla="*/ 505 h 1391"/>
                  <a:gd name="T42" fmla="*/ 7 w 1668"/>
                  <a:gd name="T43" fmla="*/ 486 h 1391"/>
                  <a:gd name="T44" fmla="*/ 1 w 1668"/>
                  <a:gd name="T45" fmla="*/ 466 h 1391"/>
                  <a:gd name="T46" fmla="*/ 0 w 1668"/>
                  <a:gd name="T47" fmla="*/ 446 h 1391"/>
                  <a:gd name="T48" fmla="*/ 4 w 1668"/>
                  <a:gd name="T49" fmla="*/ 427 h 1391"/>
                  <a:gd name="T50" fmla="*/ 13 w 1668"/>
                  <a:gd name="T51" fmla="*/ 408 h 1391"/>
                  <a:gd name="T52" fmla="*/ 24 w 1668"/>
                  <a:gd name="T53" fmla="*/ 391 h 1391"/>
                  <a:gd name="T54" fmla="*/ 41 w 1668"/>
                  <a:gd name="T55" fmla="*/ 377 h 1391"/>
                  <a:gd name="T56" fmla="*/ 58 w 1668"/>
                  <a:gd name="T57" fmla="*/ 367 h 1391"/>
                  <a:gd name="T58" fmla="*/ 78 w 1668"/>
                  <a:gd name="T59" fmla="*/ 363 h 1391"/>
                  <a:gd name="T60" fmla="*/ 98 w 1668"/>
                  <a:gd name="T61" fmla="*/ 362 h 1391"/>
                  <a:gd name="T62" fmla="*/ 119 w 1668"/>
                  <a:gd name="T63" fmla="*/ 366 h 1391"/>
                  <a:gd name="T64" fmla="*/ 137 w 1668"/>
                  <a:gd name="T65" fmla="*/ 375 h 1391"/>
                  <a:gd name="T66" fmla="*/ 690 w 1668"/>
                  <a:gd name="T67" fmla="*/ 706 h 1391"/>
                  <a:gd name="T68" fmla="*/ 1520 w 1668"/>
                  <a:gd name="T69" fmla="*/ 21 h 1391"/>
                  <a:gd name="T70" fmla="*/ 1539 w 1668"/>
                  <a:gd name="T71" fmla="*/ 10 h 1391"/>
                  <a:gd name="T72" fmla="*/ 1558 w 1668"/>
                  <a:gd name="T73" fmla="*/ 2 h 1391"/>
                  <a:gd name="T74" fmla="*/ 1580 w 1668"/>
                  <a:gd name="T75" fmla="*/ 0 h 1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668" h="1391">
                    <a:moveTo>
                      <a:pt x="1580" y="0"/>
                    </a:moveTo>
                    <a:lnTo>
                      <a:pt x="1601" y="3"/>
                    </a:lnTo>
                    <a:lnTo>
                      <a:pt x="1621" y="12"/>
                    </a:lnTo>
                    <a:lnTo>
                      <a:pt x="1640" y="25"/>
                    </a:lnTo>
                    <a:lnTo>
                      <a:pt x="1653" y="42"/>
                    </a:lnTo>
                    <a:lnTo>
                      <a:pt x="1662" y="62"/>
                    </a:lnTo>
                    <a:lnTo>
                      <a:pt x="1668" y="82"/>
                    </a:lnTo>
                    <a:lnTo>
                      <a:pt x="1667" y="104"/>
                    </a:lnTo>
                    <a:lnTo>
                      <a:pt x="1661" y="125"/>
                    </a:lnTo>
                    <a:lnTo>
                      <a:pt x="1650" y="144"/>
                    </a:lnTo>
                    <a:lnTo>
                      <a:pt x="763" y="1353"/>
                    </a:lnTo>
                    <a:lnTo>
                      <a:pt x="748" y="1369"/>
                    </a:lnTo>
                    <a:lnTo>
                      <a:pt x="730" y="1380"/>
                    </a:lnTo>
                    <a:lnTo>
                      <a:pt x="711" y="1388"/>
                    </a:lnTo>
                    <a:lnTo>
                      <a:pt x="690" y="1391"/>
                    </a:lnTo>
                    <a:lnTo>
                      <a:pt x="689" y="1391"/>
                    </a:lnTo>
                    <a:lnTo>
                      <a:pt x="668" y="1388"/>
                    </a:lnTo>
                    <a:lnTo>
                      <a:pt x="648" y="1379"/>
                    </a:lnTo>
                    <a:lnTo>
                      <a:pt x="631" y="1368"/>
                    </a:lnTo>
                    <a:lnTo>
                      <a:pt x="616" y="1351"/>
                    </a:lnTo>
                    <a:lnTo>
                      <a:pt x="17" y="505"/>
                    </a:lnTo>
                    <a:lnTo>
                      <a:pt x="7" y="486"/>
                    </a:lnTo>
                    <a:lnTo>
                      <a:pt x="1" y="466"/>
                    </a:lnTo>
                    <a:lnTo>
                      <a:pt x="0" y="446"/>
                    </a:lnTo>
                    <a:lnTo>
                      <a:pt x="4" y="427"/>
                    </a:lnTo>
                    <a:lnTo>
                      <a:pt x="13" y="408"/>
                    </a:lnTo>
                    <a:lnTo>
                      <a:pt x="24" y="391"/>
                    </a:lnTo>
                    <a:lnTo>
                      <a:pt x="41" y="377"/>
                    </a:lnTo>
                    <a:lnTo>
                      <a:pt x="58" y="367"/>
                    </a:lnTo>
                    <a:lnTo>
                      <a:pt x="78" y="363"/>
                    </a:lnTo>
                    <a:lnTo>
                      <a:pt x="98" y="362"/>
                    </a:lnTo>
                    <a:lnTo>
                      <a:pt x="119" y="366"/>
                    </a:lnTo>
                    <a:lnTo>
                      <a:pt x="137" y="375"/>
                    </a:lnTo>
                    <a:lnTo>
                      <a:pt x="690" y="706"/>
                    </a:lnTo>
                    <a:lnTo>
                      <a:pt x="1520" y="21"/>
                    </a:lnTo>
                    <a:lnTo>
                      <a:pt x="1539" y="10"/>
                    </a:lnTo>
                    <a:lnTo>
                      <a:pt x="1558" y="2"/>
                    </a:lnTo>
                    <a:lnTo>
                      <a:pt x="15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98" name="Freeform 9">
                <a:extLst>
                  <a:ext uri="{FF2B5EF4-FFF2-40B4-BE49-F238E27FC236}">
                    <a16:creationId xmlns:a16="http://schemas.microsoft.com/office/drawing/2014/main" id="{C683E59B-CC65-4B4B-B704-6306C4B098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2" y="1793"/>
                <a:ext cx="132" cy="33"/>
              </a:xfrm>
              <a:custGeom>
                <a:avLst/>
                <a:gdLst>
                  <a:gd name="T0" fmla="*/ 180 w 1446"/>
                  <a:gd name="T1" fmla="*/ 0 h 362"/>
                  <a:gd name="T2" fmla="*/ 1266 w 1446"/>
                  <a:gd name="T3" fmla="*/ 0 h 362"/>
                  <a:gd name="T4" fmla="*/ 1298 w 1446"/>
                  <a:gd name="T5" fmla="*/ 3 h 362"/>
                  <a:gd name="T6" fmla="*/ 1328 w 1446"/>
                  <a:gd name="T7" fmla="*/ 11 h 362"/>
                  <a:gd name="T8" fmla="*/ 1356 w 1446"/>
                  <a:gd name="T9" fmla="*/ 25 h 362"/>
                  <a:gd name="T10" fmla="*/ 1381 w 1446"/>
                  <a:gd name="T11" fmla="*/ 42 h 362"/>
                  <a:gd name="T12" fmla="*/ 1403 w 1446"/>
                  <a:gd name="T13" fmla="*/ 64 h 362"/>
                  <a:gd name="T14" fmla="*/ 1421 w 1446"/>
                  <a:gd name="T15" fmla="*/ 89 h 362"/>
                  <a:gd name="T16" fmla="*/ 1434 w 1446"/>
                  <a:gd name="T17" fmla="*/ 117 h 362"/>
                  <a:gd name="T18" fmla="*/ 1443 w 1446"/>
                  <a:gd name="T19" fmla="*/ 148 h 362"/>
                  <a:gd name="T20" fmla="*/ 1446 w 1446"/>
                  <a:gd name="T21" fmla="*/ 181 h 362"/>
                  <a:gd name="T22" fmla="*/ 1443 w 1446"/>
                  <a:gd name="T23" fmla="*/ 213 h 362"/>
                  <a:gd name="T24" fmla="*/ 1434 w 1446"/>
                  <a:gd name="T25" fmla="*/ 244 h 362"/>
                  <a:gd name="T26" fmla="*/ 1421 w 1446"/>
                  <a:gd name="T27" fmla="*/ 272 h 362"/>
                  <a:gd name="T28" fmla="*/ 1403 w 1446"/>
                  <a:gd name="T29" fmla="*/ 297 h 362"/>
                  <a:gd name="T30" fmla="*/ 1381 w 1446"/>
                  <a:gd name="T31" fmla="*/ 319 h 362"/>
                  <a:gd name="T32" fmla="*/ 1356 w 1446"/>
                  <a:gd name="T33" fmla="*/ 337 h 362"/>
                  <a:gd name="T34" fmla="*/ 1328 w 1446"/>
                  <a:gd name="T35" fmla="*/ 350 h 362"/>
                  <a:gd name="T36" fmla="*/ 1297 w 1446"/>
                  <a:gd name="T37" fmla="*/ 358 h 362"/>
                  <a:gd name="T38" fmla="*/ 1265 w 1446"/>
                  <a:gd name="T39" fmla="*/ 362 h 362"/>
                  <a:gd name="T40" fmla="*/ 180 w 1446"/>
                  <a:gd name="T41" fmla="*/ 362 h 362"/>
                  <a:gd name="T42" fmla="*/ 147 w 1446"/>
                  <a:gd name="T43" fmla="*/ 358 h 362"/>
                  <a:gd name="T44" fmla="*/ 117 w 1446"/>
                  <a:gd name="T45" fmla="*/ 350 h 362"/>
                  <a:gd name="T46" fmla="*/ 89 w 1446"/>
                  <a:gd name="T47" fmla="*/ 337 h 362"/>
                  <a:gd name="T48" fmla="*/ 63 w 1446"/>
                  <a:gd name="T49" fmla="*/ 319 h 362"/>
                  <a:gd name="T50" fmla="*/ 41 w 1446"/>
                  <a:gd name="T51" fmla="*/ 297 h 362"/>
                  <a:gd name="T52" fmla="*/ 24 w 1446"/>
                  <a:gd name="T53" fmla="*/ 272 h 362"/>
                  <a:gd name="T54" fmla="*/ 10 w 1446"/>
                  <a:gd name="T55" fmla="*/ 244 h 362"/>
                  <a:gd name="T56" fmla="*/ 2 w 1446"/>
                  <a:gd name="T57" fmla="*/ 213 h 362"/>
                  <a:gd name="T58" fmla="*/ 0 w 1446"/>
                  <a:gd name="T59" fmla="*/ 181 h 362"/>
                  <a:gd name="T60" fmla="*/ 2 w 1446"/>
                  <a:gd name="T61" fmla="*/ 148 h 362"/>
                  <a:gd name="T62" fmla="*/ 10 w 1446"/>
                  <a:gd name="T63" fmla="*/ 117 h 362"/>
                  <a:gd name="T64" fmla="*/ 24 w 1446"/>
                  <a:gd name="T65" fmla="*/ 89 h 362"/>
                  <a:gd name="T66" fmla="*/ 41 w 1446"/>
                  <a:gd name="T67" fmla="*/ 64 h 362"/>
                  <a:gd name="T68" fmla="*/ 63 w 1446"/>
                  <a:gd name="T69" fmla="*/ 42 h 362"/>
                  <a:gd name="T70" fmla="*/ 89 w 1446"/>
                  <a:gd name="T71" fmla="*/ 25 h 362"/>
                  <a:gd name="T72" fmla="*/ 117 w 1446"/>
                  <a:gd name="T73" fmla="*/ 11 h 362"/>
                  <a:gd name="T74" fmla="*/ 147 w 1446"/>
                  <a:gd name="T75" fmla="*/ 3 h 362"/>
                  <a:gd name="T76" fmla="*/ 180 w 1446"/>
                  <a:gd name="T77" fmla="*/ 0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446" h="362">
                    <a:moveTo>
                      <a:pt x="180" y="0"/>
                    </a:moveTo>
                    <a:lnTo>
                      <a:pt x="1266" y="0"/>
                    </a:lnTo>
                    <a:lnTo>
                      <a:pt x="1298" y="3"/>
                    </a:lnTo>
                    <a:lnTo>
                      <a:pt x="1328" y="11"/>
                    </a:lnTo>
                    <a:lnTo>
                      <a:pt x="1356" y="25"/>
                    </a:lnTo>
                    <a:lnTo>
                      <a:pt x="1381" y="42"/>
                    </a:lnTo>
                    <a:lnTo>
                      <a:pt x="1403" y="64"/>
                    </a:lnTo>
                    <a:lnTo>
                      <a:pt x="1421" y="89"/>
                    </a:lnTo>
                    <a:lnTo>
                      <a:pt x="1434" y="117"/>
                    </a:lnTo>
                    <a:lnTo>
                      <a:pt x="1443" y="148"/>
                    </a:lnTo>
                    <a:lnTo>
                      <a:pt x="1446" y="181"/>
                    </a:lnTo>
                    <a:lnTo>
                      <a:pt x="1443" y="213"/>
                    </a:lnTo>
                    <a:lnTo>
                      <a:pt x="1434" y="244"/>
                    </a:lnTo>
                    <a:lnTo>
                      <a:pt x="1421" y="272"/>
                    </a:lnTo>
                    <a:lnTo>
                      <a:pt x="1403" y="297"/>
                    </a:lnTo>
                    <a:lnTo>
                      <a:pt x="1381" y="319"/>
                    </a:lnTo>
                    <a:lnTo>
                      <a:pt x="1356" y="337"/>
                    </a:lnTo>
                    <a:lnTo>
                      <a:pt x="1328" y="350"/>
                    </a:lnTo>
                    <a:lnTo>
                      <a:pt x="1297" y="358"/>
                    </a:lnTo>
                    <a:lnTo>
                      <a:pt x="1265" y="362"/>
                    </a:lnTo>
                    <a:lnTo>
                      <a:pt x="180" y="362"/>
                    </a:lnTo>
                    <a:lnTo>
                      <a:pt x="147" y="358"/>
                    </a:lnTo>
                    <a:lnTo>
                      <a:pt x="117" y="350"/>
                    </a:lnTo>
                    <a:lnTo>
                      <a:pt x="89" y="337"/>
                    </a:lnTo>
                    <a:lnTo>
                      <a:pt x="63" y="319"/>
                    </a:lnTo>
                    <a:lnTo>
                      <a:pt x="41" y="297"/>
                    </a:lnTo>
                    <a:lnTo>
                      <a:pt x="24" y="272"/>
                    </a:lnTo>
                    <a:lnTo>
                      <a:pt x="10" y="244"/>
                    </a:lnTo>
                    <a:lnTo>
                      <a:pt x="2" y="213"/>
                    </a:lnTo>
                    <a:lnTo>
                      <a:pt x="0" y="181"/>
                    </a:lnTo>
                    <a:lnTo>
                      <a:pt x="2" y="148"/>
                    </a:lnTo>
                    <a:lnTo>
                      <a:pt x="10" y="117"/>
                    </a:lnTo>
                    <a:lnTo>
                      <a:pt x="24" y="89"/>
                    </a:lnTo>
                    <a:lnTo>
                      <a:pt x="41" y="64"/>
                    </a:lnTo>
                    <a:lnTo>
                      <a:pt x="63" y="42"/>
                    </a:lnTo>
                    <a:lnTo>
                      <a:pt x="89" y="25"/>
                    </a:lnTo>
                    <a:lnTo>
                      <a:pt x="117" y="11"/>
                    </a:lnTo>
                    <a:lnTo>
                      <a:pt x="147" y="3"/>
                    </a:lnTo>
                    <a:lnTo>
                      <a:pt x="1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99" name="Freeform 10">
                <a:extLst>
                  <a:ext uri="{FF2B5EF4-FFF2-40B4-BE49-F238E27FC236}">
                    <a16:creationId xmlns:a16="http://schemas.microsoft.com/office/drawing/2014/main" id="{09831800-E439-4CDC-8439-7D7B5877DD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2" y="1842"/>
                <a:ext cx="132" cy="33"/>
              </a:xfrm>
              <a:custGeom>
                <a:avLst/>
                <a:gdLst>
                  <a:gd name="T0" fmla="*/ 180 w 1446"/>
                  <a:gd name="T1" fmla="*/ 0 h 360"/>
                  <a:gd name="T2" fmla="*/ 1266 w 1446"/>
                  <a:gd name="T3" fmla="*/ 0 h 360"/>
                  <a:gd name="T4" fmla="*/ 1298 w 1446"/>
                  <a:gd name="T5" fmla="*/ 2 h 360"/>
                  <a:gd name="T6" fmla="*/ 1328 w 1446"/>
                  <a:gd name="T7" fmla="*/ 11 h 360"/>
                  <a:gd name="T8" fmla="*/ 1356 w 1446"/>
                  <a:gd name="T9" fmla="*/ 23 h 360"/>
                  <a:gd name="T10" fmla="*/ 1381 w 1446"/>
                  <a:gd name="T11" fmla="*/ 42 h 360"/>
                  <a:gd name="T12" fmla="*/ 1403 w 1446"/>
                  <a:gd name="T13" fmla="*/ 64 h 360"/>
                  <a:gd name="T14" fmla="*/ 1421 w 1446"/>
                  <a:gd name="T15" fmla="*/ 89 h 360"/>
                  <a:gd name="T16" fmla="*/ 1434 w 1446"/>
                  <a:gd name="T17" fmla="*/ 117 h 360"/>
                  <a:gd name="T18" fmla="*/ 1443 w 1446"/>
                  <a:gd name="T19" fmla="*/ 147 h 360"/>
                  <a:gd name="T20" fmla="*/ 1446 w 1446"/>
                  <a:gd name="T21" fmla="*/ 179 h 360"/>
                  <a:gd name="T22" fmla="*/ 1443 w 1446"/>
                  <a:gd name="T23" fmla="*/ 213 h 360"/>
                  <a:gd name="T24" fmla="*/ 1434 w 1446"/>
                  <a:gd name="T25" fmla="*/ 243 h 360"/>
                  <a:gd name="T26" fmla="*/ 1421 w 1446"/>
                  <a:gd name="T27" fmla="*/ 271 h 360"/>
                  <a:gd name="T28" fmla="*/ 1403 w 1446"/>
                  <a:gd name="T29" fmla="*/ 297 h 360"/>
                  <a:gd name="T30" fmla="*/ 1381 w 1446"/>
                  <a:gd name="T31" fmla="*/ 318 h 360"/>
                  <a:gd name="T32" fmla="*/ 1356 w 1446"/>
                  <a:gd name="T33" fmla="*/ 337 h 360"/>
                  <a:gd name="T34" fmla="*/ 1328 w 1446"/>
                  <a:gd name="T35" fmla="*/ 349 h 360"/>
                  <a:gd name="T36" fmla="*/ 1297 w 1446"/>
                  <a:gd name="T37" fmla="*/ 358 h 360"/>
                  <a:gd name="T38" fmla="*/ 1265 w 1446"/>
                  <a:gd name="T39" fmla="*/ 360 h 360"/>
                  <a:gd name="T40" fmla="*/ 180 w 1446"/>
                  <a:gd name="T41" fmla="*/ 360 h 360"/>
                  <a:gd name="T42" fmla="*/ 147 w 1446"/>
                  <a:gd name="T43" fmla="*/ 358 h 360"/>
                  <a:gd name="T44" fmla="*/ 117 w 1446"/>
                  <a:gd name="T45" fmla="*/ 349 h 360"/>
                  <a:gd name="T46" fmla="*/ 89 w 1446"/>
                  <a:gd name="T47" fmla="*/ 337 h 360"/>
                  <a:gd name="T48" fmla="*/ 63 w 1446"/>
                  <a:gd name="T49" fmla="*/ 318 h 360"/>
                  <a:gd name="T50" fmla="*/ 41 w 1446"/>
                  <a:gd name="T51" fmla="*/ 297 h 360"/>
                  <a:gd name="T52" fmla="*/ 24 w 1446"/>
                  <a:gd name="T53" fmla="*/ 271 h 360"/>
                  <a:gd name="T54" fmla="*/ 10 w 1446"/>
                  <a:gd name="T55" fmla="*/ 243 h 360"/>
                  <a:gd name="T56" fmla="*/ 2 w 1446"/>
                  <a:gd name="T57" fmla="*/ 213 h 360"/>
                  <a:gd name="T58" fmla="*/ 0 w 1446"/>
                  <a:gd name="T59" fmla="*/ 179 h 360"/>
                  <a:gd name="T60" fmla="*/ 2 w 1446"/>
                  <a:gd name="T61" fmla="*/ 147 h 360"/>
                  <a:gd name="T62" fmla="*/ 10 w 1446"/>
                  <a:gd name="T63" fmla="*/ 117 h 360"/>
                  <a:gd name="T64" fmla="*/ 24 w 1446"/>
                  <a:gd name="T65" fmla="*/ 89 h 360"/>
                  <a:gd name="T66" fmla="*/ 41 w 1446"/>
                  <a:gd name="T67" fmla="*/ 64 h 360"/>
                  <a:gd name="T68" fmla="*/ 63 w 1446"/>
                  <a:gd name="T69" fmla="*/ 42 h 360"/>
                  <a:gd name="T70" fmla="*/ 89 w 1446"/>
                  <a:gd name="T71" fmla="*/ 23 h 360"/>
                  <a:gd name="T72" fmla="*/ 117 w 1446"/>
                  <a:gd name="T73" fmla="*/ 11 h 360"/>
                  <a:gd name="T74" fmla="*/ 147 w 1446"/>
                  <a:gd name="T75" fmla="*/ 2 h 360"/>
                  <a:gd name="T76" fmla="*/ 180 w 1446"/>
                  <a:gd name="T77" fmla="*/ 0 h 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446" h="360">
                    <a:moveTo>
                      <a:pt x="180" y="0"/>
                    </a:moveTo>
                    <a:lnTo>
                      <a:pt x="1266" y="0"/>
                    </a:lnTo>
                    <a:lnTo>
                      <a:pt x="1298" y="2"/>
                    </a:lnTo>
                    <a:lnTo>
                      <a:pt x="1328" y="11"/>
                    </a:lnTo>
                    <a:lnTo>
                      <a:pt x="1356" y="23"/>
                    </a:lnTo>
                    <a:lnTo>
                      <a:pt x="1381" y="42"/>
                    </a:lnTo>
                    <a:lnTo>
                      <a:pt x="1403" y="64"/>
                    </a:lnTo>
                    <a:lnTo>
                      <a:pt x="1421" y="89"/>
                    </a:lnTo>
                    <a:lnTo>
                      <a:pt x="1434" y="117"/>
                    </a:lnTo>
                    <a:lnTo>
                      <a:pt x="1443" y="147"/>
                    </a:lnTo>
                    <a:lnTo>
                      <a:pt x="1446" y="179"/>
                    </a:lnTo>
                    <a:lnTo>
                      <a:pt x="1443" y="213"/>
                    </a:lnTo>
                    <a:lnTo>
                      <a:pt x="1434" y="243"/>
                    </a:lnTo>
                    <a:lnTo>
                      <a:pt x="1421" y="271"/>
                    </a:lnTo>
                    <a:lnTo>
                      <a:pt x="1403" y="297"/>
                    </a:lnTo>
                    <a:lnTo>
                      <a:pt x="1381" y="318"/>
                    </a:lnTo>
                    <a:lnTo>
                      <a:pt x="1356" y="337"/>
                    </a:lnTo>
                    <a:lnTo>
                      <a:pt x="1328" y="349"/>
                    </a:lnTo>
                    <a:lnTo>
                      <a:pt x="1297" y="358"/>
                    </a:lnTo>
                    <a:lnTo>
                      <a:pt x="1265" y="360"/>
                    </a:lnTo>
                    <a:lnTo>
                      <a:pt x="180" y="360"/>
                    </a:lnTo>
                    <a:lnTo>
                      <a:pt x="147" y="358"/>
                    </a:lnTo>
                    <a:lnTo>
                      <a:pt x="117" y="349"/>
                    </a:lnTo>
                    <a:lnTo>
                      <a:pt x="89" y="337"/>
                    </a:lnTo>
                    <a:lnTo>
                      <a:pt x="63" y="318"/>
                    </a:lnTo>
                    <a:lnTo>
                      <a:pt x="41" y="297"/>
                    </a:lnTo>
                    <a:lnTo>
                      <a:pt x="24" y="271"/>
                    </a:lnTo>
                    <a:lnTo>
                      <a:pt x="10" y="243"/>
                    </a:lnTo>
                    <a:lnTo>
                      <a:pt x="2" y="213"/>
                    </a:lnTo>
                    <a:lnTo>
                      <a:pt x="0" y="179"/>
                    </a:lnTo>
                    <a:lnTo>
                      <a:pt x="2" y="147"/>
                    </a:lnTo>
                    <a:lnTo>
                      <a:pt x="10" y="117"/>
                    </a:lnTo>
                    <a:lnTo>
                      <a:pt x="24" y="89"/>
                    </a:lnTo>
                    <a:lnTo>
                      <a:pt x="41" y="64"/>
                    </a:lnTo>
                    <a:lnTo>
                      <a:pt x="63" y="42"/>
                    </a:lnTo>
                    <a:lnTo>
                      <a:pt x="89" y="23"/>
                    </a:lnTo>
                    <a:lnTo>
                      <a:pt x="117" y="11"/>
                    </a:lnTo>
                    <a:lnTo>
                      <a:pt x="147" y="2"/>
                    </a:lnTo>
                    <a:lnTo>
                      <a:pt x="1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100" name="Freeform 11">
                <a:extLst>
                  <a:ext uri="{FF2B5EF4-FFF2-40B4-BE49-F238E27FC236}">
                    <a16:creationId xmlns:a16="http://schemas.microsoft.com/office/drawing/2014/main" id="{398212E6-C94F-4C15-80DD-7E7F4EFDF4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2" y="1891"/>
                <a:ext cx="132" cy="33"/>
              </a:xfrm>
              <a:custGeom>
                <a:avLst/>
                <a:gdLst>
                  <a:gd name="T0" fmla="*/ 180 w 1446"/>
                  <a:gd name="T1" fmla="*/ 0 h 362"/>
                  <a:gd name="T2" fmla="*/ 1266 w 1446"/>
                  <a:gd name="T3" fmla="*/ 0 h 362"/>
                  <a:gd name="T4" fmla="*/ 1298 w 1446"/>
                  <a:gd name="T5" fmla="*/ 4 h 362"/>
                  <a:gd name="T6" fmla="*/ 1328 w 1446"/>
                  <a:gd name="T7" fmla="*/ 12 h 362"/>
                  <a:gd name="T8" fmla="*/ 1356 w 1446"/>
                  <a:gd name="T9" fmla="*/ 25 h 362"/>
                  <a:gd name="T10" fmla="*/ 1381 w 1446"/>
                  <a:gd name="T11" fmla="*/ 43 h 362"/>
                  <a:gd name="T12" fmla="*/ 1403 w 1446"/>
                  <a:gd name="T13" fmla="*/ 65 h 362"/>
                  <a:gd name="T14" fmla="*/ 1421 w 1446"/>
                  <a:gd name="T15" fmla="*/ 90 h 362"/>
                  <a:gd name="T16" fmla="*/ 1434 w 1446"/>
                  <a:gd name="T17" fmla="*/ 118 h 362"/>
                  <a:gd name="T18" fmla="*/ 1443 w 1446"/>
                  <a:gd name="T19" fmla="*/ 149 h 362"/>
                  <a:gd name="T20" fmla="*/ 1446 w 1446"/>
                  <a:gd name="T21" fmla="*/ 181 h 362"/>
                  <a:gd name="T22" fmla="*/ 1443 w 1446"/>
                  <a:gd name="T23" fmla="*/ 214 h 362"/>
                  <a:gd name="T24" fmla="*/ 1434 w 1446"/>
                  <a:gd name="T25" fmla="*/ 245 h 362"/>
                  <a:gd name="T26" fmla="*/ 1421 w 1446"/>
                  <a:gd name="T27" fmla="*/ 273 h 362"/>
                  <a:gd name="T28" fmla="*/ 1403 w 1446"/>
                  <a:gd name="T29" fmla="*/ 298 h 362"/>
                  <a:gd name="T30" fmla="*/ 1381 w 1446"/>
                  <a:gd name="T31" fmla="*/ 320 h 362"/>
                  <a:gd name="T32" fmla="*/ 1356 w 1446"/>
                  <a:gd name="T33" fmla="*/ 337 h 362"/>
                  <a:gd name="T34" fmla="*/ 1328 w 1446"/>
                  <a:gd name="T35" fmla="*/ 351 h 362"/>
                  <a:gd name="T36" fmla="*/ 1297 w 1446"/>
                  <a:gd name="T37" fmla="*/ 359 h 362"/>
                  <a:gd name="T38" fmla="*/ 1265 w 1446"/>
                  <a:gd name="T39" fmla="*/ 362 h 362"/>
                  <a:gd name="T40" fmla="*/ 180 w 1446"/>
                  <a:gd name="T41" fmla="*/ 362 h 362"/>
                  <a:gd name="T42" fmla="*/ 147 w 1446"/>
                  <a:gd name="T43" fmla="*/ 359 h 362"/>
                  <a:gd name="T44" fmla="*/ 117 w 1446"/>
                  <a:gd name="T45" fmla="*/ 351 h 362"/>
                  <a:gd name="T46" fmla="*/ 89 w 1446"/>
                  <a:gd name="T47" fmla="*/ 337 h 362"/>
                  <a:gd name="T48" fmla="*/ 63 w 1446"/>
                  <a:gd name="T49" fmla="*/ 320 h 362"/>
                  <a:gd name="T50" fmla="*/ 41 w 1446"/>
                  <a:gd name="T51" fmla="*/ 298 h 362"/>
                  <a:gd name="T52" fmla="*/ 24 w 1446"/>
                  <a:gd name="T53" fmla="*/ 273 h 362"/>
                  <a:gd name="T54" fmla="*/ 10 w 1446"/>
                  <a:gd name="T55" fmla="*/ 245 h 362"/>
                  <a:gd name="T56" fmla="*/ 2 w 1446"/>
                  <a:gd name="T57" fmla="*/ 214 h 362"/>
                  <a:gd name="T58" fmla="*/ 0 w 1446"/>
                  <a:gd name="T59" fmla="*/ 181 h 362"/>
                  <a:gd name="T60" fmla="*/ 2 w 1446"/>
                  <a:gd name="T61" fmla="*/ 149 h 362"/>
                  <a:gd name="T62" fmla="*/ 10 w 1446"/>
                  <a:gd name="T63" fmla="*/ 118 h 362"/>
                  <a:gd name="T64" fmla="*/ 24 w 1446"/>
                  <a:gd name="T65" fmla="*/ 90 h 362"/>
                  <a:gd name="T66" fmla="*/ 41 w 1446"/>
                  <a:gd name="T67" fmla="*/ 65 h 362"/>
                  <a:gd name="T68" fmla="*/ 63 w 1446"/>
                  <a:gd name="T69" fmla="*/ 43 h 362"/>
                  <a:gd name="T70" fmla="*/ 89 w 1446"/>
                  <a:gd name="T71" fmla="*/ 25 h 362"/>
                  <a:gd name="T72" fmla="*/ 117 w 1446"/>
                  <a:gd name="T73" fmla="*/ 12 h 362"/>
                  <a:gd name="T74" fmla="*/ 147 w 1446"/>
                  <a:gd name="T75" fmla="*/ 4 h 362"/>
                  <a:gd name="T76" fmla="*/ 180 w 1446"/>
                  <a:gd name="T77" fmla="*/ 0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446" h="362">
                    <a:moveTo>
                      <a:pt x="180" y="0"/>
                    </a:moveTo>
                    <a:lnTo>
                      <a:pt x="1266" y="0"/>
                    </a:lnTo>
                    <a:lnTo>
                      <a:pt x="1298" y="4"/>
                    </a:lnTo>
                    <a:lnTo>
                      <a:pt x="1328" y="12"/>
                    </a:lnTo>
                    <a:lnTo>
                      <a:pt x="1356" y="25"/>
                    </a:lnTo>
                    <a:lnTo>
                      <a:pt x="1381" y="43"/>
                    </a:lnTo>
                    <a:lnTo>
                      <a:pt x="1403" y="65"/>
                    </a:lnTo>
                    <a:lnTo>
                      <a:pt x="1421" y="90"/>
                    </a:lnTo>
                    <a:lnTo>
                      <a:pt x="1434" y="118"/>
                    </a:lnTo>
                    <a:lnTo>
                      <a:pt x="1443" y="149"/>
                    </a:lnTo>
                    <a:lnTo>
                      <a:pt x="1446" y="181"/>
                    </a:lnTo>
                    <a:lnTo>
                      <a:pt x="1443" y="214"/>
                    </a:lnTo>
                    <a:lnTo>
                      <a:pt x="1434" y="245"/>
                    </a:lnTo>
                    <a:lnTo>
                      <a:pt x="1421" y="273"/>
                    </a:lnTo>
                    <a:lnTo>
                      <a:pt x="1403" y="298"/>
                    </a:lnTo>
                    <a:lnTo>
                      <a:pt x="1381" y="320"/>
                    </a:lnTo>
                    <a:lnTo>
                      <a:pt x="1356" y="337"/>
                    </a:lnTo>
                    <a:lnTo>
                      <a:pt x="1328" y="351"/>
                    </a:lnTo>
                    <a:lnTo>
                      <a:pt x="1297" y="359"/>
                    </a:lnTo>
                    <a:lnTo>
                      <a:pt x="1265" y="362"/>
                    </a:lnTo>
                    <a:lnTo>
                      <a:pt x="180" y="362"/>
                    </a:lnTo>
                    <a:lnTo>
                      <a:pt x="147" y="359"/>
                    </a:lnTo>
                    <a:lnTo>
                      <a:pt x="117" y="351"/>
                    </a:lnTo>
                    <a:lnTo>
                      <a:pt x="89" y="337"/>
                    </a:lnTo>
                    <a:lnTo>
                      <a:pt x="63" y="320"/>
                    </a:lnTo>
                    <a:lnTo>
                      <a:pt x="41" y="298"/>
                    </a:lnTo>
                    <a:lnTo>
                      <a:pt x="24" y="273"/>
                    </a:lnTo>
                    <a:lnTo>
                      <a:pt x="10" y="245"/>
                    </a:lnTo>
                    <a:lnTo>
                      <a:pt x="2" y="214"/>
                    </a:lnTo>
                    <a:lnTo>
                      <a:pt x="0" y="181"/>
                    </a:lnTo>
                    <a:lnTo>
                      <a:pt x="2" y="149"/>
                    </a:lnTo>
                    <a:lnTo>
                      <a:pt x="10" y="118"/>
                    </a:lnTo>
                    <a:lnTo>
                      <a:pt x="24" y="90"/>
                    </a:lnTo>
                    <a:lnTo>
                      <a:pt x="41" y="65"/>
                    </a:lnTo>
                    <a:lnTo>
                      <a:pt x="63" y="43"/>
                    </a:lnTo>
                    <a:lnTo>
                      <a:pt x="89" y="25"/>
                    </a:lnTo>
                    <a:lnTo>
                      <a:pt x="117" y="12"/>
                    </a:lnTo>
                    <a:lnTo>
                      <a:pt x="147" y="4"/>
                    </a:lnTo>
                    <a:lnTo>
                      <a:pt x="1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</p:grpSp>
      </p:grpSp>
      <p:sp>
        <p:nvSpPr>
          <p:cNvPr id="6" name="TextBox 5"/>
          <p:cNvSpPr txBox="1"/>
          <p:nvPr/>
        </p:nvSpPr>
        <p:spPr>
          <a:xfrm>
            <a:off x="1061674" y="2657823"/>
            <a:ext cx="1379187" cy="3662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ko-KR" altLang="en-US" sz="2800" spc="-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목차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543800" y="1449297"/>
            <a:ext cx="4191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altLang="ko-KR" sz="1400">
                <a:solidFill>
                  <a:srgbClr val="0099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PNU CSE 2021 Graduation</a:t>
            </a:r>
            <a:r>
              <a:rPr lang="ko-KR" altLang="en-US" sz="1400">
                <a:solidFill>
                  <a:srgbClr val="0099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>
                <a:solidFill>
                  <a:srgbClr val="0099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Project</a:t>
            </a:r>
            <a:endParaRPr lang="ko-KR" altLang="en-US" sz="1400">
              <a:solidFill>
                <a:srgbClr val="00993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140286" y="2069389"/>
            <a:ext cx="7550752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en-US" altLang="ko-KR" sz="1500" dirty="0">
              <a:solidFill>
                <a:srgbClr val="686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500" dirty="0">
                <a:solidFill>
                  <a:srgbClr val="00C3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Contents List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1061674" y="3622428"/>
            <a:ext cx="602615" cy="241464"/>
            <a:chOff x="479425" y="2364330"/>
            <a:chExt cx="602615" cy="241464"/>
          </a:xfrm>
        </p:grpSpPr>
        <p:sp>
          <p:nvSpPr>
            <p:cNvPr id="28" name="모서리가 둥근 직사각형 27"/>
            <p:cNvSpPr/>
            <p:nvPr/>
          </p:nvSpPr>
          <p:spPr>
            <a:xfrm>
              <a:off x="479425" y="2364330"/>
              <a:ext cx="602615" cy="241464"/>
            </a:xfrm>
            <a:prstGeom prst="roundRect">
              <a:avLst>
                <a:gd name="adj" fmla="val 50000"/>
              </a:avLst>
            </a:prstGeom>
            <a:solidFill>
              <a:srgbClr val="0099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43017" y="2385035"/>
              <a:ext cx="475431" cy="20005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300" spc="-1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 /  10</a:t>
              </a:r>
              <a:endParaRPr lang="ko-KR" altLang="en-US" sz="1300" spc="-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97" name="Freeform 57"/>
          <p:cNvSpPr>
            <a:spLocks noEditPoints="1"/>
          </p:cNvSpPr>
          <p:nvPr/>
        </p:nvSpPr>
        <p:spPr bwMode="auto">
          <a:xfrm>
            <a:off x="4140287" y="2908449"/>
            <a:ext cx="137529" cy="141996"/>
          </a:xfrm>
          <a:custGeom>
            <a:avLst/>
            <a:gdLst>
              <a:gd name="T0" fmla="*/ 2324 w 3330"/>
              <a:gd name="T1" fmla="*/ 1006 h 3429"/>
              <a:gd name="T2" fmla="*/ 2264 w 3330"/>
              <a:gd name="T3" fmla="*/ 1026 h 3429"/>
              <a:gd name="T4" fmla="*/ 2212 w 3330"/>
              <a:gd name="T5" fmla="*/ 1063 h 3429"/>
              <a:gd name="T6" fmla="*/ 1483 w 3330"/>
              <a:gd name="T7" fmla="*/ 1790 h 3429"/>
              <a:gd name="T8" fmla="*/ 1458 w 3330"/>
              <a:gd name="T9" fmla="*/ 1796 h 3429"/>
              <a:gd name="T10" fmla="*/ 1433 w 3330"/>
              <a:gd name="T11" fmla="*/ 1790 h 3429"/>
              <a:gd name="T12" fmla="*/ 1156 w 3330"/>
              <a:gd name="T13" fmla="*/ 1517 h 3429"/>
              <a:gd name="T14" fmla="*/ 1106 w 3330"/>
              <a:gd name="T15" fmla="*/ 1479 h 3429"/>
              <a:gd name="T16" fmla="*/ 1045 w 3330"/>
              <a:gd name="T17" fmla="*/ 1459 h 3429"/>
              <a:gd name="T18" fmla="*/ 981 w 3330"/>
              <a:gd name="T19" fmla="*/ 1459 h 3429"/>
              <a:gd name="T20" fmla="*/ 920 w 3330"/>
              <a:gd name="T21" fmla="*/ 1479 h 3429"/>
              <a:gd name="T22" fmla="*/ 870 w 3330"/>
              <a:gd name="T23" fmla="*/ 1515 h 3429"/>
              <a:gd name="T24" fmla="*/ 848 w 3330"/>
              <a:gd name="T25" fmla="*/ 1540 h 3429"/>
              <a:gd name="T26" fmla="*/ 820 w 3330"/>
              <a:gd name="T27" fmla="*/ 1597 h 3429"/>
              <a:gd name="T28" fmla="*/ 810 w 3330"/>
              <a:gd name="T29" fmla="*/ 1660 h 3429"/>
              <a:gd name="T30" fmla="*/ 820 w 3330"/>
              <a:gd name="T31" fmla="*/ 1722 h 3429"/>
              <a:gd name="T32" fmla="*/ 848 w 3330"/>
              <a:gd name="T33" fmla="*/ 1779 h 3429"/>
              <a:gd name="T34" fmla="*/ 1314 w 3330"/>
              <a:gd name="T35" fmla="*/ 2248 h 3429"/>
              <a:gd name="T36" fmla="*/ 1367 w 3330"/>
              <a:gd name="T37" fmla="*/ 2286 h 3429"/>
              <a:gd name="T38" fmla="*/ 1427 w 3330"/>
              <a:gd name="T39" fmla="*/ 2305 h 3429"/>
              <a:gd name="T40" fmla="*/ 1489 w 3330"/>
              <a:gd name="T41" fmla="*/ 2305 h 3429"/>
              <a:gd name="T42" fmla="*/ 1549 w 3330"/>
              <a:gd name="T43" fmla="*/ 2286 h 3429"/>
              <a:gd name="T44" fmla="*/ 1602 w 3330"/>
              <a:gd name="T45" fmla="*/ 2248 h 3429"/>
              <a:gd name="T46" fmla="*/ 2521 w 3330"/>
              <a:gd name="T47" fmla="*/ 1325 h 3429"/>
              <a:gd name="T48" fmla="*/ 2550 w 3330"/>
              <a:gd name="T49" fmla="*/ 1268 h 3429"/>
              <a:gd name="T50" fmla="*/ 2559 w 3330"/>
              <a:gd name="T51" fmla="*/ 1207 h 3429"/>
              <a:gd name="T52" fmla="*/ 2550 w 3330"/>
              <a:gd name="T53" fmla="*/ 1145 h 3429"/>
              <a:gd name="T54" fmla="*/ 2521 w 3330"/>
              <a:gd name="T55" fmla="*/ 1088 h 3429"/>
              <a:gd name="T56" fmla="*/ 2476 w 3330"/>
              <a:gd name="T57" fmla="*/ 1043 h 3429"/>
              <a:gd name="T58" fmla="*/ 2419 w 3330"/>
              <a:gd name="T59" fmla="*/ 1014 h 3429"/>
              <a:gd name="T60" fmla="*/ 2357 w 3330"/>
              <a:gd name="T61" fmla="*/ 1004 h 3429"/>
              <a:gd name="T62" fmla="*/ 3009 w 3330"/>
              <a:gd name="T63" fmla="*/ 0 h 3429"/>
              <a:gd name="T64" fmla="*/ 3094 w 3330"/>
              <a:gd name="T65" fmla="*/ 12 h 3429"/>
              <a:gd name="T66" fmla="*/ 3170 w 3330"/>
              <a:gd name="T67" fmla="*/ 43 h 3429"/>
              <a:gd name="T68" fmla="*/ 3236 w 3330"/>
              <a:gd name="T69" fmla="*/ 92 h 3429"/>
              <a:gd name="T70" fmla="*/ 3286 w 3330"/>
              <a:gd name="T71" fmla="*/ 157 h 3429"/>
              <a:gd name="T72" fmla="*/ 3318 w 3330"/>
              <a:gd name="T73" fmla="*/ 233 h 3429"/>
              <a:gd name="T74" fmla="*/ 3330 w 3330"/>
              <a:gd name="T75" fmla="*/ 319 h 3429"/>
              <a:gd name="T76" fmla="*/ 3327 w 3330"/>
              <a:gd name="T77" fmla="*/ 2317 h 3429"/>
              <a:gd name="T78" fmla="*/ 3306 w 3330"/>
              <a:gd name="T79" fmla="*/ 2396 h 3429"/>
              <a:gd name="T80" fmla="*/ 3266 w 3330"/>
              <a:gd name="T81" fmla="*/ 2466 h 3429"/>
              <a:gd name="T82" fmla="*/ 3210 w 3330"/>
              <a:gd name="T83" fmla="*/ 2525 h 3429"/>
              <a:gd name="T84" fmla="*/ 1824 w 3330"/>
              <a:gd name="T85" fmla="*/ 3382 h 3429"/>
              <a:gd name="T86" fmla="*/ 1742 w 3330"/>
              <a:gd name="T87" fmla="*/ 3417 h 3429"/>
              <a:gd name="T88" fmla="*/ 1655 w 3330"/>
              <a:gd name="T89" fmla="*/ 3429 h 3429"/>
              <a:gd name="T90" fmla="*/ 1568 w 3330"/>
              <a:gd name="T91" fmla="*/ 3417 h 3429"/>
              <a:gd name="T92" fmla="*/ 1487 w 3330"/>
              <a:gd name="T93" fmla="*/ 3381 h 3429"/>
              <a:gd name="T94" fmla="*/ 117 w 3330"/>
              <a:gd name="T95" fmla="*/ 2525 h 3429"/>
              <a:gd name="T96" fmla="*/ 62 w 3330"/>
              <a:gd name="T97" fmla="*/ 2466 h 3429"/>
              <a:gd name="T98" fmla="*/ 24 w 3330"/>
              <a:gd name="T99" fmla="*/ 2396 h 3429"/>
              <a:gd name="T100" fmla="*/ 3 w 3330"/>
              <a:gd name="T101" fmla="*/ 2318 h 3429"/>
              <a:gd name="T102" fmla="*/ 0 w 3330"/>
              <a:gd name="T103" fmla="*/ 319 h 3429"/>
              <a:gd name="T104" fmla="*/ 12 w 3330"/>
              <a:gd name="T105" fmla="*/ 233 h 3429"/>
              <a:gd name="T106" fmla="*/ 44 w 3330"/>
              <a:gd name="T107" fmla="*/ 157 h 3429"/>
              <a:gd name="T108" fmla="*/ 94 w 3330"/>
              <a:gd name="T109" fmla="*/ 92 h 3429"/>
              <a:gd name="T110" fmla="*/ 158 w 3330"/>
              <a:gd name="T111" fmla="*/ 43 h 3429"/>
              <a:gd name="T112" fmla="*/ 235 w 3330"/>
              <a:gd name="T113" fmla="*/ 12 h 3429"/>
              <a:gd name="T114" fmla="*/ 320 w 3330"/>
              <a:gd name="T115" fmla="*/ 0 h 34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330" h="3429">
                <a:moveTo>
                  <a:pt x="2357" y="1004"/>
                </a:moveTo>
                <a:lnTo>
                  <a:pt x="2324" y="1006"/>
                </a:lnTo>
                <a:lnTo>
                  <a:pt x="2293" y="1014"/>
                </a:lnTo>
                <a:lnTo>
                  <a:pt x="2264" y="1026"/>
                </a:lnTo>
                <a:lnTo>
                  <a:pt x="2237" y="1043"/>
                </a:lnTo>
                <a:lnTo>
                  <a:pt x="2212" y="1063"/>
                </a:lnTo>
                <a:lnTo>
                  <a:pt x="1494" y="1781"/>
                </a:lnTo>
                <a:lnTo>
                  <a:pt x="1483" y="1790"/>
                </a:lnTo>
                <a:lnTo>
                  <a:pt x="1472" y="1794"/>
                </a:lnTo>
                <a:lnTo>
                  <a:pt x="1458" y="1796"/>
                </a:lnTo>
                <a:lnTo>
                  <a:pt x="1445" y="1794"/>
                </a:lnTo>
                <a:lnTo>
                  <a:pt x="1433" y="1790"/>
                </a:lnTo>
                <a:lnTo>
                  <a:pt x="1422" y="1781"/>
                </a:lnTo>
                <a:lnTo>
                  <a:pt x="1156" y="1517"/>
                </a:lnTo>
                <a:lnTo>
                  <a:pt x="1132" y="1495"/>
                </a:lnTo>
                <a:lnTo>
                  <a:pt x="1106" y="1479"/>
                </a:lnTo>
                <a:lnTo>
                  <a:pt x="1075" y="1467"/>
                </a:lnTo>
                <a:lnTo>
                  <a:pt x="1045" y="1459"/>
                </a:lnTo>
                <a:lnTo>
                  <a:pt x="1013" y="1456"/>
                </a:lnTo>
                <a:lnTo>
                  <a:pt x="981" y="1459"/>
                </a:lnTo>
                <a:lnTo>
                  <a:pt x="951" y="1467"/>
                </a:lnTo>
                <a:lnTo>
                  <a:pt x="920" y="1479"/>
                </a:lnTo>
                <a:lnTo>
                  <a:pt x="893" y="1495"/>
                </a:lnTo>
                <a:lnTo>
                  <a:pt x="870" y="1515"/>
                </a:lnTo>
                <a:lnTo>
                  <a:pt x="870" y="1517"/>
                </a:lnTo>
                <a:lnTo>
                  <a:pt x="848" y="1540"/>
                </a:lnTo>
                <a:lnTo>
                  <a:pt x="832" y="1567"/>
                </a:lnTo>
                <a:lnTo>
                  <a:pt x="820" y="1597"/>
                </a:lnTo>
                <a:lnTo>
                  <a:pt x="813" y="1627"/>
                </a:lnTo>
                <a:lnTo>
                  <a:pt x="810" y="1660"/>
                </a:lnTo>
                <a:lnTo>
                  <a:pt x="813" y="1692"/>
                </a:lnTo>
                <a:lnTo>
                  <a:pt x="820" y="1722"/>
                </a:lnTo>
                <a:lnTo>
                  <a:pt x="832" y="1752"/>
                </a:lnTo>
                <a:lnTo>
                  <a:pt x="848" y="1779"/>
                </a:lnTo>
                <a:lnTo>
                  <a:pt x="870" y="1803"/>
                </a:lnTo>
                <a:lnTo>
                  <a:pt x="1314" y="2248"/>
                </a:lnTo>
                <a:lnTo>
                  <a:pt x="1339" y="2270"/>
                </a:lnTo>
                <a:lnTo>
                  <a:pt x="1367" y="2286"/>
                </a:lnTo>
                <a:lnTo>
                  <a:pt x="1396" y="2298"/>
                </a:lnTo>
                <a:lnTo>
                  <a:pt x="1427" y="2305"/>
                </a:lnTo>
                <a:lnTo>
                  <a:pt x="1459" y="2308"/>
                </a:lnTo>
                <a:lnTo>
                  <a:pt x="1489" y="2305"/>
                </a:lnTo>
                <a:lnTo>
                  <a:pt x="1520" y="2298"/>
                </a:lnTo>
                <a:lnTo>
                  <a:pt x="1549" y="2286"/>
                </a:lnTo>
                <a:lnTo>
                  <a:pt x="1577" y="2270"/>
                </a:lnTo>
                <a:lnTo>
                  <a:pt x="1602" y="2248"/>
                </a:lnTo>
                <a:lnTo>
                  <a:pt x="2500" y="1351"/>
                </a:lnTo>
                <a:lnTo>
                  <a:pt x="2521" y="1325"/>
                </a:lnTo>
                <a:lnTo>
                  <a:pt x="2538" y="1298"/>
                </a:lnTo>
                <a:lnTo>
                  <a:pt x="2550" y="1268"/>
                </a:lnTo>
                <a:lnTo>
                  <a:pt x="2557" y="1238"/>
                </a:lnTo>
                <a:lnTo>
                  <a:pt x="2559" y="1207"/>
                </a:lnTo>
                <a:lnTo>
                  <a:pt x="2557" y="1175"/>
                </a:lnTo>
                <a:lnTo>
                  <a:pt x="2550" y="1145"/>
                </a:lnTo>
                <a:lnTo>
                  <a:pt x="2538" y="1116"/>
                </a:lnTo>
                <a:lnTo>
                  <a:pt x="2521" y="1088"/>
                </a:lnTo>
                <a:lnTo>
                  <a:pt x="2500" y="1063"/>
                </a:lnTo>
                <a:lnTo>
                  <a:pt x="2476" y="1043"/>
                </a:lnTo>
                <a:lnTo>
                  <a:pt x="2448" y="1026"/>
                </a:lnTo>
                <a:lnTo>
                  <a:pt x="2419" y="1014"/>
                </a:lnTo>
                <a:lnTo>
                  <a:pt x="2388" y="1006"/>
                </a:lnTo>
                <a:lnTo>
                  <a:pt x="2357" y="1004"/>
                </a:lnTo>
                <a:close/>
                <a:moveTo>
                  <a:pt x="320" y="0"/>
                </a:moveTo>
                <a:lnTo>
                  <a:pt x="3009" y="0"/>
                </a:lnTo>
                <a:lnTo>
                  <a:pt x="3053" y="3"/>
                </a:lnTo>
                <a:lnTo>
                  <a:pt x="3094" y="12"/>
                </a:lnTo>
                <a:lnTo>
                  <a:pt x="3134" y="25"/>
                </a:lnTo>
                <a:lnTo>
                  <a:pt x="3170" y="43"/>
                </a:lnTo>
                <a:lnTo>
                  <a:pt x="3205" y="66"/>
                </a:lnTo>
                <a:lnTo>
                  <a:pt x="3236" y="92"/>
                </a:lnTo>
                <a:lnTo>
                  <a:pt x="3263" y="124"/>
                </a:lnTo>
                <a:lnTo>
                  <a:pt x="3286" y="157"/>
                </a:lnTo>
                <a:lnTo>
                  <a:pt x="3304" y="194"/>
                </a:lnTo>
                <a:lnTo>
                  <a:pt x="3318" y="233"/>
                </a:lnTo>
                <a:lnTo>
                  <a:pt x="3327" y="274"/>
                </a:lnTo>
                <a:lnTo>
                  <a:pt x="3330" y="319"/>
                </a:lnTo>
                <a:lnTo>
                  <a:pt x="3330" y="2276"/>
                </a:lnTo>
                <a:lnTo>
                  <a:pt x="3327" y="2317"/>
                </a:lnTo>
                <a:lnTo>
                  <a:pt x="3319" y="2357"/>
                </a:lnTo>
                <a:lnTo>
                  <a:pt x="3306" y="2396"/>
                </a:lnTo>
                <a:lnTo>
                  <a:pt x="3289" y="2432"/>
                </a:lnTo>
                <a:lnTo>
                  <a:pt x="3266" y="2466"/>
                </a:lnTo>
                <a:lnTo>
                  <a:pt x="3240" y="2497"/>
                </a:lnTo>
                <a:lnTo>
                  <a:pt x="3210" y="2525"/>
                </a:lnTo>
                <a:lnTo>
                  <a:pt x="3177" y="2549"/>
                </a:lnTo>
                <a:lnTo>
                  <a:pt x="1824" y="3382"/>
                </a:lnTo>
                <a:lnTo>
                  <a:pt x="1784" y="3402"/>
                </a:lnTo>
                <a:lnTo>
                  <a:pt x="1742" y="3417"/>
                </a:lnTo>
                <a:lnTo>
                  <a:pt x="1699" y="3426"/>
                </a:lnTo>
                <a:lnTo>
                  <a:pt x="1655" y="3429"/>
                </a:lnTo>
                <a:lnTo>
                  <a:pt x="1612" y="3426"/>
                </a:lnTo>
                <a:lnTo>
                  <a:pt x="1568" y="3417"/>
                </a:lnTo>
                <a:lnTo>
                  <a:pt x="1527" y="3402"/>
                </a:lnTo>
                <a:lnTo>
                  <a:pt x="1487" y="3381"/>
                </a:lnTo>
                <a:lnTo>
                  <a:pt x="151" y="2549"/>
                </a:lnTo>
                <a:lnTo>
                  <a:pt x="117" y="2525"/>
                </a:lnTo>
                <a:lnTo>
                  <a:pt x="88" y="2497"/>
                </a:lnTo>
                <a:lnTo>
                  <a:pt x="62" y="2466"/>
                </a:lnTo>
                <a:lnTo>
                  <a:pt x="41" y="2432"/>
                </a:lnTo>
                <a:lnTo>
                  <a:pt x="24" y="2396"/>
                </a:lnTo>
                <a:lnTo>
                  <a:pt x="11" y="2358"/>
                </a:lnTo>
                <a:lnTo>
                  <a:pt x="3" y="2318"/>
                </a:lnTo>
                <a:lnTo>
                  <a:pt x="0" y="2277"/>
                </a:lnTo>
                <a:lnTo>
                  <a:pt x="0" y="319"/>
                </a:lnTo>
                <a:lnTo>
                  <a:pt x="3" y="274"/>
                </a:lnTo>
                <a:lnTo>
                  <a:pt x="12" y="233"/>
                </a:lnTo>
                <a:lnTo>
                  <a:pt x="26" y="194"/>
                </a:lnTo>
                <a:lnTo>
                  <a:pt x="44" y="157"/>
                </a:lnTo>
                <a:lnTo>
                  <a:pt x="67" y="124"/>
                </a:lnTo>
                <a:lnTo>
                  <a:pt x="94" y="92"/>
                </a:lnTo>
                <a:lnTo>
                  <a:pt x="125" y="66"/>
                </a:lnTo>
                <a:lnTo>
                  <a:pt x="158" y="43"/>
                </a:lnTo>
                <a:lnTo>
                  <a:pt x="196" y="25"/>
                </a:lnTo>
                <a:lnTo>
                  <a:pt x="235" y="12"/>
                </a:lnTo>
                <a:lnTo>
                  <a:pt x="277" y="3"/>
                </a:lnTo>
                <a:lnTo>
                  <a:pt x="320" y="0"/>
                </a:lnTo>
                <a:close/>
              </a:path>
            </a:pathLst>
          </a:custGeom>
          <a:solidFill>
            <a:srgbClr val="00C3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60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72D402EE-F0AF-44B1-8B24-135786D93C66}"/>
              </a:ext>
            </a:extLst>
          </p:cNvPr>
          <p:cNvSpPr txBox="1"/>
          <p:nvPr/>
        </p:nvSpPr>
        <p:spPr>
          <a:xfrm>
            <a:off x="4352817" y="2865926"/>
            <a:ext cx="7207211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시나리오 확정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자판기나 키오스크에서의 소음 내성 음성인식 모델 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활용안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6833281E-CC6A-4646-93BC-9225E7851783}"/>
              </a:ext>
            </a:extLst>
          </p:cNvPr>
          <p:cNvSpPr txBox="1"/>
          <p:nvPr/>
        </p:nvSpPr>
        <p:spPr>
          <a:xfrm>
            <a:off x="1061674" y="3076216"/>
            <a:ext cx="1687391" cy="5078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2000" spc="-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Contents</a:t>
            </a:r>
          </a:p>
          <a:p>
            <a:pPr>
              <a:lnSpc>
                <a:spcPct val="80000"/>
              </a:lnSpc>
            </a:pPr>
            <a:r>
              <a:rPr lang="en-US" altLang="ko-KR" sz="2000" spc="-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list</a:t>
            </a:r>
            <a:endParaRPr lang="ko-KR" altLang="en-US" sz="2000" spc="-1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026" name="Picture 2" descr="라즈베리파이 활용백서의 표지 디자인을 진행했습니다. 라즈베리를 캐릭터로 만들어서 책 좀 보게 만들어 줬네요. | 일러스트레이션, 표지,  타이포그래피">
            <a:extLst>
              <a:ext uri="{FF2B5EF4-FFF2-40B4-BE49-F238E27FC236}">
                <a16:creationId xmlns:a16="http://schemas.microsoft.com/office/drawing/2014/main" id="{BD47AE51-54F0-4792-9020-E8A05D587C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7039" y="4187987"/>
            <a:ext cx="1884218" cy="2355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Freeform 57">
            <a:extLst>
              <a:ext uri="{FF2B5EF4-FFF2-40B4-BE49-F238E27FC236}">
                <a16:creationId xmlns:a16="http://schemas.microsoft.com/office/drawing/2014/main" id="{1BA273C9-FACE-412F-9F80-8B8AF3FF2686}"/>
              </a:ext>
            </a:extLst>
          </p:cNvPr>
          <p:cNvSpPr>
            <a:spLocks noEditPoints="1"/>
          </p:cNvSpPr>
          <p:nvPr/>
        </p:nvSpPr>
        <p:spPr bwMode="auto">
          <a:xfrm>
            <a:off x="4140287" y="3566651"/>
            <a:ext cx="137529" cy="141996"/>
          </a:xfrm>
          <a:custGeom>
            <a:avLst/>
            <a:gdLst>
              <a:gd name="T0" fmla="*/ 2324 w 3330"/>
              <a:gd name="T1" fmla="*/ 1006 h 3429"/>
              <a:gd name="T2" fmla="*/ 2264 w 3330"/>
              <a:gd name="T3" fmla="*/ 1026 h 3429"/>
              <a:gd name="T4" fmla="*/ 2212 w 3330"/>
              <a:gd name="T5" fmla="*/ 1063 h 3429"/>
              <a:gd name="T6" fmla="*/ 1483 w 3330"/>
              <a:gd name="T7" fmla="*/ 1790 h 3429"/>
              <a:gd name="T8" fmla="*/ 1458 w 3330"/>
              <a:gd name="T9" fmla="*/ 1796 h 3429"/>
              <a:gd name="T10" fmla="*/ 1433 w 3330"/>
              <a:gd name="T11" fmla="*/ 1790 h 3429"/>
              <a:gd name="T12" fmla="*/ 1156 w 3330"/>
              <a:gd name="T13" fmla="*/ 1517 h 3429"/>
              <a:gd name="T14" fmla="*/ 1106 w 3330"/>
              <a:gd name="T15" fmla="*/ 1479 h 3429"/>
              <a:gd name="T16" fmla="*/ 1045 w 3330"/>
              <a:gd name="T17" fmla="*/ 1459 h 3429"/>
              <a:gd name="T18" fmla="*/ 981 w 3330"/>
              <a:gd name="T19" fmla="*/ 1459 h 3429"/>
              <a:gd name="T20" fmla="*/ 920 w 3330"/>
              <a:gd name="T21" fmla="*/ 1479 h 3429"/>
              <a:gd name="T22" fmla="*/ 870 w 3330"/>
              <a:gd name="T23" fmla="*/ 1515 h 3429"/>
              <a:gd name="T24" fmla="*/ 848 w 3330"/>
              <a:gd name="T25" fmla="*/ 1540 h 3429"/>
              <a:gd name="T26" fmla="*/ 820 w 3330"/>
              <a:gd name="T27" fmla="*/ 1597 h 3429"/>
              <a:gd name="T28" fmla="*/ 810 w 3330"/>
              <a:gd name="T29" fmla="*/ 1660 h 3429"/>
              <a:gd name="T30" fmla="*/ 820 w 3330"/>
              <a:gd name="T31" fmla="*/ 1722 h 3429"/>
              <a:gd name="T32" fmla="*/ 848 w 3330"/>
              <a:gd name="T33" fmla="*/ 1779 h 3429"/>
              <a:gd name="T34" fmla="*/ 1314 w 3330"/>
              <a:gd name="T35" fmla="*/ 2248 h 3429"/>
              <a:gd name="T36" fmla="*/ 1367 w 3330"/>
              <a:gd name="T37" fmla="*/ 2286 h 3429"/>
              <a:gd name="T38" fmla="*/ 1427 w 3330"/>
              <a:gd name="T39" fmla="*/ 2305 h 3429"/>
              <a:gd name="T40" fmla="*/ 1489 w 3330"/>
              <a:gd name="T41" fmla="*/ 2305 h 3429"/>
              <a:gd name="T42" fmla="*/ 1549 w 3330"/>
              <a:gd name="T43" fmla="*/ 2286 h 3429"/>
              <a:gd name="T44" fmla="*/ 1602 w 3330"/>
              <a:gd name="T45" fmla="*/ 2248 h 3429"/>
              <a:gd name="T46" fmla="*/ 2521 w 3330"/>
              <a:gd name="T47" fmla="*/ 1325 h 3429"/>
              <a:gd name="T48" fmla="*/ 2550 w 3330"/>
              <a:gd name="T49" fmla="*/ 1268 h 3429"/>
              <a:gd name="T50" fmla="*/ 2559 w 3330"/>
              <a:gd name="T51" fmla="*/ 1207 h 3429"/>
              <a:gd name="T52" fmla="*/ 2550 w 3330"/>
              <a:gd name="T53" fmla="*/ 1145 h 3429"/>
              <a:gd name="T54" fmla="*/ 2521 w 3330"/>
              <a:gd name="T55" fmla="*/ 1088 h 3429"/>
              <a:gd name="T56" fmla="*/ 2476 w 3330"/>
              <a:gd name="T57" fmla="*/ 1043 h 3429"/>
              <a:gd name="T58" fmla="*/ 2419 w 3330"/>
              <a:gd name="T59" fmla="*/ 1014 h 3429"/>
              <a:gd name="T60" fmla="*/ 2357 w 3330"/>
              <a:gd name="T61" fmla="*/ 1004 h 3429"/>
              <a:gd name="T62" fmla="*/ 3009 w 3330"/>
              <a:gd name="T63" fmla="*/ 0 h 3429"/>
              <a:gd name="T64" fmla="*/ 3094 w 3330"/>
              <a:gd name="T65" fmla="*/ 12 h 3429"/>
              <a:gd name="T66" fmla="*/ 3170 w 3330"/>
              <a:gd name="T67" fmla="*/ 43 h 3429"/>
              <a:gd name="T68" fmla="*/ 3236 w 3330"/>
              <a:gd name="T69" fmla="*/ 92 h 3429"/>
              <a:gd name="T70" fmla="*/ 3286 w 3330"/>
              <a:gd name="T71" fmla="*/ 157 h 3429"/>
              <a:gd name="T72" fmla="*/ 3318 w 3330"/>
              <a:gd name="T73" fmla="*/ 233 h 3429"/>
              <a:gd name="T74" fmla="*/ 3330 w 3330"/>
              <a:gd name="T75" fmla="*/ 319 h 3429"/>
              <a:gd name="T76" fmla="*/ 3327 w 3330"/>
              <a:gd name="T77" fmla="*/ 2317 h 3429"/>
              <a:gd name="T78" fmla="*/ 3306 w 3330"/>
              <a:gd name="T79" fmla="*/ 2396 h 3429"/>
              <a:gd name="T80" fmla="*/ 3266 w 3330"/>
              <a:gd name="T81" fmla="*/ 2466 h 3429"/>
              <a:gd name="T82" fmla="*/ 3210 w 3330"/>
              <a:gd name="T83" fmla="*/ 2525 h 3429"/>
              <a:gd name="T84" fmla="*/ 1824 w 3330"/>
              <a:gd name="T85" fmla="*/ 3382 h 3429"/>
              <a:gd name="T86" fmla="*/ 1742 w 3330"/>
              <a:gd name="T87" fmla="*/ 3417 h 3429"/>
              <a:gd name="T88" fmla="*/ 1655 w 3330"/>
              <a:gd name="T89" fmla="*/ 3429 h 3429"/>
              <a:gd name="T90" fmla="*/ 1568 w 3330"/>
              <a:gd name="T91" fmla="*/ 3417 h 3429"/>
              <a:gd name="T92" fmla="*/ 1487 w 3330"/>
              <a:gd name="T93" fmla="*/ 3381 h 3429"/>
              <a:gd name="T94" fmla="*/ 117 w 3330"/>
              <a:gd name="T95" fmla="*/ 2525 h 3429"/>
              <a:gd name="T96" fmla="*/ 62 w 3330"/>
              <a:gd name="T97" fmla="*/ 2466 h 3429"/>
              <a:gd name="T98" fmla="*/ 24 w 3330"/>
              <a:gd name="T99" fmla="*/ 2396 h 3429"/>
              <a:gd name="T100" fmla="*/ 3 w 3330"/>
              <a:gd name="T101" fmla="*/ 2318 h 3429"/>
              <a:gd name="T102" fmla="*/ 0 w 3330"/>
              <a:gd name="T103" fmla="*/ 319 h 3429"/>
              <a:gd name="T104" fmla="*/ 12 w 3330"/>
              <a:gd name="T105" fmla="*/ 233 h 3429"/>
              <a:gd name="T106" fmla="*/ 44 w 3330"/>
              <a:gd name="T107" fmla="*/ 157 h 3429"/>
              <a:gd name="T108" fmla="*/ 94 w 3330"/>
              <a:gd name="T109" fmla="*/ 92 h 3429"/>
              <a:gd name="T110" fmla="*/ 158 w 3330"/>
              <a:gd name="T111" fmla="*/ 43 h 3429"/>
              <a:gd name="T112" fmla="*/ 235 w 3330"/>
              <a:gd name="T113" fmla="*/ 12 h 3429"/>
              <a:gd name="T114" fmla="*/ 320 w 3330"/>
              <a:gd name="T115" fmla="*/ 0 h 34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330" h="3429">
                <a:moveTo>
                  <a:pt x="2357" y="1004"/>
                </a:moveTo>
                <a:lnTo>
                  <a:pt x="2324" y="1006"/>
                </a:lnTo>
                <a:lnTo>
                  <a:pt x="2293" y="1014"/>
                </a:lnTo>
                <a:lnTo>
                  <a:pt x="2264" y="1026"/>
                </a:lnTo>
                <a:lnTo>
                  <a:pt x="2237" y="1043"/>
                </a:lnTo>
                <a:lnTo>
                  <a:pt x="2212" y="1063"/>
                </a:lnTo>
                <a:lnTo>
                  <a:pt x="1494" y="1781"/>
                </a:lnTo>
                <a:lnTo>
                  <a:pt x="1483" y="1790"/>
                </a:lnTo>
                <a:lnTo>
                  <a:pt x="1472" y="1794"/>
                </a:lnTo>
                <a:lnTo>
                  <a:pt x="1458" y="1796"/>
                </a:lnTo>
                <a:lnTo>
                  <a:pt x="1445" y="1794"/>
                </a:lnTo>
                <a:lnTo>
                  <a:pt x="1433" y="1790"/>
                </a:lnTo>
                <a:lnTo>
                  <a:pt x="1422" y="1781"/>
                </a:lnTo>
                <a:lnTo>
                  <a:pt x="1156" y="1517"/>
                </a:lnTo>
                <a:lnTo>
                  <a:pt x="1132" y="1495"/>
                </a:lnTo>
                <a:lnTo>
                  <a:pt x="1106" y="1479"/>
                </a:lnTo>
                <a:lnTo>
                  <a:pt x="1075" y="1467"/>
                </a:lnTo>
                <a:lnTo>
                  <a:pt x="1045" y="1459"/>
                </a:lnTo>
                <a:lnTo>
                  <a:pt x="1013" y="1456"/>
                </a:lnTo>
                <a:lnTo>
                  <a:pt x="981" y="1459"/>
                </a:lnTo>
                <a:lnTo>
                  <a:pt x="951" y="1467"/>
                </a:lnTo>
                <a:lnTo>
                  <a:pt x="920" y="1479"/>
                </a:lnTo>
                <a:lnTo>
                  <a:pt x="893" y="1495"/>
                </a:lnTo>
                <a:lnTo>
                  <a:pt x="870" y="1515"/>
                </a:lnTo>
                <a:lnTo>
                  <a:pt x="870" y="1517"/>
                </a:lnTo>
                <a:lnTo>
                  <a:pt x="848" y="1540"/>
                </a:lnTo>
                <a:lnTo>
                  <a:pt x="832" y="1567"/>
                </a:lnTo>
                <a:lnTo>
                  <a:pt x="820" y="1597"/>
                </a:lnTo>
                <a:lnTo>
                  <a:pt x="813" y="1627"/>
                </a:lnTo>
                <a:lnTo>
                  <a:pt x="810" y="1660"/>
                </a:lnTo>
                <a:lnTo>
                  <a:pt x="813" y="1692"/>
                </a:lnTo>
                <a:lnTo>
                  <a:pt x="820" y="1722"/>
                </a:lnTo>
                <a:lnTo>
                  <a:pt x="832" y="1752"/>
                </a:lnTo>
                <a:lnTo>
                  <a:pt x="848" y="1779"/>
                </a:lnTo>
                <a:lnTo>
                  <a:pt x="870" y="1803"/>
                </a:lnTo>
                <a:lnTo>
                  <a:pt x="1314" y="2248"/>
                </a:lnTo>
                <a:lnTo>
                  <a:pt x="1339" y="2270"/>
                </a:lnTo>
                <a:lnTo>
                  <a:pt x="1367" y="2286"/>
                </a:lnTo>
                <a:lnTo>
                  <a:pt x="1396" y="2298"/>
                </a:lnTo>
                <a:lnTo>
                  <a:pt x="1427" y="2305"/>
                </a:lnTo>
                <a:lnTo>
                  <a:pt x="1459" y="2308"/>
                </a:lnTo>
                <a:lnTo>
                  <a:pt x="1489" y="2305"/>
                </a:lnTo>
                <a:lnTo>
                  <a:pt x="1520" y="2298"/>
                </a:lnTo>
                <a:lnTo>
                  <a:pt x="1549" y="2286"/>
                </a:lnTo>
                <a:lnTo>
                  <a:pt x="1577" y="2270"/>
                </a:lnTo>
                <a:lnTo>
                  <a:pt x="1602" y="2248"/>
                </a:lnTo>
                <a:lnTo>
                  <a:pt x="2500" y="1351"/>
                </a:lnTo>
                <a:lnTo>
                  <a:pt x="2521" y="1325"/>
                </a:lnTo>
                <a:lnTo>
                  <a:pt x="2538" y="1298"/>
                </a:lnTo>
                <a:lnTo>
                  <a:pt x="2550" y="1268"/>
                </a:lnTo>
                <a:lnTo>
                  <a:pt x="2557" y="1238"/>
                </a:lnTo>
                <a:lnTo>
                  <a:pt x="2559" y="1207"/>
                </a:lnTo>
                <a:lnTo>
                  <a:pt x="2557" y="1175"/>
                </a:lnTo>
                <a:lnTo>
                  <a:pt x="2550" y="1145"/>
                </a:lnTo>
                <a:lnTo>
                  <a:pt x="2538" y="1116"/>
                </a:lnTo>
                <a:lnTo>
                  <a:pt x="2521" y="1088"/>
                </a:lnTo>
                <a:lnTo>
                  <a:pt x="2500" y="1063"/>
                </a:lnTo>
                <a:lnTo>
                  <a:pt x="2476" y="1043"/>
                </a:lnTo>
                <a:lnTo>
                  <a:pt x="2448" y="1026"/>
                </a:lnTo>
                <a:lnTo>
                  <a:pt x="2419" y="1014"/>
                </a:lnTo>
                <a:lnTo>
                  <a:pt x="2388" y="1006"/>
                </a:lnTo>
                <a:lnTo>
                  <a:pt x="2357" y="1004"/>
                </a:lnTo>
                <a:close/>
                <a:moveTo>
                  <a:pt x="320" y="0"/>
                </a:moveTo>
                <a:lnTo>
                  <a:pt x="3009" y="0"/>
                </a:lnTo>
                <a:lnTo>
                  <a:pt x="3053" y="3"/>
                </a:lnTo>
                <a:lnTo>
                  <a:pt x="3094" y="12"/>
                </a:lnTo>
                <a:lnTo>
                  <a:pt x="3134" y="25"/>
                </a:lnTo>
                <a:lnTo>
                  <a:pt x="3170" y="43"/>
                </a:lnTo>
                <a:lnTo>
                  <a:pt x="3205" y="66"/>
                </a:lnTo>
                <a:lnTo>
                  <a:pt x="3236" y="92"/>
                </a:lnTo>
                <a:lnTo>
                  <a:pt x="3263" y="124"/>
                </a:lnTo>
                <a:lnTo>
                  <a:pt x="3286" y="157"/>
                </a:lnTo>
                <a:lnTo>
                  <a:pt x="3304" y="194"/>
                </a:lnTo>
                <a:lnTo>
                  <a:pt x="3318" y="233"/>
                </a:lnTo>
                <a:lnTo>
                  <a:pt x="3327" y="274"/>
                </a:lnTo>
                <a:lnTo>
                  <a:pt x="3330" y="319"/>
                </a:lnTo>
                <a:lnTo>
                  <a:pt x="3330" y="2276"/>
                </a:lnTo>
                <a:lnTo>
                  <a:pt x="3327" y="2317"/>
                </a:lnTo>
                <a:lnTo>
                  <a:pt x="3319" y="2357"/>
                </a:lnTo>
                <a:lnTo>
                  <a:pt x="3306" y="2396"/>
                </a:lnTo>
                <a:lnTo>
                  <a:pt x="3289" y="2432"/>
                </a:lnTo>
                <a:lnTo>
                  <a:pt x="3266" y="2466"/>
                </a:lnTo>
                <a:lnTo>
                  <a:pt x="3240" y="2497"/>
                </a:lnTo>
                <a:lnTo>
                  <a:pt x="3210" y="2525"/>
                </a:lnTo>
                <a:lnTo>
                  <a:pt x="3177" y="2549"/>
                </a:lnTo>
                <a:lnTo>
                  <a:pt x="1824" y="3382"/>
                </a:lnTo>
                <a:lnTo>
                  <a:pt x="1784" y="3402"/>
                </a:lnTo>
                <a:lnTo>
                  <a:pt x="1742" y="3417"/>
                </a:lnTo>
                <a:lnTo>
                  <a:pt x="1699" y="3426"/>
                </a:lnTo>
                <a:lnTo>
                  <a:pt x="1655" y="3429"/>
                </a:lnTo>
                <a:lnTo>
                  <a:pt x="1612" y="3426"/>
                </a:lnTo>
                <a:lnTo>
                  <a:pt x="1568" y="3417"/>
                </a:lnTo>
                <a:lnTo>
                  <a:pt x="1527" y="3402"/>
                </a:lnTo>
                <a:lnTo>
                  <a:pt x="1487" y="3381"/>
                </a:lnTo>
                <a:lnTo>
                  <a:pt x="151" y="2549"/>
                </a:lnTo>
                <a:lnTo>
                  <a:pt x="117" y="2525"/>
                </a:lnTo>
                <a:lnTo>
                  <a:pt x="88" y="2497"/>
                </a:lnTo>
                <a:lnTo>
                  <a:pt x="62" y="2466"/>
                </a:lnTo>
                <a:lnTo>
                  <a:pt x="41" y="2432"/>
                </a:lnTo>
                <a:lnTo>
                  <a:pt x="24" y="2396"/>
                </a:lnTo>
                <a:lnTo>
                  <a:pt x="11" y="2358"/>
                </a:lnTo>
                <a:lnTo>
                  <a:pt x="3" y="2318"/>
                </a:lnTo>
                <a:lnTo>
                  <a:pt x="0" y="2277"/>
                </a:lnTo>
                <a:lnTo>
                  <a:pt x="0" y="319"/>
                </a:lnTo>
                <a:lnTo>
                  <a:pt x="3" y="274"/>
                </a:lnTo>
                <a:lnTo>
                  <a:pt x="12" y="233"/>
                </a:lnTo>
                <a:lnTo>
                  <a:pt x="26" y="194"/>
                </a:lnTo>
                <a:lnTo>
                  <a:pt x="44" y="157"/>
                </a:lnTo>
                <a:lnTo>
                  <a:pt x="67" y="124"/>
                </a:lnTo>
                <a:lnTo>
                  <a:pt x="94" y="92"/>
                </a:lnTo>
                <a:lnTo>
                  <a:pt x="125" y="66"/>
                </a:lnTo>
                <a:lnTo>
                  <a:pt x="158" y="43"/>
                </a:lnTo>
                <a:lnTo>
                  <a:pt x="196" y="25"/>
                </a:lnTo>
                <a:lnTo>
                  <a:pt x="235" y="12"/>
                </a:lnTo>
                <a:lnTo>
                  <a:pt x="277" y="3"/>
                </a:lnTo>
                <a:lnTo>
                  <a:pt x="320" y="0"/>
                </a:lnTo>
                <a:close/>
              </a:path>
            </a:pathLst>
          </a:custGeom>
          <a:solidFill>
            <a:srgbClr val="00C3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60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218EA60-A677-4896-B716-D00828DB28CC}"/>
              </a:ext>
            </a:extLst>
          </p:cNvPr>
          <p:cNvSpPr txBox="1"/>
          <p:nvPr/>
        </p:nvSpPr>
        <p:spPr>
          <a:xfrm>
            <a:off x="4352818" y="3524128"/>
            <a:ext cx="7072988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CNN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모델에서 학습</a:t>
            </a:r>
          </a:p>
        </p:txBody>
      </p:sp>
      <p:sp>
        <p:nvSpPr>
          <p:cNvPr id="22" name="Freeform 57">
            <a:extLst>
              <a:ext uri="{FF2B5EF4-FFF2-40B4-BE49-F238E27FC236}">
                <a16:creationId xmlns:a16="http://schemas.microsoft.com/office/drawing/2014/main" id="{C8E8E6DD-854C-42E3-8E53-36BA20CBF9CE}"/>
              </a:ext>
            </a:extLst>
          </p:cNvPr>
          <p:cNvSpPr>
            <a:spLocks noEditPoints="1"/>
          </p:cNvSpPr>
          <p:nvPr/>
        </p:nvSpPr>
        <p:spPr bwMode="auto">
          <a:xfrm>
            <a:off x="4140287" y="4211916"/>
            <a:ext cx="137529" cy="141996"/>
          </a:xfrm>
          <a:custGeom>
            <a:avLst/>
            <a:gdLst>
              <a:gd name="T0" fmla="*/ 2324 w 3330"/>
              <a:gd name="T1" fmla="*/ 1006 h 3429"/>
              <a:gd name="T2" fmla="*/ 2264 w 3330"/>
              <a:gd name="T3" fmla="*/ 1026 h 3429"/>
              <a:gd name="T4" fmla="*/ 2212 w 3330"/>
              <a:gd name="T5" fmla="*/ 1063 h 3429"/>
              <a:gd name="T6" fmla="*/ 1483 w 3330"/>
              <a:gd name="T7" fmla="*/ 1790 h 3429"/>
              <a:gd name="T8" fmla="*/ 1458 w 3330"/>
              <a:gd name="T9" fmla="*/ 1796 h 3429"/>
              <a:gd name="T10" fmla="*/ 1433 w 3330"/>
              <a:gd name="T11" fmla="*/ 1790 h 3429"/>
              <a:gd name="T12" fmla="*/ 1156 w 3330"/>
              <a:gd name="T13" fmla="*/ 1517 h 3429"/>
              <a:gd name="T14" fmla="*/ 1106 w 3330"/>
              <a:gd name="T15" fmla="*/ 1479 h 3429"/>
              <a:gd name="T16" fmla="*/ 1045 w 3330"/>
              <a:gd name="T17" fmla="*/ 1459 h 3429"/>
              <a:gd name="T18" fmla="*/ 981 w 3330"/>
              <a:gd name="T19" fmla="*/ 1459 h 3429"/>
              <a:gd name="T20" fmla="*/ 920 w 3330"/>
              <a:gd name="T21" fmla="*/ 1479 h 3429"/>
              <a:gd name="T22" fmla="*/ 870 w 3330"/>
              <a:gd name="T23" fmla="*/ 1515 h 3429"/>
              <a:gd name="T24" fmla="*/ 848 w 3330"/>
              <a:gd name="T25" fmla="*/ 1540 h 3429"/>
              <a:gd name="T26" fmla="*/ 820 w 3330"/>
              <a:gd name="T27" fmla="*/ 1597 h 3429"/>
              <a:gd name="T28" fmla="*/ 810 w 3330"/>
              <a:gd name="T29" fmla="*/ 1660 h 3429"/>
              <a:gd name="T30" fmla="*/ 820 w 3330"/>
              <a:gd name="T31" fmla="*/ 1722 h 3429"/>
              <a:gd name="T32" fmla="*/ 848 w 3330"/>
              <a:gd name="T33" fmla="*/ 1779 h 3429"/>
              <a:gd name="T34" fmla="*/ 1314 w 3330"/>
              <a:gd name="T35" fmla="*/ 2248 h 3429"/>
              <a:gd name="T36" fmla="*/ 1367 w 3330"/>
              <a:gd name="T37" fmla="*/ 2286 h 3429"/>
              <a:gd name="T38" fmla="*/ 1427 w 3330"/>
              <a:gd name="T39" fmla="*/ 2305 h 3429"/>
              <a:gd name="T40" fmla="*/ 1489 w 3330"/>
              <a:gd name="T41" fmla="*/ 2305 h 3429"/>
              <a:gd name="T42" fmla="*/ 1549 w 3330"/>
              <a:gd name="T43" fmla="*/ 2286 h 3429"/>
              <a:gd name="T44" fmla="*/ 1602 w 3330"/>
              <a:gd name="T45" fmla="*/ 2248 h 3429"/>
              <a:gd name="T46" fmla="*/ 2521 w 3330"/>
              <a:gd name="T47" fmla="*/ 1325 h 3429"/>
              <a:gd name="T48" fmla="*/ 2550 w 3330"/>
              <a:gd name="T49" fmla="*/ 1268 h 3429"/>
              <a:gd name="T50" fmla="*/ 2559 w 3330"/>
              <a:gd name="T51" fmla="*/ 1207 h 3429"/>
              <a:gd name="T52" fmla="*/ 2550 w 3330"/>
              <a:gd name="T53" fmla="*/ 1145 h 3429"/>
              <a:gd name="T54" fmla="*/ 2521 w 3330"/>
              <a:gd name="T55" fmla="*/ 1088 h 3429"/>
              <a:gd name="T56" fmla="*/ 2476 w 3330"/>
              <a:gd name="T57" fmla="*/ 1043 h 3429"/>
              <a:gd name="T58" fmla="*/ 2419 w 3330"/>
              <a:gd name="T59" fmla="*/ 1014 h 3429"/>
              <a:gd name="T60" fmla="*/ 2357 w 3330"/>
              <a:gd name="T61" fmla="*/ 1004 h 3429"/>
              <a:gd name="T62" fmla="*/ 3009 w 3330"/>
              <a:gd name="T63" fmla="*/ 0 h 3429"/>
              <a:gd name="T64" fmla="*/ 3094 w 3330"/>
              <a:gd name="T65" fmla="*/ 12 h 3429"/>
              <a:gd name="T66" fmla="*/ 3170 w 3330"/>
              <a:gd name="T67" fmla="*/ 43 h 3429"/>
              <a:gd name="T68" fmla="*/ 3236 w 3330"/>
              <a:gd name="T69" fmla="*/ 92 h 3429"/>
              <a:gd name="T70" fmla="*/ 3286 w 3330"/>
              <a:gd name="T71" fmla="*/ 157 h 3429"/>
              <a:gd name="T72" fmla="*/ 3318 w 3330"/>
              <a:gd name="T73" fmla="*/ 233 h 3429"/>
              <a:gd name="T74" fmla="*/ 3330 w 3330"/>
              <a:gd name="T75" fmla="*/ 319 h 3429"/>
              <a:gd name="T76" fmla="*/ 3327 w 3330"/>
              <a:gd name="T77" fmla="*/ 2317 h 3429"/>
              <a:gd name="T78" fmla="*/ 3306 w 3330"/>
              <a:gd name="T79" fmla="*/ 2396 h 3429"/>
              <a:gd name="T80" fmla="*/ 3266 w 3330"/>
              <a:gd name="T81" fmla="*/ 2466 h 3429"/>
              <a:gd name="T82" fmla="*/ 3210 w 3330"/>
              <a:gd name="T83" fmla="*/ 2525 h 3429"/>
              <a:gd name="T84" fmla="*/ 1824 w 3330"/>
              <a:gd name="T85" fmla="*/ 3382 h 3429"/>
              <a:gd name="T86" fmla="*/ 1742 w 3330"/>
              <a:gd name="T87" fmla="*/ 3417 h 3429"/>
              <a:gd name="T88" fmla="*/ 1655 w 3330"/>
              <a:gd name="T89" fmla="*/ 3429 h 3429"/>
              <a:gd name="T90" fmla="*/ 1568 w 3330"/>
              <a:gd name="T91" fmla="*/ 3417 h 3429"/>
              <a:gd name="T92" fmla="*/ 1487 w 3330"/>
              <a:gd name="T93" fmla="*/ 3381 h 3429"/>
              <a:gd name="T94" fmla="*/ 117 w 3330"/>
              <a:gd name="T95" fmla="*/ 2525 h 3429"/>
              <a:gd name="T96" fmla="*/ 62 w 3330"/>
              <a:gd name="T97" fmla="*/ 2466 h 3429"/>
              <a:gd name="T98" fmla="*/ 24 w 3330"/>
              <a:gd name="T99" fmla="*/ 2396 h 3429"/>
              <a:gd name="T100" fmla="*/ 3 w 3330"/>
              <a:gd name="T101" fmla="*/ 2318 h 3429"/>
              <a:gd name="T102" fmla="*/ 0 w 3330"/>
              <a:gd name="T103" fmla="*/ 319 h 3429"/>
              <a:gd name="T104" fmla="*/ 12 w 3330"/>
              <a:gd name="T105" fmla="*/ 233 h 3429"/>
              <a:gd name="T106" fmla="*/ 44 w 3330"/>
              <a:gd name="T107" fmla="*/ 157 h 3429"/>
              <a:gd name="T108" fmla="*/ 94 w 3330"/>
              <a:gd name="T109" fmla="*/ 92 h 3429"/>
              <a:gd name="T110" fmla="*/ 158 w 3330"/>
              <a:gd name="T111" fmla="*/ 43 h 3429"/>
              <a:gd name="T112" fmla="*/ 235 w 3330"/>
              <a:gd name="T113" fmla="*/ 12 h 3429"/>
              <a:gd name="T114" fmla="*/ 320 w 3330"/>
              <a:gd name="T115" fmla="*/ 0 h 34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330" h="3429">
                <a:moveTo>
                  <a:pt x="2357" y="1004"/>
                </a:moveTo>
                <a:lnTo>
                  <a:pt x="2324" y="1006"/>
                </a:lnTo>
                <a:lnTo>
                  <a:pt x="2293" y="1014"/>
                </a:lnTo>
                <a:lnTo>
                  <a:pt x="2264" y="1026"/>
                </a:lnTo>
                <a:lnTo>
                  <a:pt x="2237" y="1043"/>
                </a:lnTo>
                <a:lnTo>
                  <a:pt x="2212" y="1063"/>
                </a:lnTo>
                <a:lnTo>
                  <a:pt x="1494" y="1781"/>
                </a:lnTo>
                <a:lnTo>
                  <a:pt x="1483" y="1790"/>
                </a:lnTo>
                <a:lnTo>
                  <a:pt x="1472" y="1794"/>
                </a:lnTo>
                <a:lnTo>
                  <a:pt x="1458" y="1796"/>
                </a:lnTo>
                <a:lnTo>
                  <a:pt x="1445" y="1794"/>
                </a:lnTo>
                <a:lnTo>
                  <a:pt x="1433" y="1790"/>
                </a:lnTo>
                <a:lnTo>
                  <a:pt x="1422" y="1781"/>
                </a:lnTo>
                <a:lnTo>
                  <a:pt x="1156" y="1517"/>
                </a:lnTo>
                <a:lnTo>
                  <a:pt x="1132" y="1495"/>
                </a:lnTo>
                <a:lnTo>
                  <a:pt x="1106" y="1479"/>
                </a:lnTo>
                <a:lnTo>
                  <a:pt x="1075" y="1467"/>
                </a:lnTo>
                <a:lnTo>
                  <a:pt x="1045" y="1459"/>
                </a:lnTo>
                <a:lnTo>
                  <a:pt x="1013" y="1456"/>
                </a:lnTo>
                <a:lnTo>
                  <a:pt x="981" y="1459"/>
                </a:lnTo>
                <a:lnTo>
                  <a:pt x="951" y="1467"/>
                </a:lnTo>
                <a:lnTo>
                  <a:pt x="920" y="1479"/>
                </a:lnTo>
                <a:lnTo>
                  <a:pt x="893" y="1495"/>
                </a:lnTo>
                <a:lnTo>
                  <a:pt x="870" y="1515"/>
                </a:lnTo>
                <a:lnTo>
                  <a:pt x="870" y="1517"/>
                </a:lnTo>
                <a:lnTo>
                  <a:pt x="848" y="1540"/>
                </a:lnTo>
                <a:lnTo>
                  <a:pt x="832" y="1567"/>
                </a:lnTo>
                <a:lnTo>
                  <a:pt x="820" y="1597"/>
                </a:lnTo>
                <a:lnTo>
                  <a:pt x="813" y="1627"/>
                </a:lnTo>
                <a:lnTo>
                  <a:pt x="810" y="1660"/>
                </a:lnTo>
                <a:lnTo>
                  <a:pt x="813" y="1692"/>
                </a:lnTo>
                <a:lnTo>
                  <a:pt x="820" y="1722"/>
                </a:lnTo>
                <a:lnTo>
                  <a:pt x="832" y="1752"/>
                </a:lnTo>
                <a:lnTo>
                  <a:pt x="848" y="1779"/>
                </a:lnTo>
                <a:lnTo>
                  <a:pt x="870" y="1803"/>
                </a:lnTo>
                <a:lnTo>
                  <a:pt x="1314" y="2248"/>
                </a:lnTo>
                <a:lnTo>
                  <a:pt x="1339" y="2270"/>
                </a:lnTo>
                <a:lnTo>
                  <a:pt x="1367" y="2286"/>
                </a:lnTo>
                <a:lnTo>
                  <a:pt x="1396" y="2298"/>
                </a:lnTo>
                <a:lnTo>
                  <a:pt x="1427" y="2305"/>
                </a:lnTo>
                <a:lnTo>
                  <a:pt x="1459" y="2308"/>
                </a:lnTo>
                <a:lnTo>
                  <a:pt x="1489" y="2305"/>
                </a:lnTo>
                <a:lnTo>
                  <a:pt x="1520" y="2298"/>
                </a:lnTo>
                <a:lnTo>
                  <a:pt x="1549" y="2286"/>
                </a:lnTo>
                <a:lnTo>
                  <a:pt x="1577" y="2270"/>
                </a:lnTo>
                <a:lnTo>
                  <a:pt x="1602" y="2248"/>
                </a:lnTo>
                <a:lnTo>
                  <a:pt x="2500" y="1351"/>
                </a:lnTo>
                <a:lnTo>
                  <a:pt x="2521" y="1325"/>
                </a:lnTo>
                <a:lnTo>
                  <a:pt x="2538" y="1298"/>
                </a:lnTo>
                <a:lnTo>
                  <a:pt x="2550" y="1268"/>
                </a:lnTo>
                <a:lnTo>
                  <a:pt x="2557" y="1238"/>
                </a:lnTo>
                <a:lnTo>
                  <a:pt x="2559" y="1207"/>
                </a:lnTo>
                <a:lnTo>
                  <a:pt x="2557" y="1175"/>
                </a:lnTo>
                <a:lnTo>
                  <a:pt x="2550" y="1145"/>
                </a:lnTo>
                <a:lnTo>
                  <a:pt x="2538" y="1116"/>
                </a:lnTo>
                <a:lnTo>
                  <a:pt x="2521" y="1088"/>
                </a:lnTo>
                <a:lnTo>
                  <a:pt x="2500" y="1063"/>
                </a:lnTo>
                <a:lnTo>
                  <a:pt x="2476" y="1043"/>
                </a:lnTo>
                <a:lnTo>
                  <a:pt x="2448" y="1026"/>
                </a:lnTo>
                <a:lnTo>
                  <a:pt x="2419" y="1014"/>
                </a:lnTo>
                <a:lnTo>
                  <a:pt x="2388" y="1006"/>
                </a:lnTo>
                <a:lnTo>
                  <a:pt x="2357" y="1004"/>
                </a:lnTo>
                <a:close/>
                <a:moveTo>
                  <a:pt x="320" y="0"/>
                </a:moveTo>
                <a:lnTo>
                  <a:pt x="3009" y="0"/>
                </a:lnTo>
                <a:lnTo>
                  <a:pt x="3053" y="3"/>
                </a:lnTo>
                <a:lnTo>
                  <a:pt x="3094" y="12"/>
                </a:lnTo>
                <a:lnTo>
                  <a:pt x="3134" y="25"/>
                </a:lnTo>
                <a:lnTo>
                  <a:pt x="3170" y="43"/>
                </a:lnTo>
                <a:lnTo>
                  <a:pt x="3205" y="66"/>
                </a:lnTo>
                <a:lnTo>
                  <a:pt x="3236" y="92"/>
                </a:lnTo>
                <a:lnTo>
                  <a:pt x="3263" y="124"/>
                </a:lnTo>
                <a:lnTo>
                  <a:pt x="3286" y="157"/>
                </a:lnTo>
                <a:lnTo>
                  <a:pt x="3304" y="194"/>
                </a:lnTo>
                <a:lnTo>
                  <a:pt x="3318" y="233"/>
                </a:lnTo>
                <a:lnTo>
                  <a:pt x="3327" y="274"/>
                </a:lnTo>
                <a:lnTo>
                  <a:pt x="3330" y="319"/>
                </a:lnTo>
                <a:lnTo>
                  <a:pt x="3330" y="2276"/>
                </a:lnTo>
                <a:lnTo>
                  <a:pt x="3327" y="2317"/>
                </a:lnTo>
                <a:lnTo>
                  <a:pt x="3319" y="2357"/>
                </a:lnTo>
                <a:lnTo>
                  <a:pt x="3306" y="2396"/>
                </a:lnTo>
                <a:lnTo>
                  <a:pt x="3289" y="2432"/>
                </a:lnTo>
                <a:lnTo>
                  <a:pt x="3266" y="2466"/>
                </a:lnTo>
                <a:lnTo>
                  <a:pt x="3240" y="2497"/>
                </a:lnTo>
                <a:lnTo>
                  <a:pt x="3210" y="2525"/>
                </a:lnTo>
                <a:lnTo>
                  <a:pt x="3177" y="2549"/>
                </a:lnTo>
                <a:lnTo>
                  <a:pt x="1824" y="3382"/>
                </a:lnTo>
                <a:lnTo>
                  <a:pt x="1784" y="3402"/>
                </a:lnTo>
                <a:lnTo>
                  <a:pt x="1742" y="3417"/>
                </a:lnTo>
                <a:lnTo>
                  <a:pt x="1699" y="3426"/>
                </a:lnTo>
                <a:lnTo>
                  <a:pt x="1655" y="3429"/>
                </a:lnTo>
                <a:lnTo>
                  <a:pt x="1612" y="3426"/>
                </a:lnTo>
                <a:lnTo>
                  <a:pt x="1568" y="3417"/>
                </a:lnTo>
                <a:lnTo>
                  <a:pt x="1527" y="3402"/>
                </a:lnTo>
                <a:lnTo>
                  <a:pt x="1487" y="3381"/>
                </a:lnTo>
                <a:lnTo>
                  <a:pt x="151" y="2549"/>
                </a:lnTo>
                <a:lnTo>
                  <a:pt x="117" y="2525"/>
                </a:lnTo>
                <a:lnTo>
                  <a:pt x="88" y="2497"/>
                </a:lnTo>
                <a:lnTo>
                  <a:pt x="62" y="2466"/>
                </a:lnTo>
                <a:lnTo>
                  <a:pt x="41" y="2432"/>
                </a:lnTo>
                <a:lnTo>
                  <a:pt x="24" y="2396"/>
                </a:lnTo>
                <a:lnTo>
                  <a:pt x="11" y="2358"/>
                </a:lnTo>
                <a:lnTo>
                  <a:pt x="3" y="2318"/>
                </a:lnTo>
                <a:lnTo>
                  <a:pt x="0" y="2277"/>
                </a:lnTo>
                <a:lnTo>
                  <a:pt x="0" y="319"/>
                </a:lnTo>
                <a:lnTo>
                  <a:pt x="3" y="274"/>
                </a:lnTo>
                <a:lnTo>
                  <a:pt x="12" y="233"/>
                </a:lnTo>
                <a:lnTo>
                  <a:pt x="26" y="194"/>
                </a:lnTo>
                <a:lnTo>
                  <a:pt x="44" y="157"/>
                </a:lnTo>
                <a:lnTo>
                  <a:pt x="67" y="124"/>
                </a:lnTo>
                <a:lnTo>
                  <a:pt x="94" y="92"/>
                </a:lnTo>
                <a:lnTo>
                  <a:pt x="125" y="66"/>
                </a:lnTo>
                <a:lnTo>
                  <a:pt x="158" y="43"/>
                </a:lnTo>
                <a:lnTo>
                  <a:pt x="196" y="25"/>
                </a:lnTo>
                <a:lnTo>
                  <a:pt x="235" y="12"/>
                </a:lnTo>
                <a:lnTo>
                  <a:pt x="277" y="3"/>
                </a:lnTo>
                <a:lnTo>
                  <a:pt x="320" y="0"/>
                </a:lnTo>
                <a:close/>
              </a:path>
            </a:pathLst>
          </a:custGeom>
          <a:solidFill>
            <a:srgbClr val="00C3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60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14A1624-42DD-4B2B-B58C-B3A4935A5921}"/>
              </a:ext>
            </a:extLst>
          </p:cNvPr>
          <p:cNvSpPr txBox="1"/>
          <p:nvPr/>
        </p:nvSpPr>
        <p:spPr>
          <a:xfrm>
            <a:off x="4352818" y="4169393"/>
            <a:ext cx="558813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Data-Set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구축 및 수집 방안</a:t>
            </a:r>
          </a:p>
        </p:txBody>
      </p:sp>
    </p:spTree>
    <p:extLst>
      <p:ext uri="{BB962C8B-B14F-4D97-AF65-F5344CB8AC3E}">
        <p14:creationId xmlns:p14="http://schemas.microsoft.com/office/powerpoint/2010/main" val="2478316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그룹 91">
            <a:extLst>
              <a:ext uri="{FF2B5EF4-FFF2-40B4-BE49-F238E27FC236}">
                <a16:creationId xmlns:a16="http://schemas.microsoft.com/office/drawing/2014/main" id="{417ECB2C-18CD-481D-9D4B-8E422723A71A}"/>
              </a:ext>
            </a:extLst>
          </p:cNvPr>
          <p:cNvGrpSpPr/>
          <p:nvPr/>
        </p:nvGrpSpPr>
        <p:grpSpPr>
          <a:xfrm>
            <a:off x="4145827" y="1466561"/>
            <a:ext cx="682207" cy="682206"/>
            <a:chOff x="6270029" y="3755207"/>
            <a:chExt cx="682207" cy="682206"/>
          </a:xfrm>
        </p:grpSpPr>
        <p:sp>
          <p:nvSpPr>
            <p:cNvPr id="93" name="타원 92">
              <a:extLst>
                <a:ext uri="{FF2B5EF4-FFF2-40B4-BE49-F238E27FC236}">
                  <a16:creationId xmlns:a16="http://schemas.microsoft.com/office/drawing/2014/main" id="{B9A744AC-478A-4360-9860-1D8EAA628E03}"/>
                </a:ext>
              </a:extLst>
            </p:cNvPr>
            <p:cNvSpPr/>
            <p:nvPr/>
          </p:nvSpPr>
          <p:spPr>
            <a:xfrm>
              <a:off x="6270029" y="3755207"/>
              <a:ext cx="682207" cy="68220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grpSp>
          <p:nvGrpSpPr>
            <p:cNvPr id="94" name="Group 5">
              <a:extLst>
                <a:ext uri="{FF2B5EF4-FFF2-40B4-BE49-F238E27FC236}">
                  <a16:creationId xmlns:a16="http://schemas.microsoft.com/office/drawing/2014/main" id="{0BFA70A8-129E-461E-8E6E-0CB139372E1D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477020" y="3938852"/>
              <a:ext cx="314080" cy="328258"/>
              <a:chOff x="1239" y="1735"/>
              <a:chExt cx="288" cy="301"/>
            </a:xfrm>
            <a:solidFill>
              <a:srgbClr val="00C300"/>
            </a:solidFill>
          </p:grpSpPr>
          <p:sp>
            <p:nvSpPr>
              <p:cNvPr id="95" name="Freeform 7">
                <a:extLst>
                  <a:ext uri="{FF2B5EF4-FFF2-40B4-BE49-F238E27FC236}">
                    <a16:creationId xmlns:a16="http://schemas.microsoft.com/office/drawing/2014/main" id="{26E3EC45-1472-450E-AC46-797D440AAF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39" y="1735"/>
                <a:ext cx="238" cy="280"/>
              </a:xfrm>
              <a:custGeom>
                <a:avLst/>
                <a:gdLst>
                  <a:gd name="T0" fmla="*/ 180 w 2621"/>
                  <a:gd name="T1" fmla="*/ 0 h 3074"/>
                  <a:gd name="T2" fmla="*/ 2440 w 2621"/>
                  <a:gd name="T3" fmla="*/ 0 h 3074"/>
                  <a:gd name="T4" fmla="*/ 2474 w 2621"/>
                  <a:gd name="T5" fmla="*/ 3 h 3074"/>
                  <a:gd name="T6" fmla="*/ 2504 w 2621"/>
                  <a:gd name="T7" fmla="*/ 12 h 3074"/>
                  <a:gd name="T8" fmla="*/ 2532 w 2621"/>
                  <a:gd name="T9" fmla="*/ 25 h 3074"/>
                  <a:gd name="T10" fmla="*/ 2557 w 2621"/>
                  <a:gd name="T11" fmla="*/ 43 h 3074"/>
                  <a:gd name="T12" fmla="*/ 2579 w 2621"/>
                  <a:gd name="T13" fmla="*/ 65 h 3074"/>
                  <a:gd name="T14" fmla="*/ 2596 w 2621"/>
                  <a:gd name="T15" fmla="*/ 90 h 3074"/>
                  <a:gd name="T16" fmla="*/ 2610 w 2621"/>
                  <a:gd name="T17" fmla="*/ 118 h 3074"/>
                  <a:gd name="T18" fmla="*/ 2618 w 2621"/>
                  <a:gd name="T19" fmla="*/ 149 h 3074"/>
                  <a:gd name="T20" fmla="*/ 2621 w 2621"/>
                  <a:gd name="T21" fmla="*/ 181 h 3074"/>
                  <a:gd name="T22" fmla="*/ 2621 w 2621"/>
                  <a:gd name="T23" fmla="*/ 2037 h 3074"/>
                  <a:gd name="T24" fmla="*/ 2260 w 2621"/>
                  <a:gd name="T25" fmla="*/ 2335 h 3074"/>
                  <a:gd name="T26" fmla="*/ 2260 w 2621"/>
                  <a:gd name="T27" fmla="*/ 362 h 3074"/>
                  <a:gd name="T28" fmla="*/ 361 w 2621"/>
                  <a:gd name="T29" fmla="*/ 362 h 3074"/>
                  <a:gd name="T30" fmla="*/ 361 w 2621"/>
                  <a:gd name="T31" fmla="*/ 2712 h 3074"/>
                  <a:gd name="T32" fmla="*/ 1502 w 2621"/>
                  <a:gd name="T33" fmla="*/ 2712 h 3074"/>
                  <a:gd name="T34" fmla="*/ 1758 w 2621"/>
                  <a:gd name="T35" fmla="*/ 3074 h 3074"/>
                  <a:gd name="T36" fmla="*/ 180 w 2621"/>
                  <a:gd name="T37" fmla="*/ 3074 h 3074"/>
                  <a:gd name="T38" fmla="*/ 148 w 2621"/>
                  <a:gd name="T39" fmla="*/ 3070 h 3074"/>
                  <a:gd name="T40" fmla="*/ 118 w 2621"/>
                  <a:gd name="T41" fmla="*/ 3062 h 3074"/>
                  <a:gd name="T42" fmla="*/ 89 w 2621"/>
                  <a:gd name="T43" fmla="*/ 3049 h 3074"/>
                  <a:gd name="T44" fmla="*/ 63 w 2621"/>
                  <a:gd name="T45" fmla="*/ 3031 h 3074"/>
                  <a:gd name="T46" fmla="*/ 42 w 2621"/>
                  <a:gd name="T47" fmla="*/ 3009 h 3074"/>
                  <a:gd name="T48" fmla="*/ 24 w 2621"/>
                  <a:gd name="T49" fmla="*/ 2984 h 3074"/>
                  <a:gd name="T50" fmla="*/ 10 w 2621"/>
                  <a:gd name="T51" fmla="*/ 2956 h 3074"/>
                  <a:gd name="T52" fmla="*/ 2 w 2621"/>
                  <a:gd name="T53" fmla="*/ 2925 h 3074"/>
                  <a:gd name="T54" fmla="*/ 0 w 2621"/>
                  <a:gd name="T55" fmla="*/ 2893 h 3074"/>
                  <a:gd name="T56" fmla="*/ 0 w 2621"/>
                  <a:gd name="T57" fmla="*/ 181 h 3074"/>
                  <a:gd name="T58" fmla="*/ 2 w 2621"/>
                  <a:gd name="T59" fmla="*/ 149 h 3074"/>
                  <a:gd name="T60" fmla="*/ 10 w 2621"/>
                  <a:gd name="T61" fmla="*/ 118 h 3074"/>
                  <a:gd name="T62" fmla="*/ 24 w 2621"/>
                  <a:gd name="T63" fmla="*/ 90 h 3074"/>
                  <a:gd name="T64" fmla="*/ 42 w 2621"/>
                  <a:gd name="T65" fmla="*/ 65 h 3074"/>
                  <a:gd name="T66" fmla="*/ 63 w 2621"/>
                  <a:gd name="T67" fmla="*/ 43 h 3074"/>
                  <a:gd name="T68" fmla="*/ 89 w 2621"/>
                  <a:gd name="T69" fmla="*/ 25 h 3074"/>
                  <a:gd name="T70" fmla="*/ 118 w 2621"/>
                  <a:gd name="T71" fmla="*/ 12 h 3074"/>
                  <a:gd name="T72" fmla="*/ 148 w 2621"/>
                  <a:gd name="T73" fmla="*/ 3 h 3074"/>
                  <a:gd name="T74" fmla="*/ 180 w 2621"/>
                  <a:gd name="T75" fmla="*/ 0 h 30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621" h="3074">
                    <a:moveTo>
                      <a:pt x="180" y="0"/>
                    </a:moveTo>
                    <a:lnTo>
                      <a:pt x="2440" y="0"/>
                    </a:lnTo>
                    <a:lnTo>
                      <a:pt x="2474" y="3"/>
                    </a:lnTo>
                    <a:lnTo>
                      <a:pt x="2504" y="12"/>
                    </a:lnTo>
                    <a:lnTo>
                      <a:pt x="2532" y="25"/>
                    </a:lnTo>
                    <a:lnTo>
                      <a:pt x="2557" y="43"/>
                    </a:lnTo>
                    <a:lnTo>
                      <a:pt x="2579" y="65"/>
                    </a:lnTo>
                    <a:lnTo>
                      <a:pt x="2596" y="90"/>
                    </a:lnTo>
                    <a:lnTo>
                      <a:pt x="2610" y="118"/>
                    </a:lnTo>
                    <a:lnTo>
                      <a:pt x="2618" y="149"/>
                    </a:lnTo>
                    <a:lnTo>
                      <a:pt x="2621" y="181"/>
                    </a:lnTo>
                    <a:lnTo>
                      <a:pt x="2621" y="2037"/>
                    </a:lnTo>
                    <a:lnTo>
                      <a:pt x="2260" y="2335"/>
                    </a:lnTo>
                    <a:lnTo>
                      <a:pt x="2260" y="362"/>
                    </a:lnTo>
                    <a:lnTo>
                      <a:pt x="361" y="362"/>
                    </a:lnTo>
                    <a:lnTo>
                      <a:pt x="361" y="2712"/>
                    </a:lnTo>
                    <a:lnTo>
                      <a:pt x="1502" y="2712"/>
                    </a:lnTo>
                    <a:lnTo>
                      <a:pt x="1758" y="3074"/>
                    </a:lnTo>
                    <a:lnTo>
                      <a:pt x="180" y="3074"/>
                    </a:lnTo>
                    <a:lnTo>
                      <a:pt x="148" y="3070"/>
                    </a:lnTo>
                    <a:lnTo>
                      <a:pt x="118" y="3062"/>
                    </a:lnTo>
                    <a:lnTo>
                      <a:pt x="89" y="3049"/>
                    </a:lnTo>
                    <a:lnTo>
                      <a:pt x="63" y="3031"/>
                    </a:lnTo>
                    <a:lnTo>
                      <a:pt x="42" y="3009"/>
                    </a:lnTo>
                    <a:lnTo>
                      <a:pt x="24" y="2984"/>
                    </a:lnTo>
                    <a:lnTo>
                      <a:pt x="10" y="2956"/>
                    </a:lnTo>
                    <a:lnTo>
                      <a:pt x="2" y="2925"/>
                    </a:lnTo>
                    <a:lnTo>
                      <a:pt x="0" y="2893"/>
                    </a:lnTo>
                    <a:lnTo>
                      <a:pt x="0" y="181"/>
                    </a:lnTo>
                    <a:lnTo>
                      <a:pt x="2" y="149"/>
                    </a:lnTo>
                    <a:lnTo>
                      <a:pt x="10" y="118"/>
                    </a:lnTo>
                    <a:lnTo>
                      <a:pt x="24" y="90"/>
                    </a:lnTo>
                    <a:lnTo>
                      <a:pt x="42" y="65"/>
                    </a:lnTo>
                    <a:lnTo>
                      <a:pt x="63" y="43"/>
                    </a:lnTo>
                    <a:lnTo>
                      <a:pt x="89" y="25"/>
                    </a:lnTo>
                    <a:lnTo>
                      <a:pt x="118" y="12"/>
                    </a:lnTo>
                    <a:lnTo>
                      <a:pt x="148" y="3"/>
                    </a:lnTo>
                    <a:lnTo>
                      <a:pt x="1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96" name="Freeform 8">
                <a:extLst>
                  <a:ext uri="{FF2B5EF4-FFF2-40B4-BE49-F238E27FC236}">
                    <a16:creationId xmlns:a16="http://schemas.microsoft.com/office/drawing/2014/main" id="{89B675D5-E3EC-409F-86AA-6EE16C3BC6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6" y="1910"/>
                <a:ext cx="151" cy="126"/>
              </a:xfrm>
              <a:custGeom>
                <a:avLst/>
                <a:gdLst>
                  <a:gd name="T0" fmla="*/ 1580 w 1668"/>
                  <a:gd name="T1" fmla="*/ 0 h 1391"/>
                  <a:gd name="T2" fmla="*/ 1601 w 1668"/>
                  <a:gd name="T3" fmla="*/ 3 h 1391"/>
                  <a:gd name="T4" fmla="*/ 1621 w 1668"/>
                  <a:gd name="T5" fmla="*/ 12 h 1391"/>
                  <a:gd name="T6" fmla="*/ 1640 w 1668"/>
                  <a:gd name="T7" fmla="*/ 25 h 1391"/>
                  <a:gd name="T8" fmla="*/ 1653 w 1668"/>
                  <a:gd name="T9" fmla="*/ 42 h 1391"/>
                  <a:gd name="T10" fmla="*/ 1662 w 1668"/>
                  <a:gd name="T11" fmla="*/ 62 h 1391"/>
                  <a:gd name="T12" fmla="*/ 1668 w 1668"/>
                  <a:gd name="T13" fmla="*/ 82 h 1391"/>
                  <a:gd name="T14" fmla="*/ 1667 w 1668"/>
                  <a:gd name="T15" fmla="*/ 104 h 1391"/>
                  <a:gd name="T16" fmla="*/ 1661 w 1668"/>
                  <a:gd name="T17" fmla="*/ 125 h 1391"/>
                  <a:gd name="T18" fmla="*/ 1650 w 1668"/>
                  <a:gd name="T19" fmla="*/ 144 h 1391"/>
                  <a:gd name="T20" fmla="*/ 763 w 1668"/>
                  <a:gd name="T21" fmla="*/ 1353 h 1391"/>
                  <a:gd name="T22" fmla="*/ 748 w 1668"/>
                  <a:gd name="T23" fmla="*/ 1369 h 1391"/>
                  <a:gd name="T24" fmla="*/ 730 w 1668"/>
                  <a:gd name="T25" fmla="*/ 1380 h 1391"/>
                  <a:gd name="T26" fmla="*/ 711 w 1668"/>
                  <a:gd name="T27" fmla="*/ 1388 h 1391"/>
                  <a:gd name="T28" fmla="*/ 690 w 1668"/>
                  <a:gd name="T29" fmla="*/ 1391 h 1391"/>
                  <a:gd name="T30" fmla="*/ 689 w 1668"/>
                  <a:gd name="T31" fmla="*/ 1391 h 1391"/>
                  <a:gd name="T32" fmla="*/ 668 w 1668"/>
                  <a:gd name="T33" fmla="*/ 1388 h 1391"/>
                  <a:gd name="T34" fmla="*/ 648 w 1668"/>
                  <a:gd name="T35" fmla="*/ 1379 h 1391"/>
                  <a:gd name="T36" fmla="*/ 631 w 1668"/>
                  <a:gd name="T37" fmla="*/ 1368 h 1391"/>
                  <a:gd name="T38" fmla="*/ 616 w 1668"/>
                  <a:gd name="T39" fmla="*/ 1351 h 1391"/>
                  <a:gd name="T40" fmla="*/ 17 w 1668"/>
                  <a:gd name="T41" fmla="*/ 505 h 1391"/>
                  <a:gd name="T42" fmla="*/ 7 w 1668"/>
                  <a:gd name="T43" fmla="*/ 486 h 1391"/>
                  <a:gd name="T44" fmla="*/ 1 w 1668"/>
                  <a:gd name="T45" fmla="*/ 466 h 1391"/>
                  <a:gd name="T46" fmla="*/ 0 w 1668"/>
                  <a:gd name="T47" fmla="*/ 446 h 1391"/>
                  <a:gd name="T48" fmla="*/ 4 w 1668"/>
                  <a:gd name="T49" fmla="*/ 427 h 1391"/>
                  <a:gd name="T50" fmla="*/ 13 w 1668"/>
                  <a:gd name="T51" fmla="*/ 408 h 1391"/>
                  <a:gd name="T52" fmla="*/ 24 w 1668"/>
                  <a:gd name="T53" fmla="*/ 391 h 1391"/>
                  <a:gd name="T54" fmla="*/ 41 w 1668"/>
                  <a:gd name="T55" fmla="*/ 377 h 1391"/>
                  <a:gd name="T56" fmla="*/ 58 w 1668"/>
                  <a:gd name="T57" fmla="*/ 367 h 1391"/>
                  <a:gd name="T58" fmla="*/ 78 w 1668"/>
                  <a:gd name="T59" fmla="*/ 363 h 1391"/>
                  <a:gd name="T60" fmla="*/ 98 w 1668"/>
                  <a:gd name="T61" fmla="*/ 362 h 1391"/>
                  <a:gd name="T62" fmla="*/ 119 w 1668"/>
                  <a:gd name="T63" fmla="*/ 366 h 1391"/>
                  <a:gd name="T64" fmla="*/ 137 w 1668"/>
                  <a:gd name="T65" fmla="*/ 375 h 1391"/>
                  <a:gd name="T66" fmla="*/ 690 w 1668"/>
                  <a:gd name="T67" fmla="*/ 706 h 1391"/>
                  <a:gd name="T68" fmla="*/ 1520 w 1668"/>
                  <a:gd name="T69" fmla="*/ 21 h 1391"/>
                  <a:gd name="T70" fmla="*/ 1539 w 1668"/>
                  <a:gd name="T71" fmla="*/ 10 h 1391"/>
                  <a:gd name="T72" fmla="*/ 1558 w 1668"/>
                  <a:gd name="T73" fmla="*/ 2 h 1391"/>
                  <a:gd name="T74" fmla="*/ 1580 w 1668"/>
                  <a:gd name="T75" fmla="*/ 0 h 1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668" h="1391">
                    <a:moveTo>
                      <a:pt x="1580" y="0"/>
                    </a:moveTo>
                    <a:lnTo>
                      <a:pt x="1601" y="3"/>
                    </a:lnTo>
                    <a:lnTo>
                      <a:pt x="1621" y="12"/>
                    </a:lnTo>
                    <a:lnTo>
                      <a:pt x="1640" y="25"/>
                    </a:lnTo>
                    <a:lnTo>
                      <a:pt x="1653" y="42"/>
                    </a:lnTo>
                    <a:lnTo>
                      <a:pt x="1662" y="62"/>
                    </a:lnTo>
                    <a:lnTo>
                      <a:pt x="1668" y="82"/>
                    </a:lnTo>
                    <a:lnTo>
                      <a:pt x="1667" y="104"/>
                    </a:lnTo>
                    <a:lnTo>
                      <a:pt x="1661" y="125"/>
                    </a:lnTo>
                    <a:lnTo>
                      <a:pt x="1650" y="144"/>
                    </a:lnTo>
                    <a:lnTo>
                      <a:pt x="763" y="1353"/>
                    </a:lnTo>
                    <a:lnTo>
                      <a:pt x="748" y="1369"/>
                    </a:lnTo>
                    <a:lnTo>
                      <a:pt x="730" y="1380"/>
                    </a:lnTo>
                    <a:lnTo>
                      <a:pt x="711" y="1388"/>
                    </a:lnTo>
                    <a:lnTo>
                      <a:pt x="690" y="1391"/>
                    </a:lnTo>
                    <a:lnTo>
                      <a:pt x="689" y="1391"/>
                    </a:lnTo>
                    <a:lnTo>
                      <a:pt x="668" y="1388"/>
                    </a:lnTo>
                    <a:lnTo>
                      <a:pt x="648" y="1379"/>
                    </a:lnTo>
                    <a:lnTo>
                      <a:pt x="631" y="1368"/>
                    </a:lnTo>
                    <a:lnTo>
                      <a:pt x="616" y="1351"/>
                    </a:lnTo>
                    <a:lnTo>
                      <a:pt x="17" y="505"/>
                    </a:lnTo>
                    <a:lnTo>
                      <a:pt x="7" y="486"/>
                    </a:lnTo>
                    <a:lnTo>
                      <a:pt x="1" y="466"/>
                    </a:lnTo>
                    <a:lnTo>
                      <a:pt x="0" y="446"/>
                    </a:lnTo>
                    <a:lnTo>
                      <a:pt x="4" y="427"/>
                    </a:lnTo>
                    <a:lnTo>
                      <a:pt x="13" y="408"/>
                    </a:lnTo>
                    <a:lnTo>
                      <a:pt x="24" y="391"/>
                    </a:lnTo>
                    <a:lnTo>
                      <a:pt x="41" y="377"/>
                    </a:lnTo>
                    <a:lnTo>
                      <a:pt x="58" y="367"/>
                    </a:lnTo>
                    <a:lnTo>
                      <a:pt x="78" y="363"/>
                    </a:lnTo>
                    <a:lnTo>
                      <a:pt x="98" y="362"/>
                    </a:lnTo>
                    <a:lnTo>
                      <a:pt x="119" y="366"/>
                    </a:lnTo>
                    <a:lnTo>
                      <a:pt x="137" y="375"/>
                    </a:lnTo>
                    <a:lnTo>
                      <a:pt x="690" y="706"/>
                    </a:lnTo>
                    <a:lnTo>
                      <a:pt x="1520" y="21"/>
                    </a:lnTo>
                    <a:lnTo>
                      <a:pt x="1539" y="10"/>
                    </a:lnTo>
                    <a:lnTo>
                      <a:pt x="1558" y="2"/>
                    </a:lnTo>
                    <a:lnTo>
                      <a:pt x="15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98" name="Freeform 9">
                <a:extLst>
                  <a:ext uri="{FF2B5EF4-FFF2-40B4-BE49-F238E27FC236}">
                    <a16:creationId xmlns:a16="http://schemas.microsoft.com/office/drawing/2014/main" id="{C683E59B-CC65-4B4B-B704-6306C4B098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2" y="1793"/>
                <a:ext cx="132" cy="33"/>
              </a:xfrm>
              <a:custGeom>
                <a:avLst/>
                <a:gdLst>
                  <a:gd name="T0" fmla="*/ 180 w 1446"/>
                  <a:gd name="T1" fmla="*/ 0 h 362"/>
                  <a:gd name="T2" fmla="*/ 1266 w 1446"/>
                  <a:gd name="T3" fmla="*/ 0 h 362"/>
                  <a:gd name="T4" fmla="*/ 1298 w 1446"/>
                  <a:gd name="T5" fmla="*/ 3 h 362"/>
                  <a:gd name="T6" fmla="*/ 1328 w 1446"/>
                  <a:gd name="T7" fmla="*/ 11 h 362"/>
                  <a:gd name="T8" fmla="*/ 1356 w 1446"/>
                  <a:gd name="T9" fmla="*/ 25 h 362"/>
                  <a:gd name="T10" fmla="*/ 1381 w 1446"/>
                  <a:gd name="T11" fmla="*/ 42 h 362"/>
                  <a:gd name="T12" fmla="*/ 1403 w 1446"/>
                  <a:gd name="T13" fmla="*/ 64 h 362"/>
                  <a:gd name="T14" fmla="*/ 1421 w 1446"/>
                  <a:gd name="T15" fmla="*/ 89 h 362"/>
                  <a:gd name="T16" fmla="*/ 1434 w 1446"/>
                  <a:gd name="T17" fmla="*/ 117 h 362"/>
                  <a:gd name="T18" fmla="*/ 1443 w 1446"/>
                  <a:gd name="T19" fmla="*/ 148 h 362"/>
                  <a:gd name="T20" fmla="*/ 1446 w 1446"/>
                  <a:gd name="T21" fmla="*/ 181 h 362"/>
                  <a:gd name="T22" fmla="*/ 1443 w 1446"/>
                  <a:gd name="T23" fmla="*/ 213 h 362"/>
                  <a:gd name="T24" fmla="*/ 1434 w 1446"/>
                  <a:gd name="T25" fmla="*/ 244 h 362"/>
                  <a:gd name="T26" fmla="*/ 1421 w 1446"/>
                  <a:gd name="T27" fmla="*/ 272 h 362"/>
                  <a:gd name="T28" fmla="*/ 1403 w 1446"/>
                  <a:gd name="T29" fmla="*/ 297 h 362"/>
                  <a:gd name="T30" fmla="*/ 1381 w 1446"/>
                  <a:gd name="T31" fmla="*/ 319 h 362"/>
                  <a:gd name="T32" fmla="*/ 1356 w 1446"/>
                  <a:gd name="T33" fmla="*/ 337 h 362"/>
                  <a:gd name="T34" fmla="*/ 1328 w 1446"/>
                  <a:gd name="T35" fmla="*/ 350 h 362"/>
                  <a:gd name="T36" fmla="*/ 1297 w 1446"/>
                  <a:gd name="T37" fmla="*/ 358 h 362"/>
                  <a:gd name="T38" fmla="*/ 1265 w 1446"/>
                  <a:gd name="T39" fmla="*/ 362 h 362"/>
                  <a:gd name="T40" fmla="*/ 180 w 1446"/>
                  <a:gd name="T41" fmla="*/ 362 h 362"/>
                  <a:gd name="T42" fmla="*/ 147 w 1446"/>
                  <a:gd name="T43" fmla="*/ 358 h 362"/>
                  <a:gd name="T44" fmla="*/ 117 w 1446"/>
                  <a:gd name="T45" fmla="*/ 350 h 362"/>
                  <a:gd name="T46" fmla="*/ 89 w 1446"/>
                  <a:gd name="T47" fmla="*/ 337 h 362"/>
                  <a:gd name="T48" fmla="*/ 63 w 1446"/>
                  <a:gd name="T49" fmla="*/ 319 h 362"/>
                  <a:gd name="T50" fmla="*/ 41 w 1446"/>
                  <a:gd name="T51" fmla="*/ 297 h 362"/>
                  <a:gd name="T52" fmla="*/ 24 w 1446"/>
                  <a:gd name="T53" fmla="*/ 272 h 362"/>
                  <a:gd name="T54" fmla="*/ 10 w 1446"/>
                  <a:gd name="T55" fmla="*/ 244 h 362"/>
                  <a:gd name="T56" fmla="*/ 2 w 1446"/>
                  <a:gd name="T57" fmla="*/ 213 h 362"/>
                  <a:gd name="T58" fmla="*/ 0 w 1446"/>
                  <a:gd name="T59" fmla="*/ 181 h 362"/>
                  <a:gd name="T60" fmla="*/ 2 w 1446"/>
                  <a:gd name="T61" fmla="*/ 148 h 362"/>
                  <a:gd name="T62" fmla="*/ 10 w 1446"/>
                  <a:gd name="T63" fmla="*/ 117 h 362"/>
                  <a:gd name="T64" fmla="*/ 24 w 1446"/>
                  <a:gd name="T65" fmla="*/ 89 h 362"/>
                  <a:gd name="T66" fmla="*/ 41 w 1446"/>
                  <a:gd name="T67" fmla="*/ 64 h 362"/>
                  <a:gd name="T68" fmla="*/ 63 w 1446"/>
                  <a:gd name="T69" fmla="*/ 42 h 362"/>
                  <a:gd name="T70" fmla="*/ 89 w 1446"/>
                  <a:gd name="T71" fmla="*/ 25 h 362"/>
                  <a:gd name="T72" fmla="*/ 117 w 1446"/>
                  <a:gd name="T73" fmla="*/ 11 h 362"/>
                  <a:gd name="T74" fmla="*/ 147 w 1446"/>
                  <a:gd name="T75" fmla="*/ 3 h 362"/>
                  <a:gd name="T76" fmla="*/ 180 w 1446"/>
                  <a:gd name="T77" fmla="*/ 0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446" h="362">
                    <a:moveTo>
                      <a:pt x="180" y="0"/>
                    </a:moveTo>
                    <a:lnTo>
                      <a:pt x="1266" y="0"/>
                    </a:lnTo>
                    <a:lnTo>
                      <a:pt x="1298" y="3"/>
                    </a:lnTo>
                    <a:lnTo>
                      <a:pt x="1328" y="11"/>
                    </a:lnTo>
                    <a:lnTo>
                      <a:pt x="1356" y="25"/>
                    </a:lnTo>
                    <a:lnTo>
                      <a:pt x="1381" y="42"/>
                    </a:lnTo>
                    <a:lnTo>
                      <a:pt x="1403" y="64"/>
                    </a:lnTo>
                    <a:lnTo>
                      <a:pt x="1421" y="89"/>
                    </a:lnTo>
                    <a:lnTo>
                      <a:pt x="1434" y="117"/>
                    </a:lnTo>
                    <a:lnTo>
                      <a:pt x="1443" y="148"/>
                    </a:lnTo>
                    <a:lnTo>
                      <a:pt x="1446" y="181"/>
                    </a:lnTo>
                    <a:lnTo>
                      <a:pt x="1443" y="213"/>
                    </a:lnTo>
                    <a:lnTo>
                      <a:pt x="1434" y="244"/>
                    </a:lnTo>
                    <a:lnTo>
                      <a:pt x="1421" y="272"/>
                    </a:lnTo>
                    <a:lnTo>
                      <a:pt x="1403" y="297"/>
                    </a:lnTo>
                    <a:lnTo>
                      <a:pt x="1381" y="319"/>
                    </a:lnTo>
                    <a:lnTo>
                      <a:pt x="1356" y="337"/>
                    </a:lnTo>
                    <a:lnTo>
                      <a:pt x="1328" y="350"/>
                    </a:lnTo>
                    <a:lnTo>
                      <a:pt x="1297" y="358"/>
                    </a:lnTo>
                    <a:lnTo>
                      <a:pt x="1265" y="362"/>
                    </a:lnTo>
                    <a:lnTo>
                      <a:pt x="180" y="362"/>
                    </a:lnTo>
                    <a:lnTo>
                      <a:pt x="147" y="358"/>
                    </a:lnTo>
                    <a:lnTo>
                      <a:pt x="117" y="350"/>
                    </a:lnTo>
                    <a:lnTo>
                      <a:pt x="89" y="337"/>
                    </a:lnTo>
                    <a:lnTo>
                      <a:pt x="63" y="319"/>
                    </a:lnTo>
                    <a:lnTo>
                      <a:pt x="41" y="297"/>
                    </a:lnTo>
                    <a:lnTo>
                      <a:pt x="24" y="272"/>
                    </a:lnTo>
                    <a:lnTo>
                      <a:pt x="10" y="244"/>
                    </a:lnTo>
                    <a:lnTo>
                      <a:pt x="2" y="213"/>
                    </a:lnTo>
                    <a:lnTo>
                      <a:pt x="0" y="181"/>
                    </a:lnTo>
                    <a:lnTo>
                      <a:pt x="2" y="148"/>
                    </a:lnTo>
                    <a:lnTo>
                      <a:pt x="10" y="117"/>
                    </a:lnTo>
                    <a:lnTo>
                      <a:pt x="24" y="89"/>
                    </a:lnTo>
                    <a:lnTo>
                      <a:pt x="41" y="64"/>
                    </a:lnTo>
                    <a:lnTo>
                      <a:pt x="63" y="42"/>
                    </a:lnTo>
                    <a:lnTo>
                      <a:pt x="89" y="25"/>
                    </a:lnTo>
                    <a:lnTo>
                      <a:pt x="117" y="11"/>
                    </a:lnTo>
                    <a:lnTo>
                      <a:pt x="147" y="3"/>
                    </a:lnTo>
                    <a:lnTo>
                      <a:pt x="1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99" name="Freeform 10">
                <a:extLst>
                  <a:ext uri="{FF2B5EF4-FFF2-40B4-BE49-F238E27FC236}">
                    <a16:creationId xmlns:a16="http://schemas.microsoft.com/office/drawing/2014/main" id="{09831800-E439-4CDC-8439-7D7B5877DD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2" y="1842"/>
                <a:ext cx="132" cy="33"/>
              </a:xfrm>
              <a:custGeom>
                <a:avLst/>
                <a:gdLst>
                  <a:gd name="T0" fmla="*/ 180 w 1446"/>
                  <a:gd name="T1" fmla="*/ 0 h 360"/>
                  <a:gd name="T2" fmla="*/ 1266 w 1446"/>
                  <a:gd name="T3" fmla="*/ 0 h 360"/>
                  <a:gd name="T4" fmla="*/ 1298 w 1446"/>
                  <a:gd name="T5" fmla="*/ 2 h 360"/>
                  <a:gd name="T6" fmla="*/ 1328 w 1446"/>
                  <a:gd name="T7" fmla="*/ 11 h 360"/>
                  <a:gd name="T8" fmla="*/ 1356 w 1446"/>
                  <a:gd name="T9" fmla="*/ 23 h 360"/>
                  <a:gd name="T10" fmla="*/ 1381 w 1446"/>
                  <a:gd name="T11" fmla="*/ 42 h 360"/>
                  <a:gd name="T12" fmla="*/ 1403 w 1446"/>
                  <a:gd name="T13" fmla="*/ 64 h 360"/>
                  <a:gd name="T14" fmla="*/ 1421 w 1446"/>
                  <a:gd name="T15" fmla="*/ 89 h 360"/>
                  <a:gd name="T16" fmla="*/ 1434 w 1446"/>
                  <a:gd name="T17" fmla="*/ 117 h 360"/>
                  <a:gd name="T18" fmla="*/ 1443 w 1446"/>
                  <a:gd name="T19" fmla="*/ 147 h 360"/>
                  <a:gd name="T20" fmla="*/ 1446 w 1446"/>
                  <a:gd name="T21" fmla="*/ 179 h 360"/>
                  <a:gd name="T22" fmla="*/ 1443 w 1446"/>
                  <a:gd name="T23" fmla="*/ 213 h 360"/>
                  <a:gd name="T24" fmla="*/ 1434 w 1446"/>
                  <a:gd name="T25" fmla="*/ 243 h 360"/>
                  <a:gd name="T26" fmla="*/ 1421 w 1446"/>
                  <a:gd name="T27" fmla="*/ 271 h 360"/>
                  <a:gd name="T28" fmla="*/ 1403 w 1446"/>
                  <a:gd name="T29" fmla="*/ 297 h 360"/>
                  <a:gd name="T30" fmla="*/ 1381 w 1446"/>
                  <a:gd name="T31" fmla="*/ 318 h 360"/>
                  <a:gd name="T32" fmla="*/ 1356 w 1446"/>
                  <a:gd name="T33" fmla="*/ 337 h 360"/>
                  <a:gd name="T34" fmla="*/ 1328 w 1446"/>
                  <a:gd name="T35" fmla="*/ 349 h 360"/>
                  <a:gd name="T36" fmla="*/ 1297 w 1446"/>
                  <a:gd name="T37" fmla="*/ 358 h 360"/>
                  <a:gd name="T38" fmla="*/ 1265 w 1446"/>
                  <a:gd name="T39" fmla="*/ 360 h 360"/>
                  <a:gd name="T40" fmla="*/ 180 w 1446"/>
                  <a:gd name="T41" fmla="*/ 360 h 360"/>
                  <a:gd name="T42" fmla="*/ 147 w 1446"/>
                  <a:gd name="T43" fmla="*/ 358 h 360"/>
                  <a:gd name="T44" fmla="*/ 117 w 1446"/>
                  <a:gd name="T45" fmla="*/ 349 h 360"/>
                  <a:gd name="T46" fmla="*/ 89 w 1446"/>
                  <a:gd name="T47" fmla="*/ 337 h 360"/>
                  <a:gd name="T48" fmla="*/ 63 w 1446"/>
                  <a:gd name="T49" fmla="*/ 318 h 360"/>
                  <a:gd name="T50" fmla="*/ 41 w 1446"/>
                  <a:gd name="T51" fmla="*/ 297 h 360"/>
                  <a:gd name="T52" fmla="*/ 24 w 1446"/>
                  <a:gd name="T53" fmla="*/ 271 h 360"/>
                  <a:gd name="T54" fmla="*/ 10 w 1446"/>
                  <a:gd name="T55" fmla="*/ 243 h 360"/>
                  <a:gd name="T56" fmla="*/ 2 w 1446"/>
                  <a:gd name="T57" fmla="*/ 213 h 360"/>
                  <a:gd name="T58" fmla="*/ 0 w 1446"/>
                  <a:gd name="T59" fmla="*/ 179 h 360"/>
                  <a:gd name="T60" fmla="*/ 2 w 1446"/>
                  <a:gd name="T61" fmla="*/ 147 h 360"/>
                  <a:gd name="T62" fmla="*/ 10 w 1446"/>
                  <a:gd name="T63" fmla="*/ 117 h 360"/>
                  <a:gd name="T64" fmla="*/ 24 w 1446"/>
                  <a:gd name="T65" fmla="*/ 89 h 360"/>
                  <a:gd name="T66" fmla="*/ 41 w 1446"/>
                  <a:gd name="T67" fmla="*/ 64 h 360"/>
                  <a:gd name="T68" fmla="*/ 63 w 1446"/>
                  <a:gd name="T69" fmla="*/ 42 h 360"/>
                  <a:gd name="T70" fmla="*/ 89 w 1446"/>
                  <a:gd name="T71" fmla="*/ 23 h 360"/>
                  <a:gd name="T72" fmla="*/ 117 w 1446"/>
                  <a:gd name="T73" fmla="*/ 11 h 360"/>
                  <a:gd name="T74" fmla="*/ 147 w 1446"/>
                  <a:gd name="T75" fmla="*/ 2 h 360"/>
                  <a:gd name="T76" fmla="*/ 180 w 1446"/>
                  <a:gd name="T77" fmla="*/ 0 h 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446" h="360">
                    <a:moveTo>
                      <a:pt x="180" y="0"/>
                    </a:moveTo>
                    <a:lnTo>
                      <a:pt x="1266" y="0"/>
                    </a:lnTo>
                    <a:lnTo>
                      <a:pt x="1298" y="2"/>
                    </a:lnTo>
                    <a:lnTo>
                      <a:pt x="1328" y="11"/>
                    </a:lnTo>
                    <a:lnTo>
                      <a:pt x="1356" y="23"/>
                    </a:lnTo>
                    <a:lnTo>
                      <a:pt x="1381" y="42"/>
                    </a:lnTo>
                    <a:lnTo>
                      <a:pt x="1403" y="64"/>
                    </a:lnTo>
                    <a:lnTo>
                      <a:pt x="1421" y="89"/>
                    </a:lnTo>
                    <a:lnTo>
                      <a:pt x="1434" y="117"/>
                    </a:lnTo>
                    <a:lnTo>
                      <a:pt x="1443" y="147"/>
                    </a:lnTo>
                    <a:lnTo>
                      <a:pt x="1446" y="179"/>
                    </a:lnTo>
                    <a:lnTo>
                      <a:pt x="1443" y="213"/>
                    </a:lnTo>
                    <a:lnTo>
                      <a:pt x="1434" y="243"/>
                    </a:lnTo>
                    <a:lnTo>
                      <a:pt x="1421" y="271"/>
                    </a:lnTo>
                    <a:lnTo>
                      <a:pt x="1403" y="297"/>
                    </a:lnTo>
                    <a:lnTo>
                      <a:pt x="1381" y="318"/>
                    </a:lnTo>
                    <a:lnTo>
                      <a:pt x="1356" y="337"/>
                    </a:lnTo>
                    <a:lnTo>
                      <a:pt x="1328" y="349"/>
                    </a:lnTo>
                    <a:lnTo>
                      <a:pt x="1297" y="358"/>
                    </a:lnTo>
                    <a:lnTo>
                      <a:pt x="1265" y="360"/>
                    </a:lnTo>
                    <a:lnTo>
                      <a:pt x="180" y="360"/>
                    </a:lnTo>
                    <a:lnTo>
                      <a:pt x="147" y="358"/>
                    </a:lnTo>
                    <a:lnTo>
                      <a:pt x="117" y="349"/>
                    </a:lnTo>
                    <a:lnTo>
                      <a:pt x="89" y="337"/>
                    </a:lnTo>
                    <a:lnTo>
                      <a:pt x="63" y="318"/>
                    </a:lnTo>
                    <a:lnTo>
                      <a:pt x="41" y="297"/>
                    </a:lnTo>
                    <a:lnTo>
                      <a:pt x="24" y="271"/>
                    </a:lnTo>
                    <a:lnTo>
                      <a:pt x="10" y="243"/>
                    </a:lnTo>
                    <a:lnTo>
                      <a:pt x="2" y="213"/>
                    </a:lnTo>
                    <a:lnTo>
                      <a:pt x="0" y="179"/>
                    </a:lnTo>
                    <a:lnTo>
                      <a:pt x="2" y="147"/>
                    </a:lnTo>
                    <a:lnTo>
                      <a:pt x="10" y="117"/>
                    </a:lnTo>
                    <a:lnTo>
                      <a:pt x="24" y="89"/>
                    </a:lnTo>
                    <a:lnTo>
                      <a:pt x="41" y="64"/>
                    </a:lnTo>
                    <a:lnTo>
                      <a:pt x="63" y="42"/>
                    </a:lnTo>
                    <a:lnTo>
                      <a:pt x="89" y="23"/>
                    </a:lnTo>
                    <a:lnTo>
                      <a:pt x="117" y="11"/>
                    </a:lnTo>
                    <a:lnTo>
                      <a:pt x="147" y="2"/>
                    </a:lnTo>
                    <a:lnTo>
                      <a:pt x="1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100" name="Freeform 11">
                <a:extLst>
                  <a:ext uri="{FF2B5EF4-FFF2-40B4-BE49-F238E27FC236}">
                    <a16:creationId xmlns:a16="http://schemas.microsoft.com/office/drawing/2014/main" id="{398212E6-C94F-4C15-80DD-7E7F4EFDF4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2" y="1891"/>
                <a:ext cx="132" cy="33"/>
              </a:xfrm>
              <a:custGeom>
                <a:avLst/>
                <a:gdLst>
                  <a:gd name="T0" fmla="*/ 180 w 1446"/>
                  <a:gd name="T1" fmla="*/ 0 h 362"/>
                  <a:gd name="T2" fmla="*/ 1266 w 1446"/>
                  <a:gd name="T3" fmla="*/ 0 h 362"/>
                  <a:gd name="T4" fmla="*/ 1298 w 1446"/>
                  <a:gd name="T5" fmla="*/ 4 h 362"/>
                  <a:gd name="T6" fmla="*/ 1328 w 1446"/>
                  <a:gd name="T7" fmla="*/ 12 h 362"/>
                  <a:gd name="T8" fmla="*/ 1356 w 1446"/>
                  <a:gd name="T9" fmla="*/ 25 h 362"/>
                  <a:gd name="T10" fmla="*/ 1381 w 1446"/>
                  <a:gd name="T11" fmla="*/ 43 h 362"/>
                  <a:gd name="T12" fmla="*/ 1403 w 1446"/>
                  <a:gd name="T13" fmla="*/ 65 h 362"/>
                  <a:gd name="T14" fmla="*/ 1421 w 1446"/>
                  <a:gd name="T15" fmla="*/ 90 h 362"/>
                  <a:gd name="T16" fmla="*/ 1434 w 1446"/>
                  <a:gd name="T17" fmla="*/ 118 h 362"/>
                  <a:gd name="T18" fmla="*/ 1443 w 1446"/>
                  <a:gd name="T19" fmla="*/ 149 h 362"/>
                  <a:gd name="T20" fmla="*/ 1446 w 1446"/>
                  <a:gd name="T21" fmla="*/ 181 h 362"/>
                  <a:gd name="T22" fmla="*/ 1443 w 1446"/>
                  <a:gd name="T23" fmla="*/ 214 h 362"/>
                  <a:gd name="T24" fmla="*/ 1434 w 1446"/>
                  <a:gd name="T25" fmla="*/ 245 h 362"/>
                  <a:gd name="T26" fmla="*/ 1421 w 1446"/>
                  <a:gd name="T27" fmla="*/ 273 h 362"/>
                  <a:gd name="T28" fmla="*/ 1403 w 1446"/>
                  <a:gd name="T29" fmla="*/ 298 h 362"/>
                  <a:gd name="T30" fmla="*/ 1381 w 1446"/>
                  <a:gd name="T31" fmla="*/ 320 h 362"/>
                  <a:gd name="T32" fmla="*/ 1356 w 1446"/>
                  <a:gd name="T33" fmla="*/ 337 h 362"/>
                  <a:gd name="T34" fmla="*/ 1328 w 1446"/>
                  <a:gd name="T35" fmla="*/ 351 h 362"/>
                  <a:gd name="T36" fmla="*/ 1297 w 1446"/>
                  <a:gd name="T37" fmla="*/ 359 h 362"/>
                  <a:gd name="T38" fmla="*/ 1265 w 1446"/>
                  <a:gd name="T39" fmla="*/ 362 h 362"/>
                  <a:gd name="T40" fmla="*/ 180 w 1446"/>
                  <a:gd name="T41" fmla="*/ 362 h 362"/>
                  <a:gd name="T42" fmla="*/ 147 w 1446"/>
                  <a:gd name="T43" fmla="*/ 359 h 362"/>
                  <a:gd name="T44" fmla="*/ 117 w 1446"/>
                  <a:gd name="T45" fmla="*/ 351 h 362"/>
                  <a:gd name="T46" fmla="*/ 89 w 1446"/>
                  <a:gd name="T47" fmla="*/ 337 h 362"/>
                  <a:gd name="T48" fmla="*/ 63 w 1446"/>
                  <a:gd name="T49" fmla="*/ 320 h 362"/>
                  <a:gd name="T50" fmla="*/ 41 w 1446"/>
                  <a:gd name="T51" fmla="*/ 298 h 362"/>
                  <a:gd name="T52" fmla="*/ 24 w 1446"/>
                  <a:gd name="T53" fmla="*/ 273 h 362"/>
                  <a:gd name="T54" fmla="*/ 10 w 1446"/>
                  <a:gd name="T55" fmla="*/ 245 h 362"/>
                  <a:gd name="T56" fmla="*/ 2 w 1446"/>
                  <a:gd name="T57" fmla="*/ 214 h 362"/>
                  <a:gd name="T58" fmla="*/ 0 w 1446"/>
                  <a:gd name="T59" fmla="*/ 181 h 362"/>
                  <a:gd name="T60" fmla="*/ 2 w 1446"/>
                  <a:gd name="T61" fmla="*/ 149 h 362"/>
                  <a:gd name="T62" fmla="*/ 10 w 1446"/>
                  <a:gd name="T63" fmla="*/ 118 h 362"/>
                  <a:gd name="T64" fmla="*/ 24 w 1446"/>
                  <a:gd name="T65" fmla="*/ 90 h 362"/>
                  <a:gd name="T66" fmla="*/ 41 w 1446"/>
                  <a:gd name="T67" fmla="*/ 65 h 362"/>
                  <a:gd name="T68" fmla="*/ 63 w 1446"/>
                  <a:gd name="T69" fmla="*/ 43 h 362"/>
                  <a:gd name="T70" fmla="*/ 89 w 1446"/>
                  <a:gd name="T71" fmla="*/ 25 h 362"/>
                  <a:gd name="T72" fmla="*/ 117 w 1446"/>
                  <a:gd name="T73" fmla="*/ 12 h 362"/>
                  <a:gd name="T74" fmla="*/ 147 w 1446"/>
                  <a:gd name="T75" fmla="*/ 4 h 362"/>
                  <a:gd name="T76" fmla="*/ 180 w 1446"/>
                  <a:gd name="T77" fmla="*/ 0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446" h="362">
                    <a:moveTo>
                      <a:pt x="180" y="0"/>
                    </a:moveTo>
                    <a:lnTo>
                      <a:pt x="1266" y="0"/>
                    </a:lnTo>
                    <a:lnTo>
                      <a:pt x="1298" y="4"/>
                    </a:lnTo>
                    <a:lnTo>
                      <a:pt x="1328" y="12"/>
                    </a:lnTo>
                    <a:lnTo>
                      <a:pt x="1356" y="25"/>
                    </a:lnTo>
                    <a:lnTo>
                      <a:pt x="1381" y="43"/>
                    </a:lnTo>
                    <a:lnTo>
                      <a:pt x="1403" y="65"/>
                    </a:lnTo>
                    <a:lnTo>
                      <a:pt x="1421" y="90"/>
                    </a:lnTo>
                    <a:lnTo>
                      <a:pt x="1434" y="118"/>
                    </a:lnTo>
                    <a:lnTo>
                      <a:pt x="1443" y="149"/>
                    </a:lnTo>
                    <a:lnTo>
                      <a:pt x="1446" y="181"/>
                    </a:lnTo>
                    <a:lnTo>
                      <a:pt x="1443" y="214"/>
                    </a:lnTo>
                    <a:lnTo>
                      <a:pt x="1434" y="245"/>
                    </a:lnTo>
                    <a:lnTo>
                      <a:pt x="1421" y="273"/>
                    </a:lnTo>
                    <a:lnTo>
                      <a:pt x="1403" y="298"/>
                    </a:lnTo>
                    <a:lnTo>
                      <a:pt x="1381" y="320"/>
                    </a:lnTo>
                    <a:lnTo>
                      <a:pt x="1356" y="337"/>
                    </a:lnTo>
                    <a:lnTo>
                      <a:pt x="1328" y="351"/>
                    </a:lnTo>
                    <a:lnTo>
                      <a:pt x="1297" y="359"/>
                    </a:lnTo>
                    <a:lnTo>
                      <a:pt x="1265" y="362"/>
                    </a:lnTo>
                    <a:lnTo>
                      <a:pt x="180" y="362"/>
                    </a:lnTo>
                    <a:lnTo>
                      <a:pt x="147" y="359"/>
                    </a:lnTo>
                    <a:lnTo>
                      <a:pt x="117" y="351"/>
                    </a:lnTo>
                    <a:lnTo>
                      <a:pt x="89" y="337"/>
                    </a:lnTo>
                    <a:lnTo>
                      <a:pt x="63" y="320"/>
                    </a:lnTo>
                    <a:lnTo>
                      <a:pt x="41" y="298"/>
                    </a:lnTo>
                    <a:lnTo>
                      <a:pt x="24" y="273"/>
                    </a:lnTo>
                    <a:lnTo>
                      <a:pt x="10" y="245"/>
                    </a:lnTo>
                    <a:lnTo>
                      <a:pt x="2" y="214"/>
                    </a:lnTo>
                    <a:lnTo>
                      <a:pt x="0" y="181"/>
                    </a:lnTo>
                    <a:lnTo>
                      <a:pt x="2" y="149"/>
                    </a:lnTo>
                    <a:lnTo>
                      <a:pt x="10" y="118"/>
                    </a:lnTo>
                    <a:lnTo>
                      <a:pt x="24" y="90"/>
                    </a:lnTo>
                    <a:lnTo>
                      <a:pt x="41" y="65"/>
                    </a:lnTo>
                    <a:lnTo>
                      <a:pt x="63" y="43"/>
                    </a:lnTo>
                    <a:lnTo>
                      <a:pt x="89" y="25"/>
                    </a:lnTo>
                    <a:lnTo>
                      <a:pt x="117" y="12"/>
                    </a:lnTo>
                    <a:lnTo>
                      <a:pt x="147" y="4"/>
                    </a:lnTo>
                    <a:lnTo>
                      <a:pt x="1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</p:grpSp>
      </p:grpSp>
      <p:sp>
        <p:nvSpPr>
          <p:cNvPr id="11" name="TextBox 10"/>
          <p:cNvSpPr txBox="1"/>
          <p:nvPr/>
        </p:nvSpPr>
        <p:spPr>
          <a:xfrm>
            <a:off x="7543800" y="1449297"/>
            <a:ext cx="4191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altLang="ko-KR" sz="1400">
                <a:solidFill>
                  <a:srgbClr val="0099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PNU CSE 2021 Graduation</a:t>
            </a:r>
            <a:r>
              <a:rPr lang="ko-KR" altLang="en-US" sz="1400">
                <a:solidFill>
                  <a:srgbClr val="0099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>
                <a:solidFill>
                  <a:srgbClr val="0099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Project</a:t>
            </a:r>
            <a:endParaRPr lang="ko-KR" altLang="en-US" sz="1400">
              <a:solidFill>
                <a:srgbClr val="00993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061674" y="3622428"/>
            <a:ext cx="602615" cy="241464"/>
            <a:chOff x="479425" y="2364330"/>
            <a:chExt cx="602615" cy="241464"/>
          </a:xfrm>
        </p:grpSpPr>
        <p:sp>
          <p:nvSpPr>
            <p:cNvPr id="28" name="모서리가 둥근 직사각형 27"/>
            <p:cNvSpPr/>
            <p:nvPr/>
          </p:nvSpPr>
          <p:spPr>
            <a:xfrm>
              <a:off x="479425" y="2364330"/>
              <a:ext cx="602615" cy="241464"/>
            </a:xfrm>
            <a:prstGeom prst="roundRect">
              <a:avLst>
                <a:gd name="adj" fmla="val 50000"/>
              </a:avLst>
            </a:prstGeom>
            <a:solidFill>
              <a:srgbClr val="0099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43017" y="2385035"/>
              <a:ext cx="475431" cy="20005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300" spc="-1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3  /  10</a:t>
              </a:r>
              <a:endParaRPr lang="ko-KR" altLang="en-US" sz="1300" spc="-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pic>
        <p:nvPicPr>
          <p:cNvPr id="1026" name="Picture 2" descr="라즈베리파이 활용백서의 표지 디자인을 진행했습니다. 라즈베리를 캐릭터로 만들어서 책 좀 보게 만들어 줬네요. | 일러스트레이션, 표지,  타이포그래피">
            <a:extLst>
              <a:ext uri="{FF2B5EF4-FFF2-40B4-BE49-F238E27FC236}">
                <a16:creationId xmlns:a16="http://schemas.microsoft.com/office/drawing/2014/main" id="{BD47AE51-54F0-4792-9020-E8A05D587C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7039" y="4187987"/>
            <a:ext cx="1884218" cy="2355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Freeform 57">
            <a:extLst>
              <a:ext uri="{FF2B5EF4-FFF2-40B4-BE49-F238E27FC236}">
                <a16:creationId xmlns:a16="http://schemas.microsoft.com/office/drawing/2014/main" id="{466258F2-FD37-469F-938D-472FA746C805}"/>
              </a:ext>
            </a:extLst>
          </p:cNvPr>
          <p:cNvSpPr>
            <a:spLocks noEditPoints="1"/>
          </p:cNvSpPr>
          <p:nvPr/>
        </p:nvSpPr>
        <p:spPr bwMode="auto">
          <a:xfrm>
            <a:off x="4140287" y="3343937"/>
            <a:ext cx="137529" cy="141996"/>
          </a:xfrm>
          <a:custGeom>
            <a:avLst/>
            <a:gdLst>
              <a:gd name="T0" fmla="*/ 2324 w 3330"/>
              <a:gd name="T1" fmla="*/ 1006 h 3429"/>
              <a:gd name="T2" fmla="*/ 2264 w 3330"/>
              <a:gd name="T3" fmla="*/ 1026 h 3429"/>
              <a:gd name="T4" fmla="*/ 2212 w 3330"/>
              <a:gd name="T5" fmla="*/ 1063 h 3429"/>
              <a:gd name="T6" fmla="*/ 1483 w 3330"/>
              <a:gd name="T7" fmla="*/ 1790 h 3429"/>
              <a:gd name="T8" fmla="*/ 1458 w 3330"/>
              <a:gd name="T9" fmla="*/ 1796 h 3429"/>
              <a:gd name="T10" fmla="*/ 1433 w 3330"/>
              <a:gd name="T11" fmla="*/ 1790 h 3429"/>
              <a:gd name="T12" fmla="*/ 1156 w 3330"/>
              <a:gd name="T13" fmla="*/ 1517 h 3429"/>
              <a:gd name="T14" fmla="*/ 1106 w 3330"/>
              <a:gd name="T15" fmla="*/ 1479 h 3429"/>
              <a:gd name="T16" fmla="*/ 1045 w 3330"/>
              <a:gd name="T17" fmla="*/ 1459 h 3429"/>
              <a:gd name="T18" fmla="*/ 981 w 3330"/>
              <a:gd name="T19" fmla="*/ 1459 h 3429"/>
              <a:gd name="T20" fmla="*/ 920 w 3330"/>
              <a:gd name="T21" fmla="*/ 1479 h 3429"/>
              <a:gd name="T22" fmla="*/ 870 w 3330"/>
              <a:gd name="T23" fmla="*/ 1515 h 3429"/>
              <a:gd name="T24" fmla="*/ 848 w 3330"/>
              <a:gd name="T25" fmla="*/ 1540 h 3429"/>
              <a:gd name="T26" fmla="*/ 820 w 3330"/>
              <a:gd name="T27" fmla="*/ 1597 h 3429"/>
              <a:gd name="T28" fmla="*/ 810 w 3330"/>
              <a:gd name="T29" fmla="*/ 1660 h 3429"/>
              <a:gd name="T30" fmla="*/ 820 w 3330"/>
              <a:gd name="T31" fmla="*/ 1722 h 3429"/>
              <a:gd name="T32" fmla="*/ 848 w 3330"/>
              <a:gd name="T33" fmla="*/ 1779 h 3429"/>
              <a:gd name="T34" fmla="*/ 1314 w 3330"/>
              <a:gd name="T35" fmla="*/ 2248 h 3429"/>
              <a:gd name="T36" fmla="*/ 1367 w 3330"/>
              <a:gd name="T37" fmla="*/ 2286 h 3429"/>
              <a:gd name="T38" fmla="*/ 1427 w 3330"/>
              <a:gd name="T39" fmla="*/ 2305 h 3429"/>
              <a:gd name="T40" fmla="*/ 1489 w 3330"/>
              <a:gd name="T41" fmla="*/ 2305 h 3429"/>
              <a:gd name="T42" fmla="*/ 1549 w 3330"/>
              <a:gd name="T43" fmla="*/ 2286 h 3429"/>
              <a:gd name="T44" fmla="*/ 1602 w 3330"/>
              <a:gd name="T45" fmla="*/ 2248 h 3429"/>
              <a:gd name="T46" fmla="*/ 2521 w 3330"/>
              <a:gd name="T47" fmla="*/ 1325 h 3429"/>
              <a:gd name="T48" fmla="*/ 2550 w 3330"/>
              <a:gd name="T49" fmla="*/ 1268 h 3429"/>
              <a:gd name="T50" fmla="*/ 2559 w 3330"/>
              <a:gd name="T51" fmla="*/ 1207 h 3429"/>
              <a:gd name="T52" fmla="*/ 2550 w 3330"/>
              <a:gd name="T53" fmla="*/ 1145 h 3429"/>
              <a:gd name="T54" fmla="*/ 2521 w 3330"/>
              <a:gd name="T55" fmla="*/ 1088 h 3429"/>
              <a:gd name="T56" fmla="*/ 2476 w 3330"/>
              <a:gd name="T57" fmla="*/ 1043 h 3429"/>
              <a:gd name="T58" fmla="*/ 2419 w 3330"/>
              <a:gd name="T59" fmla="*/ 1014 h 3429"/>
              <a:gd name="T60" fmla="*/ 2357 w 3330"/>
              <a:gd name="T61" fmla="*/ 1004 h 3429"/>
              <a:gd name="T62" fmla="*/ 3009 w 3330"/>
              <a:gd name="T63" fmla="*/ 0 h 3429"/>
              <a:gd name="T64" fmla="*/ 3094 w 3330"/>
              <a:gd name="T65" fmla="*/ 12 h 3429"/>
              <a:gd name="T66" fmla="*/ 3170 w 3330"/>
              <a:gd name="T67" fmla="*/ 43 h 3429"/>
              <a:gd name="T68" fmla="*/ 3236 w 3330"/>
              <a:gd name="T69" fmla="*/ 92 h 3429"/>
              <a:gd name="T70" fmla="*/ 3286 w 3330"/>
              <a:gd name="T71" fmla="*/ 157 h 3429"/>
              <a:gd name="T72" fmla="*/ 3318 w 3330"/>
              <a:gd name="T73" fmla="*/ 233 h 3429"/>
              <a:gd name="T74" fmla="*/ 3330 w 3330"/>
              <a:gd name="T75" fmla="*/ 319 h 3429"/>
              <a:gd name="T76" fmla="*/ 3327 w 3330"/>
              <a:gd name="T77" fmla="*/ 2317 h 3429"/>
              <a:gd name="T78" fmla="*/ 3306 w 3330"/>
              <a:gd name="T79" fmla="*/ 2396 h 3429"/>
              <a:gd name="T80" fmla="*/ 3266 w 3330"/>
              <a:gd name="T81" fmla="*/ 2466 h 3429"/>
              <a:gd name="T82" fmla="*/ 3210 w 3330"/>
              <a:gd name="T83" fmla="*/ 2525 h 3429"/>
              <a:gd name="T84" fmla="*/ 1824 w 3330"/>
              <a:gd name="T85" fmla="*/ 3382 h 3429"/>
              <a:gd name="T86" fmla="*/ 1742 w 3330"/>
              <a:gd name="T87" fmla="*/ 3417 h 3429"/>
              <a:gd name="T88" fmla="*/ 1655 w 3330"/>
              <a:gd name="T89" fmla="*/ 3429 h 3429"/>
              <a:gd name="T90" fmla="*/ 1568 w 3330"/>
              <a:gd name="T91" fmla="*/ 3417 h 3429"/>
              <a:gd name="T92" fmla="*/ 1487 w 3330"/>
              <a:gd name="T93" fmla="*/ 3381 h 3429"/>
              <a:gd name="T94" fmla="*/ 117 w 3330"/>
              <a:gd name="T95" fmla="*/ 2525 h 3429"/>
              <a:gd name="T96" fmla="*/ 62 w 3330"/>
              <a:gd name="T97" fmla="*/ 2466 h 3429"/>
              <a:gd name="T98" fmla="*/ 24 w 3330"/>
              <a:gd name="T99" fmla="*/ 2396 h 3429"/>
              <a:gd name="T100" fmla="*/ 3 w 3330"/>
              <a:gd name="T101" fmla="*/ 2318 h 3429"/>
              <a:gd name="T102" fmla="*/ 0 w 3330"/>
              <a:gd name="T103" fmla="*/ 319 h 3429"/>
              <a:gd name="T104" fmla="*/ 12 w 3330"/>
              <a:gd name="T105" fmla="*/ 233 h 3429"/>
              <a:gd name="T106" fmla="*/ 44 w 3330"/>
              <a:gd name="T107" fmla="*/ 157 h 3429"/>
              <a:gd name="T108" fmla="*/ 94 w 3330"/>
              <a:gd name="T109" fmla="*/ 92 h 3429"/>
              <a:gd name="T110" fmla="*/ 158 w 3330"/>
              <a:gd name="T111" fmla="*/ 43 h 3429"/>
              <a:gd name="T112" fmla="*/ 235 w 3330"/>
              <a:gd name="T113" fmla="*/ 12 h 3429"/>
              <a:gd name="T114" fmla="*/ 320 w 3330"/>
              <a:gd name="T115" fmla="*/ 0 h 34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330" h="3429">
                <a:moveTo>
                  <a:pt x="2357" y="1004"/>
                </a:moveTo>
                <a:lnTo>
                  <a:pt x="2324" y="1006"/>
                </a:lnTo>
                <a:lnTo>
                  <a:pt x="2293" y="1014"/>
                </a:lnTo>
                <a:lnTo>
                  <a:pt x="2264" y="1026"/>
                </a:lnTo>
                <a:lnTo>
                  <a:pt x="2237" y="1043"/>
                </a:lnTo>
                <a:lnTo>
                  <a:pt x="2212" y="1063"/>
                </a:lnTo>
                <a:lnTo>
                  <a:pt x="1494" y="1781"/>
                </a:lnTo>
                <a:lnTo>
                  <a:pt x="1483" y="1790"/>
                </a:lnTo>
                <a:lnTo>
                  <a:pt x="1472" y="1794"/>
                </a:lnTo>
                <a:lnTo>
                  <a:pt x="1458" y="1796"/>
                </a:lnTo>
                <a:lnTo>
                  <a:pt x="1445" y="1794"/>
                </a:lnTo>
                <a:lnTo>
                  <a:pt x="1433" y="1790"/>
                </a:lnTo>
                <a:lnTo>
                  <a:pt x="1422" y="1781"/>
                </a:lnTo>
                <a:lnTo>
                  <a:pt x="1156" y="1517"/>
                </a:lnTo>
                <a:lnTo>
                  <a:pt x="1132" y="1495"/>
                </a:lnTo>
                <a:lnTo>
                  <a:pt x="1106" y="1479"/>
                </a:lnTo>
                <a:lnTo>
                  <a:pt x="1075" y="1467"/>
                </a:lnTo>
                <a:lnTo>
                  <a:pt x="1045" y="1459"/>
                </a:lnTo>
                <a:lnTo>
                  <a:pt x="1013" y="1456"/>
                </a:lnTo>
                <a:lnTo>
                  <a:pt x="981" y="1459"/>
                </a:lnTo>
                <a:lnTo>
                  <a:pt x="951" y="1467"/>
                </a:lnTo>
                <a:lnTo>
                  <a:pt x="920" y="1479"/>
                </a:lnTo>
                <a:lnTo>
                  <a:pt x="893" y="1495"/>
                </a:lnTo>
                <a:lnTo>
                  <a:pt x="870" y="1515"/>
                </a:lnTo>
                <a:lnTo>
                  <a:pt x="870" y="1517"/>
                </a:lnTo>
                <a:lnTo>
                  <a:pt x="848" y="1540"/>
                </a:lnTo>
                <a:lnTo>
                  <a:pt x="832" y="1567"/>
                </a:lnTo>
                <a:lnTo>
                  <a:pt x="820" y="1597"/>
                </a:lnTo>
                <a:lnTo>
                  <a:pt x="813" y="1627"/>
                </a:lnTo>
                <a:lnTo>
                  <a:pt x="810" y="1660"/>
                </a:lnTo>
                <a:lnTo>
                  <a:pt x="813" y="1692"/>
                </a:lnTo>
                <a:lnTo>
                  <a:pt x="820" y="1722"/>
                </a:lnTo>
                <a:lnTo>
                  <a:pt x="832" y="1752"/>
                </a:lnTo>
                <a:lnTo>
                  <a:pt x="848" y="1779"/>
                </a:lnTo>
                <a:lnTo>
                  <a:pt x="870" y="1803"/>
                </a:lnTo>
                <a:lnTo>
                  <a:pt x="1314" y="2248"/>
                </a:lnTo>
                <a:lnTo>
                  <a:pt x="1339" y="2270"/>
                </a:lnTo>
                <a:lnTo>
                  <a:pt x="1367" y="2286"/>
                </a:lnTo>
                <a:lnTo>
                  <a:pt x="1396" y="2298"/>
                </a:lnTo>
                <a:lnTo>
                  <a:pt x="1427" y="2305"/>
                </a:lnTo>
                <a:lnTo>
                  <a:pt x="1459" y="2308"/>
                </a:lnTo>
                <a:lnTo>
                  <a:pt x="1489" y="2305"/>
                </a:lnTo>
                <a:lnTo>
                  <a:pt x="1520" y="2298"/>
                </a:lnTo>
                <a:lnTo>
                  <a:pt x="1549" y="2286"/>
                </a:lnTo>
                <a:lnTo>
                  <a:pt x="1577" y="2270"/>
                </a:lnTo>
                <a:lnTo>
                  <a:pt x="1602" y="2248"/>
                </a:lnTo>
                <a:lnTo>
                  <a:pt x="2500" y="1351"/>
                </a:lnTo>
                <a:lnTo>
                  <a:pt x="2521" y="1325"/>
                </a:lnTo>
                <a:lnTo>
                  <a:pt x="2538" y="1298"/>
                </a:lnTo>
                <a:lnTo>
                  <a:pt x="2550" y="1268"/>
                </a:lnTo>
                <a:lnTo>
                  <a:pt x="2557" y="1238"/>
                </a:lnTo>
                <a:lnTo>
                  <a:pt x="2559" y="1207"/>
                </a:lnTo>
                <a:lnTo>
                  <a:pt x="2557" y="1175"/>
                </a:lnTo>
                <a:lnTo>
                  <a:pt x="2550" y="1145"/>
                </a:lnTo>
                <a:lnTo>
                  <a:pt x="2538" y="1116"/>
                </a:lnTo>
                <a:lnTo>
                  <a:pt x="2521" y="1088"/>
                </a:lnTo>
                <a:lnTo>
                  <a:pt x="2500" y="1063"/>
                </a:lnTo>
                <a:lnTo>
                  <a:pt x="2476" y="1043"/>
                </a:lnTo>
                <a:lnTo>
                  <a:pt x="2448" y="1026"/>
                </a:lnTo>
                <a:lnTo>
                  <a:pt x="2419" y="1014"/>
                </a:lnTo>
                <a:lnTo>
                  <a:pt x="2388" y="1006"/>
                </a:lnTo>
                <a:lnTo>
                  <a:pt x="2357" y="1004"/>
                </a:lnTo>
                <a:close/>
                <a:moveTo>
                  <a:pt x="320" y="0"/>
                </a:moveTo>
                <a:lnTo>
                  <a:pt x="3009" y="0"/>
                </a:lnTo>
                <a:lnTo>
                  <a:pt x="3053" y="3"/>
                </a:lnTo>
                <a:lnTo>
                  <a:pt x="3094" y="12"/>
                </a:lnTo>
                <a:lnTo>
                  <a:pt x="3134" y="25"/>
                </a:lnTo>
                <a:lnTo>
                  <a:pt x="3170" y="43"/>
                </a:lnTo>
                <a:lnTo>
                  <a:pt x="3205" y="66"/>
                </a:lnTo>
                <a:lnTo>
                  <a:pt x="3236" y="92"/>
                </a:lnTo>
                <a:lnTo>
                  <a:pt x="3263" y="124"/>
                </a:lnTo>
                <a:lnTo>
                  <a:pt x="3286" y="157"/>
                </a:lnTo>
                <a:lnTo>
                  <a:pt x="3304" y="194"/>
                </a:lnTo>
                <a:lnTo>
                  <a:pt x="3318" y="233"/>
                </a:lnTo>
                <a:lnTo>
                  <a:pt x="3327" y="274"/>
                </a:lnTo>
                <a:lnTo>
                  <a:pt x="3330" y="319"/>
                </a:lnTo>
                <a:lnTo>
                  <a:pt x="3330" y="2276"/>
                </a:lnTo>
                <a:lnTo>
                  <a:pt x="3327" y="2317"/>
                </a:lnTo>
                <a:lnTo>
                  <a:pt x="3319" y="2357"/>
                </a:lnTo>
                <a:lnTo>
                  <a:pt x="3306" y="2396"/>
                </a:lnTo>
                <a:lnTo>
                  <a:pt x="3289" y="2432"/>
                </a:lnTo>
                <a:lnTo>
                  <a:pt x="3266" y="2466"/>
                </a:lnTo>
                <a:lnTo>
                  <a:pt x="3240" y="2497"/>
                </a:lnTo>
                <a:lnTo>
                  <a:pt x="3210" y="2525"/>
                </a:lnTo>
                <a:lnTo>
                  <a:pt x="3177" y="2549"/>
                </a:lnTo>
                <a:lnTo>
                  <a:pt x="1824" y="3382"/>
                </a:lnTo>
                <a:lnTo>
                  <a:pt x="1784" y="3402"/>
                </a:lnTo>
                <a:lnTo>
                  <a:pt x="1742" y="3417"/>
                </a:lnTo>
                <a:lnTo>
                  <a:pt x="1699" y="3426"/>
                </a:lnTo>
                <a:lnTo>
                  <a:pt x="1655" y="3429"/>
                </a:lnTo>
                <a:lnTo>
                  <a:pt x="1612" y="3426"/>
                </a:lnTo>
                <a:lnTo>
                  <a:pt x="1568" y="3417"/>
                </a:lnTo>
                <a:lnTo>
                  <a:pt x="1527" y="3402"/>
                </a:lnTo>
                <a:lnTo>
                  <a:pt x="1487" y="3381"/>
                </a:lnTo>
                <a:lnTo>
                  <a:pt x="151" y="2549"/>
                </a:lnTo>
                <a:lnTo>
                  <a:pt x="117" y="2525"/>
                </a:lnTo>
                <a:lnTo>
                  <a:pt x="88" y="2497"/>
                </a:lnTo>
                <a:lnTo>
                  <a:pt x="62" y="2466"/>
                </a:lnTo>
                <a:lnTo>
                  <a:pt x="41" y="2432"/>
                </a:lnTo>
                <a:lnTo>
                  <a:pt x="24" y="2396"/>
                </a:lnTo>
                <a:lnTo>
                  <a:pt x="11" y="2358"/>
                </a:lnTo>
                <a:lnTo>
                  <a:pt x="3" y="2318"/>
                </a:lnTo>
                <a:lnTo>
                  <a:pt x="0" y="2277"/>
                </a:lnTo>
                <a:lnTo>
                  <a:pt x="0" y="319"/>
                </a:lnTo>
                <a:lnTo>
                  <a:pt x="3" y="274"/>
                </a:lnTo>
                <a:lnTo>
                  <a:pt x="12" y="233"/>
                </a:lnTo>
                <a:lnTo>
                  <a:pt x="26" y="194"/>
                </a:lnTo>
                <a:lnTo>
                  <a:pt x="44" y="157"/>
                </a:lnTo>
                <a:lnTo>
                  <a:pt x="67" y="124"/>
                </a:lnTo>
                <a:lnTo>
                  <a:pt x="94" y="92"/>
                </a:lnTo>
                <a:lnTo>
                  <a:pt x="125" y="66"/>
                </a:lnTo>
                <a:lnTo>
                  <a:pt x="158" y="43"/>
                </a:lnTo>
                <a:lnTo>
                  <a:pt x="196" y="25"/>
                </a:lnTo>
                <a:lnTo>
                  <a:pt x="235" y="12"/>
                </a:lnTo>
                <a:lnTo>
                  <a:pt x="277" y="3"/>
                </a:lnTo>
                <a:lnTo>
                  <a:pt x="320" y="0"/>
                </a:lnTo>
                <a:close/>
              </a:path>
            </a:pathLst>
          </a:custGeom>
          <a:solidFill>
            <a:srgbClr val="00C3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63DF0FC-816F-4AB2-B461-7107D5154A86}"/>
              </a:ext>
            </a:extLst>
          </p:cNvPr>
          <p:cNvSpPr txBox="1"/>
          <p:nvPr/>
        </p:nvSpPr>
        <p:spPr>
          <a:xfrm>
            <a:off x="4352817" y="3297993"/>
            <a:ext cx="52777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최근 코로나 사태로 인한 </a:t>
            </a:r>
            <a:r>
              <a:rPr lang="ko-KR" alt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비대면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서비스 인프라 수요에 부합</a:t>
            </a:r>
          </a:p>
        </p:txBody>
      </p:sp>
      <p:sp>
        <p:nvSpPr>
          <p:cNvPr id="33" name="Freeform 57">
            <a:extLst>
              <a:ext uri="{FF2B5EF4-FFF2-40B4-BE49-F238E27FC236}">
                <a16:creationId xmlns:a16="http://schemas.microsoft.com/office/drawing/2014/main" id="{209155CD-BE7F-4947-A2CB-8EE0AEE58371}"/>
              </a:ext>
            </a:extLst>
          </p:cNvPr>
          <p:cNvSpPr>
            <a:spLocks noEditPoints="1"/>
          </p:cNvSpPr>
          <p:nvPr/>
        </p:nvSpPr>
        <p:spPr bwMode="auto">
          <a:xfrm>
            <a:off x="4140287" y="3795700"/>
            <a:ext cx="137529" cy="141996"/>
          </a:xfrm>
          <a:custGeom>
            <a:avLst/>
            <a:gdLst>
              <a:gd name="T0" fmla="*/ 2324 w 3330"/>
              <a:gd name="T1" fmla="*/ 1006 h 3429"/>
              <a:gd name="T2" fmla="*/ 2264 w 3330"/>
              <a:gd name="T3" fmla="*/ 1026 h 3429"/>
              <a:gd name="T4" fmla="*/ 2212 w 3330"/>
              <a:gd name="T5" fmla="*/ 1063 h 3429"/>
              <a:gd name="T6" fmla="*/ 1483 w 3330"/>
              <a:gd name="T7" fmla="*/ 1790 h 3429"/>
              <a:gd name="T8" fmla="*/ 1458 w 3330"/>
              <a:gd name="T9" fmla="*/ 1796 h 3429"/>
              <a:gd name="T10" fmla="*/ 1433 w 3330"/>
              <a:gd name="T11" fmla="*/ 1790 h 3429"/>
              <a:gd name="T12" fmla="*/ 1156 w 3330"/>
              <a:gd name="T13" fmla="*/ 1517 h 3429"/>
              <a:gd name="T14" fmla="*/ 1106 w 3330"/>
              <a:gd name="T15" fmla="*/ 1479 h 3429"/>
              <a:gd name="T16" fmla="*/ 1045 w 3330"/>
              <a:gd name="T17" fmla="*/ 1459 h 3429"/>
              <a:gd name="T18" fmla="*/ 981 w 3330"/>
              <a:gd name="T19" fmla="*/ 1459 h 3429"/>
              <a:gd name="T20" fmla="*/ 920 w 3330"/>
              <a:gd name="T21" fmla="*/ 1479 h 3429"/>
              <a:gd name="T22" fmla="*/ 870 w 3330"/>
              <a:gd name="T23" fmla="*/ 1515 h 3429"/>
              <a:gd name="T24" fmla="*/ 848 w 3330"/>
              <a:gd name="T25" fmla="*/ 1540 h 3429"/>
              <a:gd name="T26" fmla="*/ 820 w 3330"/>
              <a:gd name="T27" fmla="*/ 1597 h 3429"/>
              <a:gd name="T28" fmla="*/ 810 w 3330"/>
              <a:gd name="T29" fmla="*/ 1660 h 3429"/>
              <a:gd name="T30" fmla="*/ 820 w 3330"/>
              <a:gd name="T31" fmla="*/ 1722 h 3429"/>
              <a:gd name="T32" fmla="*/ 848 w 3330"/>
              <a:gd name="T33" fmla="*/ 1779 h 3429"/>
              <a:gd name="T34" fmla="*/ 1314 w 3330"/>
              <a:gd name="T35" fmla="*/ 2248 h 3429"/>
              <a:gd name="T36" fmla="*/ 1367 w 3330"/>
              <a:gd name="T37" fmla="*/ 2286 h 3429"/>
              <a:gd name="T38" fmla="*/ 1427 w 3330"/>
              <a:gd name="T39" fmla="*/ 2305 h 3429"/>
              <a:gd name="T40" fmla="*/ 1489 w 3330"/>
              <a:gd name="T41" fmla="*/ 2305 h 3429"/>
              <a:gd name="T42" fmla="*/ 1549 w 3330"/>
              <a:gd name="T43" fmla="*/ 2286 h 3429"/>
              <a:gd name="T44" fmla="*/ 1602 w 3330"/>
              <a:gd name="T45" fmla="*/ 2248 h 3429"/>
              <a:gd name="T46" fmla="*/ 2521 w 3330"/>
              <a:gd name="T47" fmla="*/ 1325 h 3429"/>
              <a:gd name="T48" fmla="*/ 2550 w 3330"/>
              <a:gd name="T49" fmla="*/ 1268 h 3429"/>
              <a:gd name="T50" fmla="*/ 2559 w 3330"/>
              <a:gd name="T51" fmla="*/ 1207 h 3429"/>
              <a:gd name="T52" fmla="*/ 2550 w 3330"/>
              <a:gd name="T53" fmla="*/ 1145 h 3429"/>
              <a:gd name="T54" fmla="*/ 2521 w 3330"/>
              <a:gd name="T55" fmla="*/ 1088 h 3429"/>
              <a:gd name="T56" fmla="*/ 2476 w 3330"/>
              <a:gd name="T57" fmla="*/ 1043 h 3429"/>
              <a:gd name="T58" fmla="*/ 2419 w 3330"/>
              <a:gd name="T59" fmla="*/ 1014 h 3429"/>
              <a:gd name="T60" fmla="*/ 2357 w 3330"/>
              <a:gd name="T61" fmla="*/ 1004 h 3429"/>
              <a:gd name="T62" fmla="*/ 3009 w 3330"/>
              <a:gd name="T63" fmla="*/ 0 h 3429"/>
              <a:gd name="T64" fmla="*/ 3094 w 3330"/>
              <a:gd name="T65" fmla="*/ 12 h 3429"/>
              <a:gd name="T66" fmla="*/ 3170 w 3330"/>
              <a:gd name="T67" fmla="*/ 43 h 3429"/>
              <a:gd name="T68" fmla="*/ 3236 w 3330"/>
              <a:gd name="T69" fmla="*/ 92 h 3429"/>
              <a:gd name="T70" fmla="*/ 3286 w 3330"/>
              <a:gd name="T71" fmla="*/ 157 h 3429"/>
              <a:gd name="T72" fmla="*/ 3318 w 3330"/>
              <a:gd name="T73" fmla="*/ 233 h 3429"/>
              <a:gd name="T74" fmla="*/ 3330 w 3330"/>
              <a:gd name="T75" fmla="*/ 319 h 3429"/>
              <a:gd name="T76" fmla="*/ 3327 w 3330"/>
              <a:gd name="T77" fmla="*/ 2317 h 3429"/>
              <a:gd name="T78" fmla="*/ 3306 w 3330"/>
              <a:gd name="T79" fmla="*/ 2396 h 3429"/>
              <a:gd name="T80" fmla="*/ 3266 w 3330"/>
              <a:gd name="T81" fmla="*/ 2466 h 3429"/>
              <a:gd name="T82" fmla="*/ 3210 w 3330"/>
              <a:gd name="T83" fmla="*/ 2525 h 3429"/>
              <a:gd name="T84" fmla="*/ 1824 w 3330"/>
              <a:gd name="T85" fmla="*/ 3382 h 3429"/>
              <a:gd name="T86" fmla="*/ 1742 w 3330"/>
              <a:gd name="T87" fmla="*/ 3417 h 3429"/>
              <a:gd name="T88" fmla="*/ 1655 w 3330"/>
              <a:gd name="T89" fmla="*/ 3429 h 3429"/>
              <a:gd name="T90" fmla="*/ 1568 w 3330"/>
              <a:gd name="T91" fmla="*/ 3417 h 3429"/>
              <a:gd name="T92" fmla="*/ 1487 w 3330"/>
              <a:gd name="T93" fmla="*/ 3381 h 3429"/>
              <a:gd name="T94" fmla="*/ 117 w 3330"/>
              <a:gd name="T95" fmla="*/ 2525 h 3429"/>
              <a:gd name="T96" fmla="*/ 62 w 3330"/>
              <a:gd name="T97" fmla="*/ 2466 h 3429"/>
              <a:gd name="T98" fmla="*/ 24 w 3330"/>
              <a:gd name="T99" fmla="*/ 2396 h 3429"/>
              <a:gd name="T100" fmla="*/ 3 w 3330"/>
              <a:gd name="T101" fmla="*/ 2318 h 3429"/>
              <a:gd name="T102" fmla="*/ 0 w 3330"/>
              <a:gd name="T103" fmla="*/ 319 h 3429"/>
              <a:gd name="T104" fmla="*/ 12 w 3330"/>
              <a:gd name="T105" fmla="*/ 233 h 3429"/>
              <a:gd name="T106" fmla="*/ 44 w 3330"/>
              <a:gd name="T107" fmla="*/ 157 h 3429"/>
              <a:gd name="T108" fmla="*/ 94 w 3330"/>
              <a:gd name="T109" fmla="*/ 92 h 3429"/>
              <a:gd name="T110" fmla="*/ 158 w 3330"/>
              <a:gd name="T111" fmla="*/ 43 h 3429"/>
              <a:gd name="T112" fmla="*/ 235 w 3330"/>
              <a:gd name="T113" fmla="*/ 12 h 3429"/>
              <a:gd name="T114" fmla="*/ 320 w 3330"/>
              <a:gd name="T115" fmla="*/ 0 h 34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330" h="3429">
                <a:moveTo>
                  <a:pt x="2357" y="1004"/>
                </a:moveTo>
                <a:lnTo>
                  <a:pt x="2324" y="1006"/>
                </a:lnTo>
                <a:lnTo>
                  <a:pt x="2293" y="1014"/>
                </a:lnTo>
                <a:lnTo>
                  <a:pt x="2264" y="1026"/>
                </a:lnTo>
                <a:lnTo>
                  <a:pt x="2237" y="1043"/>
                </a:lnTo>
                <a:lnTo>
                  <a:pt x="2212" y="1063"/>
                </a:lnTo>
                <a:lnTo>
                  <a:pt x="1494" y="1781"/>
                </a:lnTo>
                <a:lnTo>
                  <a:pt x="1483" y="1790"/>
                </a:lnTo>
                <a:lnTo>
                  <a:pt x="1472" y="1794"/>
                </a:lnTo>
                <a:lnTo>
                  <a:pt x="1458" y="1796"/>
                </a:lnTo>
                <a:lnTo>
                  <a:pt x="1445" y="1794"/>
                </a:lnTo>
                <a:lnTo>
                  <a:pt x="1433" y="1790"/>
                </a:lnTo>
                <a:lnTo>
                  <a:pt x="1422" y="1781"/>
                </a:lnTo>
                <a:lnTo>
                  <a:pt x="1156" y="1517"/>
                </a:lnTo>
                <a:lnTo>
                  <a:pt x="1132" y="1495"/>
                </a:lnTo>
                <a:lnTo>
                  <a:pt x="1106" y="1479"/>
                </a:lnTo>
                <a:lnTo>
                  <a:pt x="1075" y="1467"/>
                </a:lnTo>
                <a:lnTo>
                  <a:pt x="1045" y="1459"/>
                </a:lnTo>
                <a:lnTo>
                  <a:pt x="1013" y="1456"/>
                </a:lnTo>
                <a:lnTo>
                  <a:pt x="981" y="1459"/>
                </a:lnTo>
                <a:lnTo>
                  <a:pt x="951" y="1467"/>
                </a:lnTo>
                <a:lnTo>
                  <a:pt x="920" y="1479"/>
                </a:lnTo>
                <a:lnTo>
                  <a:pt x="893" y="1495"/>
                </a:lnTo>
                <a:lnTo>
                  <a:pt x="870" y="1515"/>
                </a:lnTo>
                <a:lnTo>
                  <a:pt x="870" y="1517"/>
                </a:lnTo>
                <a:lnTo>
                  <a:pt x="848" y="1540"/>
                </a:lnTo>
                <a:lnTo>
                  <a:pt x="832" y="1567"/>
                </a:lnTo>
                <a:lnTo>
                  <a:pt x="820" y="1597"/>
                </a:lnTo>
                <a:lnTo>
                  <a:pt x="813" y="1627"/>
                </a:lnTo>
                <a:lnTo>
                  <a:pt x="810" y="1660"/>
                </a:lnTo>
                <a:lnTo>
                  <a:pt x="813" y="1692"/>
                </a:lnTo>
                <a:lnTo>
                  <a:pt x="820" y="1722"/>
                </a:lnTo>
                <a:lnTo>
                  <a:pt x="832" y="1752"/>
                </a:lnTo>
                <a:lnTo>
                  <a:pt x="848" y="1779"/>
                </a:lnTo>
                <a:lnTo>
                  <a:pt x="870" y="1803"/>
                </a:lnTo>
                <a:lnTo>
                  <a:pt x="1314" y="2248"/>
                </a:lnTo>
                <a:lnTo>
                  <a:pt x="1339" y="2270"/>
                </a:lnTo>
                <a:lnTo>
                  <a:pt x="1367" y="2286"/>
                </a:lnTo>
                <a:lnTo>
                  <a:pt x="1396" y="2298"/>
                </a:lnTo>
                <a:lnTo>
                  <a:pt x="1427" y="2305"/>
                </a:lnTo>
                <a:lnTo>
                  <a:pt x="1459" y="2308"/>
                </a:lnTo>
                <a:lnTo>
                  <a:pt x="1489" y="2305"/>
                </a:lnTo>
                <a:lnTo>
                  <a:pt x="1520" y="2298"/>
                </a:lnTo>
                <a:lnTo>
                  <a:pt x="1549" y="2286"/>
                </a:lnTo>
                <a:lnTo>
                  <a:pt x="1577" y="2270"/>
                </a:lnTo>
                <a:lnTo>
                  <a:pt x="1602" y="2248"/>
                </a:lnTo>
                <a:lnTo>
                  <a:pt x="2500" y="1351"/>
                </a:lnTo>
                <a:lnTo>
                  <a:pt x="2521" y="1325"/>
                </a:lnTo>
                <a:lnTo>
                  <a:pt x="2538" y="1298"/>
                </a:lnTo>
                <a:lnTo>
                  <a:pt x="2550" y="1268"/>
                </a:lnTo>
                <a:lnTo>
                  <a:pt x="2557" y="1238"/>
                </a:lnTo>
                <a:lnTo>
                  <a:pt x="2559" y="1207"/>
                </a:lnTo>
                <a:lnTo>
                  <a:pt x="2557" y="1175"/>
                </a:lnTo>
                <a:lnTo>
                  <a:pt x="2550" y="1145"/>
                </a:lnTo>
                <a:lnTo>
                  <a:pt x="2538" y="1116"/>
                </a:lnTo>
                <a:lnTo>
                  <a:pt x="2521" y="1088"/>
                </a:lnTo>
                <a:lnTo>
                  <a:pt x="2500" y="1063"/>
                </a:lnTo>
                <a:lnTo>
                  <a:pt x="2476" y="1043"/>
                </a:lnTo>
                <a:lnTo>
                  <a:pt x="2448" y="1026"/>
                </a:lnTo>
                <a:lnTo>
                  <a:pt x="2419" y="1014"/>
                </a:lnTo>
                <a:lnTo>
                  <a:pt x="2388" y="1006"/>
                </a:lnTo>
                <a:lnTo>
                  <a:pt x="2357" y="1004"/>
                </a:lnTo>
                <a:close/>
                <a:moveTo>
                  <a:pt x="320" y="0"/>
                </a:moveTo>
                <a:lnTo>
                  <a:pt x="3009" y="0"/>
                </a:lnTo>
                <a:lnTo>
                  <a:pt x="3053" y="3"/>
                </a:lnTo>
                <a:lnTo>
                  <a:pt x="3094" y="12"/>
                </a:lnTo>
                <a:lnTo>
                  <a:pt x="3134" y="25"/>
                </a:lnTo>
                <a:lnTo>
                  <a:pt x="3170" y="43"/>
                </a:lnTo>
                <a:lnTo>
                  <a:pt x="3205" y="66"/>
                </a:lnTo>
                <a:lnTo>
                  <a:pt x="3236" y="92"/>
                </a:lnTo>
                <a:lnTo>
                  <a:pt x="3263" y="124"/>
                </a:lnTo>
                <a:lnTo>
                  <a:pt x="3286" y="157"/>
                </a:lnTo>
                <a:lnTo>
                  <a:pt x="3304" y="194"/>
                </a:lnTo>
                <a:lnTo>
                  <a:pt x="3318" y="233"/>
                </a:lnTo>
                <a:lnTo>
                  <a:pt x="3327" y="274"/>
                </a:lnTo>
                <a:lnTo>
                  <a:pt x="3330" y="319"/>
                </a:lnTo>
                <a:lnTo>
                  <a:pt x="3330" y="2276"/>
                </a:lnTo>
                <a:lnTo>
                  <a:pt x="3327" y="2317"/>
                </a:lnTo>
                <a:lnTo>
                  <a:pt x="3319" y="2357"/>
                </a:lnTo>
                <a:lnTo>
                  <a:pt x="3306" y="2396"/>
                </a:lnTo>
                <a:lnTo>
                  <a:pt x="3289" y="2432"/>
                </a:lnTo>
                <a:lnTo>
                  <a:pt x="3266" y="2466"/>
                </a:lnTo>
                <a:lnTo>
                  <a:pt x="3240" y="2497"/>
                </a:lnTo>
                <a:lnTo>
                  <a:pt x="3210" y="2525"/>
                </a:lnTo>
                <a:lnTo>
                  <a:pt x="3177" y="2549"/>
                </a:lnTo>
                <a:lnTo>
                  <a:pt x="1824" y="3382"/>
                </a:lnTo>
                <a:lnTo>
                  <a:pt x="1784" y="3402"/>
                </a:lnTo>
                <a:lnTo>
                  <a:pt x="1742" y="3417"/>
                </a:lnTo>
                <a:lnTo>
                  <a:pt x="1699" y="3426"/>
                </a:lnTo>
                <a:lnTo>
                  <a:pt x="1655" y="3429"/>
                </a:lnTo>
                <a:lnTo>
                  <a:pt x="1612" y="3426"/>
                </a:lnTo>
                <a:lnTo>
                  <a:pt x="1568" y="3417"/>
                </a:lnTo>
                <a:lnTo>
                  <a:pt x="1527" y="3402"/>
                </a:lnTo>
                <a:lnTo>
                  <a:pt x="1487" y="3381"/>
                </a:lnTo>
                <a:lnTo>
                  <a:pt x="151" y="2549"/>
                </a:lnTo>
                <a:lnTo>
                  <a:pt x="117" y="2525"/>
                </a:lnTo>
                <a:lnTo>
                  <a:pt x="88" y="2497"/>
                </a:lnTo>
                <a:lnTo>
                  <a:pt x="62" y="2466"/>
                </a:lnTo>
                <a:lnTo>
                  <a:pt x="41" y="2432"/>
                </a:lnTo>
                <a:lnTo>
                  <a:pt x="24" y="2396"/>
                </a:lnTo>
                <a:lnTo>
                  <a:pt x="11" y="2358"/>
                </a:lnTo>
                <a:lnTo>
                  <a:pt x="3" y="2318"/>
                </a:lnTo>
                <a:lnTo>
                  <a:pt x="0" y="2277"/>
                </a:lnTo>
                <a:lnTo>
                  <a:pt x="0" y="319"/>
                </a:lnTo>
                <a:lnTo>
                  <a:pt x="3" y="274"/>
                </a:lnTo>
                <a:lnTo>
                  <a:pt x="12" y="233"/>
                </a:lnTo>
                <a:lnTo>
                  <a:pt x="26" y="194"/>
                </a:lnTo>
                <a:lnTo>
                  <a:pt x="44" y="157"/>
                </a:lnTo>
                <a:lnTo>
                  <a:pt x="67" y="124"/>
                </a:lnTo>
                <a:lnTo>
                  <a:pt x="94" y="92"/>
                </a:lnTo>
                <a:lnTo>
                  <a:pt x="125" y="66"/>
                </a:lnTo>
                <a:lnTo>
                  <a:pt x="158" y="43"/>
                </a:lnTo>
                <a:lnTo>
                  <a:pt x="196" y="25"/>
                </a:lnTo>
                <a:lnTo>
                  <a:pt x="235" y="12"/>
                </a:lnTo>
                <a:lnTo>
                  <a:pt x="277" y="3"/>
                </a:lnTo>
                <a:lnTo>
                  <a:pt x="320" y="0"/>
                </a:lnTo>
                <a:close/>
              </a:path>
            </a:pathLst>
          </a:custGeom>
          <a:solidFill>
            <a:srgbClr val="00C3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D8EC170-AD1F-4A6B-BF09-A50D0A593065}"/>
              </a:ext>
            </a:extLst>
          </p:cNvPr>
          <p:cNvSpPr txBox="1"/>
          <p:nvPr/>
        </p:nvSpPr>
        <p:spPr>
          <a:xfrm>
            <a:off x="4352817" y="3762849"/>
            <a:ext cx="441052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키오스크 기기에  손가락 등의 신체 접촉없이 사용 가능</a:t>
            </a:r>
          </a:p>
        </p:txBody>
      </p:sp>
      <p:sp>
        <p:nvSpPr>
          <p:cNvPr id="35" name="Freeform 57">
            <a:extLst>
              <a:ext uri="{FF2B5EF4-FFF2-40B4-BE49-F238E27FC236}">
                <a16:creationId xmlns:a16="http://schemas.microsoft.com/office/drawing/2014/main" id="{7665FC6F-68B1-4A34-9926-985A61CF004F}"/>
              </a:ext>
            </a:extLst>
          </p:cNvPr>
          <p:cNvSpPr>
            <a:spLocks noEditPoints="1"/>
          </p:cNvSpPr>
          <p:nvPr/>
        </p:nvSpPr>
        <p:spPr bwMode="auto">
          <a:xfrm>
            <a:off x="4134019" y="2900496"/>
            <a:ext cx="137529" cy="141996"/>
          </a:xfrm>
          <a:custGeom>
            <a:avLst/>
            <a:gdLst>
              <a:gd name="T0" fmla="*/ 2324 w 3330"/>
              <a:gd name="T1" fmla="*/ 1006 h 3429"/>
              <a:gd name="T2" fmla="*/ 2264 w 3330"/>
              <a:gd name="T3" fmla="*/ 1026 h 3429"/>
              <a:gd name="T4" fmla="*/ 2212 w 3330"/>
              <a:gd name="T5" fmla="*/ 1063 h 3429"/>
              <a:gd name="T6" fmla="*/ 1483 w 3330"/>
              <a:gd name="T7" fmla="*/ 1790 h 3429"/>
              <a:gd name="T8" fmla="*/ 1458 w 3330"/>
              <a:gd name="T9" fmla="*/ 1796 h 3429"/>
              <a:gd name="T10" fmla="*/ 1433 w 3330"/>
              <a:gd name="T11" fmla="*/ 1790 h 3429"/>
              <a:gd name="T12" fmla="*/ 1156 w 3330"/>
              <a:gd name="T13" fmla="*/ 1517 h 3429"/>
              <a:gd name="T14" fmla="*/ 1106 w 3330"/>
              <a:gd name="T15" fmla="*/ 1479 h 3429"/>
              <a:gd name="T16" fmla="*/ 1045 w 3330"/>
              <a:gd name="T17" fmla="*/ 1459 h 3429"/>
              <a:gd name="T18" fmla="*/ 981 w 3330"/>
              <a:gd name="T19" fmla="*/ 1459 h 3429"/>
              <a:gd name="T20" fmla="*/ 920 w 3330"/>
              <a:gd name="T21" fmla="*/ 1479 h 3429"/>
              <a:gd name="T22" fmla="*/ 870 w 3330"/>
              <a:gd name="T23" fmla="*/ 1515 h 3429"/>
              <a:gd name="T24" fmla="*/ 848 w 3330"/>
              <a:gd name="T25" fmla="*/ 1540 h 3429"/>
              <a:gd name="T26" fmla="*/ 820 w 3330"/>
              <a:gd name="T27" fmla="*/ 1597 h 3429"/>
              <a:gd name="T28" fmla="*/ 810 w 3330"/>
              <a:gd name="T29" fmla="*/ 1660 h 3429"/>
              <a:gd name="T30" fmla="*/ 820 w 3330"/>
              <a:gd name="T31" fmla="*/ 1722 h 3429"/>
              <a:gd name="T32" fmla="*/ 848 w 3330"/>
              <a:gd name="T33" fmla="*/ 1779 h 3429"/>
              <a:gd name="T34" fmla="*/ 1314 w 3330"/>
              <a:gd name="T35" fmla="*/ 2248 h 3429"/>
              <a:gd name="T36" fmla="*/ 1367 w 3330"/>
              <a:gd name="T37" fmla="*/ 2286 h 3429"/>
              <a:gd name="T38" fmla="*/ 1427 w 3330"/>
              <a:gd name="T39" fmla="*/ 2305 h 3429"/>
              <a:gd name="T40" fmla="*/ 1489 w 3330"/>
              <a:gd name="T41" fmla="*/ 2305 h 3429"/>
              <a:gd name="T42" fmla="*/ 1549 w 3330"/>
              <a:gd name="T43" fmla="*/ 2286 h 3429"/>
              <a:gd name="T44" fmla="*/ 1602 w 3330"/>
              <a:gd name="T45" fmla="*/ 2248 h 3429"/>
              <a:gd name="T46" fmla="*/ 2521 w 3330"/>
              <a:gd name="T47" fmla="*/ 1325 h 3429"/>
              <a:gd name="T48" fmla="*/ 2550 w 3330"/>
              <a:gd name="T49" fmla="*/ 1268 h 3429"/>
              <a:gd name="T50" fmla="*/ 2559 w 3330"/>
              <a:gd name="T51" fmla="*/ 1207 h 3429"/>
              <a:gd name="T52" fmla="*/ 2550 w 3330"/>
              <a:gd name="T53" fmla="*/ 1145 h 3429"/>
              <a:gd name="T54" fmla="*/ 2521 w 3330"/>
              <a:gd name="T55" fmla="*/ 1088 h 3429"/>
              <a:gd name="T56" fmla="*/ 2476 w 3330"/>
              <a:gd name="T57" fmla="*/ 1043 h 3429"/>
              <a:gd name="T58" fmla="*/ 2419 w 3330"/>
              <a:gd name="T59" fmla="*/ 1014 h 3429"/>
              <a:gd name="T60" fmla="*/ 2357 w 3330"/>
              <a:gd name="T61" fmla="*/ 1004 h 3429"/>
              <a:gd name="T62" fmla="*/ 3009 w 3330"/>
              <a:gd name="T63" fmla="*/ 0 h 3429"/>
              <a:gd name="T64" fmla="*/ 3094 w 3330"/>
              <a:gd name="T65" fmla="*/ 12 h 3429"/>
              <a:gd name="T66" fmla="*/ 3170 w 3330"/>
              <a:gd name="T67" fmla="*/ 43 h 3429"/>
              <a:gd name="T68" fmla="*/ 3236 w 3330"/>
              <a:gd name="T69" fmla="*/ 92 h 3429"/>
              <a:gd name="T70" fmla="*/ 3286 w 3330"/>
              <a:gd name="T71" fmla="*/ 157 h 3429"/>
              <a:gd name="T72" fmla="*/ 3318 w 3330"/>
              <a:gd name="T73" fmla="*/ 233 h 3429"/>
              <a:gd name="T74" fmla="*/ 3330 w 3330"/>
              <a:gd name="T75" fmla="*/ 319 h 3429"/>
              <a:gd name="T76" fmla="*/ 3327 w 3330"/>
              <a:gd name="T77" fmla="*/ 2317 h 3429"/>
              <a:gd name="T78" fmla="*/ 3306 w 3330"/>
              <a:gd name="T79" fmla="*/ 2396 h 3429"/>
              <a:gd name="T80" fmla="*/ 3266 w 3330"/>
              <a:gd name="T81" fmla="*/ 2466 h 3429"/>
              <a:gd name="T82" fmla="*/ 3210 w 3330"/>
              <a:gd name="T83" fmla="*/ 2525 h 3429"/>
              <a:gd name="T84" fmla="*/ 1824 w 3330"/>
              <a:gd name="T85" fmla="*/ 3382 h 3429"/>
              <a:gd name="T86" fmla="*/ 1742 w 3330"/>
              <a:gd name="T87" fmla="*/ 3417 h 3429"/>
              <a:gd name="T88" fmla="*/ 1655 w 3330"/>
              <a:gd name="T89" fmla="*/ 3429 h 3429"/>
              <a:gd name="T90" fmla="*/ 1568 w 3330"/>
              <a:gd name="T91" fmla="*/ 3417 h 3429"/>
              <a:gd name="T92" fmla="*/ 1487 w 3330"/>
              <a:gd name="T93" fmla="*/ 3381 h 3429"/>
              <a:gd name="T94" fmla="*/ 117 w 3330"/>
              <a:gd name="T95" fmla="*/ 2525 h 3429"/>
              <a:gd name="T96" fmla="*/ 62 w 3330"/>
              <a:gd name="T97" fmla="*/ 2466 h 3429"/>
              <a:gd name="T98" fmla="*/ 24 w 3330"/>
              <a:gd name="T99" fmla="*/ 2396 h 3429"/>
              <a:gd name="T100" fmla="*/ 3 w 3330"/>
              <a:gd name="T101" fmla="*/ 2318 h 3429"/>
              <a:gd name="T102" fmla="*/ 0 w 3330"/>
              <a:gd name="T103" fmla="*/ 319 h 3429"/>
              <a:gd name="T104" fmla="*/ 12 w 3330"/>
              <a:gd name="T105" fmla="*/ 233 h 3429"/>
              <a:gd name="T106" fmla="*/ 44 w 3330"/>
              <a:gd name="T107" fmla="*/ 157 h 3429"/>
              <a:gd name="T108" fmla="*/ 94 w 3330"/>
              <a:gd name="T109" fmla="*/ 92 h 3429"/>
              <a:gd name="T110" fmla="*/ 158 w 3330"/>
              <a:gd name="T111" fmla="*/ 43 h 3429"/>
              <a:gd name="T112" fmla="*/ 235 w 3330"/>
              <a:gd name="T113" fmla="*/ 12 h 3429"/>
              <a:gd name="T114" fmla="*/ 320 w 3330"/>
              <a:gd name="T115" fmla="*/ 0 h 34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330" h="3429">
                <a:moveTo>
                  <a:pt x="2357" y="1004"/>
                </a:moveTo>
                <a:lnTo>
                  <a:pt x="2324" y="1006"/>
                </a:lnTo>
                <a:lnTo>
                  <a:pt x="2293" y="1014"/>
                </a:lnTo>
                <a:lnTo>
                  <a:pt x="2264" y="1026"/>
                </a:lnTo>
                <a:lnTo>
                  <a:pt x="2237" y="1043"/>
                </a:lnTo>
                <a:lnTo>
                  <a:pt x="2212" y="1063"/>
                </a:lnTo>
                <a:lnTo>
                  <a:pt x="1494" y="1781"/>
                </a:lnTo>
                <a:lnTo>
                  <a:pt x="1483" y="1790"/>
                </a:lnTo>
                <a:lnTo>
                  <a:pt x="1472" y="1794"/>
                </a:lnTo>
                <a:lnTo>
                  <a:pt x="1458" y="1796"/>
                </a:lnTo>
                <a:lnTo>
                  <a:pt x="1445" y="1794"/>
                </a:lnTo>
                <a:lnTo>
                  <a:pt x="1433" y="1790"/>
                </a:lnTo>
                <a:lnTo>
                  <a:pt x="1422" y="1781"/>
                </a:lnTo>
                <a:lnTo>
                  <a:pt x="1156" y="1517"/>
                </a:lnTo>
                <a:lnTo>
                  <a:pt x="1132" y="1495"/>
                </a:lnTo>
                <a:lnTo>
                  <a:pt x="1106" y="1479"/>
                </a:lnTo>
                <a:lnTo>
                  <a:pt x="1075" y="1467"/>
                </a:lnTo>
                <a:lnTo>
                  <a:pt x="1045" y="1459"/>
                </a:lnTo>
                <a:lnTo>
                  <a:pt x="1013" y="1456"/>
                </a:lnTo>
                <a:lnTo>
                  <a:pt x="981" y="1459"/>
                </a:lnTo>
                <a:lnTo>
                  <a:pt x="951" y="1467"/>
                </a:lnTo>
                <a:lnTo>
                  <a:pt x="920" y="1479"/>
                </a:lnTo>
                <a:lnTo>
                  <a:pt x="893" y="1495"/>
                </a:lnTo>
                <a:lnTo>
                  <a:pt x="870" y="1515"/>
                </a:lnTo>
                <a:lnTo>
                  <a:pt x="870" y="1517"/>
                </a:lnTo>
                <a:lnTo>
                  <a:pt x="848" y="1540"/>
                </a:lnTo>
                <a:lnTo>
                  <a:pt x="832" y="1567"/>
                </a:lnTo>
                <a:lnTo>
                  <a:pt x="820" y="1597"/>
                </a:lnTo>
                <a:lnTo>
                  <a:pt x="813" y="1627"/>
                </a:lnTo>
                <a:lnTo>
                  <a:pt x="810" y="1660"/>
                </a:lnTo>
                <a:lnTo>
                  <a:pt x="813" y="1692"/>
                </a:lnTo>
                <a:lnTo>
                  <a:pt x="820" y="1722"/>
                </a:lnTo>
                <a:lnTo>
                  <a:pt x="832" y="1752"/>
                </a:lnTo>
                <a:lnTo>
                  <a:pt x="848" y="1779"/>
                </a:lnTo>
                <a:lnTo>
                  <a:pt x="870" y="1803"/>
                </a:lnTo>
                <a:lnTo>
                  <a:pt x="1314" y="2248"/>
                </a:lnTo>
                <a:lnTo>
                  <a:pt x="1339" y="2270"/>
                </a:lnTo>
                <a:lnTo>
                  <a:pt x="1367" y="2286"/>
                </a:lnTo>
                <a:lnTo>
                  <a:pt x="1396" y="2298"/>
                </a:lnTo>
                <a:lnTo>
                  <a:pt x="1427" y="2305"/>
                </a:lnTo>
                <a:lnTo>
                  <a:pt x="1459" y="2308"/>
                </a:lnTo>
                <a:lnTo>
                  <a:pt x="1489" y="2305"/>
                </a:lnTo>
                <a:lnTo>
                  <a:pt x="1520" y="2298"/>
                </a:lnTo>
                <a:lnTo>
                  <a:pt x="1549" y="2286"/>
                </a:lnTo>
                <a:lnTo>
                  <a:pt x="1577" y="2270"/>
                </a:lnTo>
                <a:lnTo>
                  <a:pt x="1602" y="2248"/>
                </a:lnTo>
                <a:lnTo>
                  <a:pt x="2500" y="1351"/>
                </a:lnTo>
                <a:lnTo>
                  <a:pt x="2521" y="1325"/>
                </a:lnTo>
                <a:lnTo>
                  <a:pt x="2538" y="1298"/>
                </a:lnTo>
                <a:lnTo>
                  <a:pt x="2550" y="1268"/>
                </a:lnTo>
                <a:lnTo>
                  <a:pt x="2557" y="1238"/>
                </a:lnTo>
                <a:lnTo>
                  <a:pt x="2559" y="1207"/>
                </a:lnTo>
                <a:lnTo>
                  <a:pt x="2557" y="1175"/>
                </a:lnTo>
                <a:lnTo>
                  <a:pt x="2550" y="1145"/>
                </a:lnTo>
                <a:lnTo>
                  <a:pt x="2538" y="1116"/>
                </a:lnTo>
                <a:lnTo>
                  <a:pt x="2521" y="1088"/>
                </a:lnTo>
                <a:lnTo>
                  <a:pt x="2500" y="1063"/>
                </a:lnTo>
                <a:lnTo>
                  <a:pt x="2476" y="1043"/>
                </a:lnTo>
                <a:lnTo>
                  <a:pt x="2448" y="1026"/>
                </a:lnTo>
                <a:lnTo>
                  <a:pt x="2419" y="1014"/>
                </a:lnTo>
                <a:lnTo>
                  <a:pt x="2388" y="1006"/>
                </a:lnTo>
                <a:lnTo>
                  <a:pt x="2357" y="1004"/>
                </a:lnTo>
                <a:close/>
                <a:moveTo>
                  <a:pt x="320" y="0"/>
                </a:moveTo>
                <a:lnTo>
                  <a:pt x="3009" y="0"/>
                </a:lnTo>
                <a:lnTo>
                  <a:pt x="3053" y="3"/>
                </a:lnTo>
                <a:lnTo>
                  <a:pt x="3094" y="12"/>
                </a:lnTo>
                <a:lnTo>
                  <a:pt x="3134" y="25"/>
                </a:lnTo>
                <a:lnTo>
                  <a:pt x="3170" y="43"/>
                </a:lnTo>
                <a:lnTo>
                  <a:pt x="3205" y="66"/>
                </a:lnTo>
                <a:lnTo>
                  <a:pt x="3236" y="92"/>
                </a:lnTo>
                <a:lnTo>
                  <a:pt x="3263" y="124"/>
                </a:lnTo>
                <a:lnTo>
                  <a:pt x="3286" y="157"/>
                </a:lnTo>
                <a:lnTo>
                  <a:pt x="3304" y="194"/>
                </a:lnTo>
                <a:lnTo>
                  <a:pt x="3318" y="233"/>
                </a:lnTo>
                <a:lnTo>
                  <a:pt x="3327" y="274"/>
                </a:lnTo>
                <a:lnTo>
                  <a:pt x="3330" y="319"/>
                </a:lnTo>
                <a:lnTo>
                  <a:pt x="3330" y="2276"/>
                </a:lnTo>
                <a:lnTo>
                  <a:pt x="3327" y="2317"/>
                </a:lnTo>
                <a:lnTo>
                  <a:pt x="3319" y="2357"/>
                </a:lnTo>
                <a:lnTo>
                  <a:pt x="3306" y="2396"/>
                </a:lnTo>
                <a:lnTo>
                  <a:pt x="3289" y="2432"/>
                </a:lnTo>
                <a:lnTo>
                  <a:pt x="3266" y="2466"/>
                </a:lnTo>
                <a:lnTo>
                  <a:pt x="3240" y="2497"/>
                </a:lnTo>
                <a:lnTo>
                  <a:pt x="3210" y="2525"/>
                </a:lnTo>
                <a:lnTo>
                  <a:pt x="3177" y="2549"/>
                </a:lnTo>
                <a:lnTo>
                  <a:pt x="1824" y="3382"/>
                </a:lnTo>
                <a:lnTo>
                  <a:pt x="1784" y="3402"/>
                </a:lnTo>
                <a:lnTo>
                  <a:pt x="1742" y="3417"/>
                </a:lnTo>
                <a:lnTo>
                  <a:pt x="1699" y="3426"/>
                </a:lnTo>
                <a:lnTo>
                  <a:pt x="1655" y="3429"/>
                </a:lnTo>
                <a:lnTo>
                  <a:pt x="1612" y="3426"/>
                </a:lnTo>
                <a:lnTo>
                  <a:pt x="1568" y="3417"/>
                </a:lnTo>
                <a:lnTo>
                  <a:pt x="1527" y="3402"/>
                </a:lnTo>
                <a:lnTo>
                  <a:pt x="1487" y="3381"/>
                </a:lnTo>
                <a:lnTo>
                  <a:pt x="151" y="2549"/>
                </a:lnTo>
                <a:lnTo>
                  <a:pt x="117" y="2525"/>
                </a:lnTo>
                <a:lnTo>
                  <a:pt x="88" y="2497"/>
                </a:lnTo>
                <a:lnTo>
                  <a:pt x="62" y="2466"/>
                </a:lnTo>
                <a:lnTo>
                  <a:pt x="41" y="2432"/>
                </a:lnTo>
                <a:lnTo>
                  <a:pt x="24" y="2396"/>
                </a:lnTo>
                <a:lnTo>
                  <a:pt x="11" y="2358"/>
                </a:lnTo>
                <a:lnTo>
                  <a:pt x="3" y="2318"/>
                </a:lnTo>
                <a:lnTo>
                  <a:pt x="0" y="2277"/>
                </a:lnTo>
                <a:lnTo>
                  <a:pt x="0" y="319"/>
                </a:lnTo>
                <a:lnTo>
                  <a:pt x="3" y="274"/>
                </a:lnTo>
                <a:lnTo>
                  <a:pt x="12" y="233"/>
                </a:lnTo>
                <a:lnTo>
                  <a:pt x="26" y="194"/>
                </a:lnTo>
                <a:lnTo>
                  <a:pt x="44" y="157"/>
                </a:lnTo>
                <a:lnTo>
                  <a:pt x="67" y="124"/>
                </a:lnTo>
                <a:lnTo>
                  <a:pt x="94" y="92"/>
                </a:lnTo>
                <a:lnTo>
                  <a:pt x="125" y="66"/>
                </a:lnTo>
                <a:lnTo>
                  <a:pt x="158" y="43"/>
                </a:lnTo>
                <a:lnTo>
                  <a:pt x="196" y="25"/>
                </a:lnTo>
                <a:lnTo>
                  <a:pt x="235" y="12"/>
                </a:lnTo>
                <a:lnTo>
                  <a:pt x="277" y="3"/>
                </a:lnTo>
                <a:lnTo>
                  <a:pt x="320" y="0"/>
                </a:lnTo>
                <a:close/>
              </a:path>
            </a:pathLst>
          </a:custGeom>
          <a:solidFill>
            <a:srgbClr val="00C3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C9ABADB-20D2-4DF3-AD73-E3A74709EEBD}"/>
              </a:ext>
            </a:extLst>
          </p:cNvPr>
          <p:cNvSpPr txBox="1"/>
          <p:nvPr/>
        </p:nvSpPr>
        <p:spPr>
          <a:xfrm>
            <a:off x="4346549" y="2854552"/>
            <a:ext cx="686953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공공장소 등에서 범용적으로 활용 가능한 모델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2090760-B1BD-46F3-8096-27D1251ECCD8}"/>
              </a:ext>
            </a:extLst>
          </p:cNvPr>
          <p:cNvSpPr txBox="1"/>
          <p:nvPr/>
        </p:nvSpPr>
        <p:spPr>
          <a:xfrm>
            <a:off x="1061674" y="2657823"/>
            <a:ext cx="2044263" cy="3662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2800" spc="-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Scenario</a:t>
            </a:r>
            <a:endParaRPr lang="ko-KR" altLang="en-US" sz="2800" spc="-1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5D11181-4CB1-403B-90F4-672186370FC6}"/>
              </a:ext>
            </a:extLst>
          </p:cNvPr>
          <p:cNvSpPr txBox="1"/>
          <p:nvPr/>
        </p:nvSpPr>
        <p:spPr>
          <a:xfrm>
            <a:off x="1061674" y="3076216"/>
            <a:ext cx="2226810" cy="5078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2000" spc="-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Vending Machine &amp;</a:t>
            </a:r>
          </a:p>
          <a:p>
            <a:pPr>
              <a:lnSpc>
                <a:spcPct val="80000"/>
              </a:lnSpc>
            </a:pPr>
            <a:r>
              <a:rPr lang="en-US" altLang="ko-KR" sz="2000" spc="-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Kiosk</a:t>
            </a:r>
            <a:endParaRPr lang="ko-KR" altLang="en-US" sz="2000" spc="-1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4" name="Picture 2" descr="Freestanding Blade Kiosk inc. Personalised Content | O&amp;#39;Connors | Audio &amp;amp;  Visual">
            <a:extLst>
              <a:ext uri="{FF2B5EF4-FFF2-40B4-BE49-F238E27FC236}">
                <a16:creationId xmlns:a16="http://schemas.microsoft.com/office/drawing/2014/main" id="{915AEFC5-3DF0-441F-B984-17A55C7959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161" y="3582164"/>
            <a:ext cx="2961096" cy="2961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D0E67AD9-5B7A-4F5D-A3D7-A8E80B09AB7A}"/>
              </a:ext>
            </a:extLst>
          </p:cNvPr>
          <p:cNvSpPr txBox="1"/>
          <p:nvPr/>
        </p:nvSpPr>
        <p:spPr>
          <a:xfrm>
            <a:off x="4124701" y="2319029"/>
            <a:ext cx="7745721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800" dirty="0">
                <a:solidFill>
                  <a:srgbClr val="00C3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소음환경</a:t>
            </a:r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강한 </a:t>
            </a:r>
            <a:r>
              <a:rPr lang="ko-KR" altLang="en-US" sz="1800" dirty="0">
                <a:solidFill>
                  <a:srgbClr val="00C3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내성</a:t>
            </a:r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지닌 음성인식 모델 </a:t>
            </a:r>
            <a:r>
              <a: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자판기나 키오스크에서의 </a:t>
            </a:r>
            <a:r>
              <a:rPr lang="ko-KR" alt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활용안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86747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" descr="Freestanding Blade Kiosk inc. Personalised Content | O&amp;#39;Connors | Audio &amp;amp;  Visual">
            <a:extLst>
              <a:ext uri="{FF2B5EF4-FFF2-40B4-BE49-F238E27FC236}">
                <a16:creationId xmlns:a16="http://schemas.microsoft.com/office/drawing/2014/main" id="{28AC4BDD-2DB5-429B-9994-8E32CF8F1D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9949" y="2908763"/>
            <a:ext cx="2500361" cy="2961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2" name="그룹 91">
            <a:extLst>
              <a:ext uri="{FF2B5EF4-FFF2-40B4-BE49-F238E27FC236}">
                <a16:creationId xmlns:a16="http://schemas.microsoft.com/office/drawing/2014/main" id="{417ECB2C-18CD-481D-9D4B-8E422723A71A}"/>
              </a:ext>
            </a:extLst>
          </p:cNvPr>
          <p:cNvGrpSpPr/>
          <p:nvPr/>
        </p:nvGrpSpPr>
        <p:grpSpPr>
          <a:xfrm>
            <a:off x="4145827" y="1466561"/>
            <a:ext cx="682207" cy="682206"/>
            <a:chOff x="6270029" y="3755207"/>
            <a:chExt cx="682207" cy="682206"/>
          </a:xfrm>
        </p:grpSpPr>
        <p:sp>
          <p:nvSpPr>
            <p:cNvPr id="93" name="타원 92">
              <a:extLst>
                <a:ext uri="{FF2B5EF4-FFF2-40B4-BE49-F238E27FC236}">
                  <a16:creationId xmlns:a16="http://schemas.microsoft.com/office/drawing/2014/main" id="{B9A744AC-478A-4360-9860-1D8EAA628E03}"/>
                </a:ext>
              </a:extLst>
            </p:cNvPr>
            <p:cNvSpPr/>
            <p:nvPr/>
          </p:nvSpPr>
          <p:spPr>
            <a:xfrm>
              <a:off x="6270029" y="3755207"/>
              <a:ext cx="682207" cy="68220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grpSp>
          <p:nvGrpSpPr>
            <p:cNvPr id="94" name="Group 5">
              <a:extLst>
                <a:ext uri="{FF2B5EF4-FFF2-40B4-BE49-F238E27FC236}">
                  <a16:creationId xmlns:a16="http://schemas.microsoft.com/office/drawing/2014/main" id="{0BFA70A8-129E-461E-8E6E-0CB139372E1D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477020" y="3938852"/>
              <a:ext cx="314080" cy="328258"/>
              <a:chOff x="1239" y="1735"/>
              <a:chExt cx="288" cy="301"/>
            </a:xfrm>
            <a:solidFill>
              <a:srgbClr val="00C300"/>
            </a:solidFill>
          </p:grpSpPr>
          <p:sp>
            <p:nvSpPr>
              <p:cNvPr id="95" name="Freeform 7">
                <a:extLst>
                  <a:ext uri="{FF2B5EF4-FFF2-40B4-BE49-F238E27FC236}">
                    <a16:creationId xmlns:a16="http://schemas.microsoft.com/office/drawing/2014/main" id="{26E3EC45-1472-450E-AC46-797D440AAF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39" y="1735"/>
                <a:ext cx="238" cy="280"/>
              </a:xfrm>
              <a:custGeom>
                <a:avLst/>
                <a:gdLst>
                  <a:gd name="T0" fmla="*/ 180 w 2621"/>
                  <a:gd name="T1" fmla="*/ 0 h 3074"/>
                  <a:gd name="T2" fmla="*/ 2440 w 2621"/>
                  <a:gd name="T3" fmla="*/ 0 h 3074"/>
                  <a:gd name="T4" fmla="*/ 2474 w 2621"/>
                  <a:gd name="T5" fmla="*/ 3 h 3074"/>
                  <a:gd name="T6" fmla="*/ 2504 w 2621"/>
                  <a:gd name="T7" fmla="*/ 12 h 3074"/>
                  <a:gd name="T8" fmla="*/ 2532 w 2621"/>
                  <a:gd name="T9" fmla="*/ 25 h 3074"/>
                  <a:gd name="T10" fmla="*/ 2557 w 2621"/>
                  <a:gd name="T11" fmla="*/ 43 h 3074"/>
                  <a:gd name="T12" fmla="*/ 2579 w 2621"/>
                  <a:gd name="T13" fmla="*/ 65 h 3074"/>
                  <a:gd name="T14" fmla="*/ 2596 w 2621"/>
                  <a:gd name="T15" fmla="*/ 90 h 3074"/>
                  <a:gd name="T16" fmla="*/ 2610 w 2621"/>
                  <a:gd name="T17" fmla="*/ 118 h 3074"/>
                  <a:gd name="T18" fmla="*/ 2618 w 2621"/>
                  <a:gd name="T19" fmla="*/ 149 h 3074"/>
                  <a:gd name="T20" fmla="*/ 2621 w 2621"/>
                  <a:gd name="T21" fmla="*/ 181 h 3074"/>
                  <a:gd name="T22" fmla="*/ 2621 w 2621"/>
                  <a:gd name="T23" fmla="*/ 2037 h 3074"/>
                  <a:gd name="T24" fmla="*/ 2260 w 2621"/>
                  <a:gd name="T25" fmla="*/ 2335 h 3074"/>
                  <a:gd name="T26" fmla="*/ 2260 w 2621"/>
                  <a:gd name="T27" fmla="*/ 362 h 3074"/>
                  <a:gd name="T28" fmla="*/ 361 w 2621"/>
                  <a:gd name="T29" fmla="*/ 362 h 3074"/>
                  <a:gd name="T30" fmla="*/ 361 w 2621"/>
                  <a:gd name="T31" fmla="*/ 2712 h 3074"/>
                  <a:gd name="T32" fmla="*/ 1502 w 2621"/>
                  <a:gd name="T33" fmla="*/ 2712 h 3074"/>
                  <a:gd name="T34" fmla="*/ 1758 w 2621"/>
                  <a:gd name="T35" fmla="*/ 3074 h 3074"/>
                  <a:gd name="T36" fmla="*/ 180 w 2621"/>
                  <a:gd name="T37" fmla="*/ 3074 h 3074"/>
                  <a:gd name="T38" fmla="*/ 148 w 2621"/>
                  <a:gd name="T39" fmla="*/ 3070 h 3074"/>
                  <a:gd name="T40" fmla="*/ 118 w 2621"/>
                  <a:gd name="T41" fmla="*/ 3062 h 3074"/>
                  <a:gd name="T42" fmla="*/ 89 w 2621"/>
                  <a:gd name="T43" fmla="*/ 3049 h 3074"/>
                  <a:gd name="T44" fmla="*/ 63 w 2621"/>
                  <a:gd name="T45" fmla="*/ 3031 h 3074"/>
                  <a:gd name="T46" fmla="*/ 42 w 2621"/>
                  <a:gd name="T47" fmla="*/ 3009 h 3074"/>
                  <a:gd name="T48" fmla="*/ 24 w 2621"/>
                  <a:gd name="T49" fmla="*/ 2984 h 3074"/>
                  <a:gd name="T50" fmla="*/ 10 w 2621"/>
                  <a:gd name="T51" fmla="*/ 2956 h 3074"/>
                  <a:gd name="T52" fmla="*/ 2 w 2621"/>
                  <a:gd name="T53" fmla="*/ 2925 h 3074"/>
                  <a:gd name="T54" fmla="*/ 0 w 2621"/>
                  <a:gd name="T55" fmla="*/ 2893 h 3074"/>
                  <a:gd name="T56" fmla="*/ 0 w 2621"/>
                  <a:gd name="T57" fmla="*/ 181 h 3074"/>
                  <a:gd name="T58" fmla="*/ 2 w 2621"/>
                  <a:gd name="T59" fmla="*/ 149 h 3074"/>
                  <a:gd name="T60" fmla="*/ 10 w 2621"/>
                  <a:gd name="T61" fmla="*/ 118 h 3074"/>
                  <a:gd name="T62" fmla="*/ 24 w 2621"/>
                  <a:gd name="T63" fmla="*/ 90 h 3074"/>
                  <a:gd name="T64" fmla="*/ 42 w 2621"/>
                  <a:gd name="T65" fmla="*/ 65 h 3074"/>
                  <a:gd name="T66" fmla="*/ 63 w 2621"/>
                  <a:gd name="T67" fmla="*/ 43 h 3074"/>
                  <a:gd name="T68" fmla="*/ 89 w 2621"/>
                  <a:gd name="T69" fmla="*/ 25 h 3074"/>
                  <a:gd name="T70" fmla="*/ 118 w 2621"/>
                  <a:gd name="T71" fmla="*/ 12 h 3074"/>
                  <a:gd name="T72" fmla="*/ 148 w 2621"/>
                  <a:gd name="T73" fmla="*/ 3 h 3074"/>
                  <a:gd name="T74" fmla="*/ 180 w 2621"/>
                  <a:gd name="T75" fmla="*/ 0 h 30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621" h="3074">
                    <a:moveTo>
                      <a:pt x="180" y="0"/>
                    </a:moveTo>
                    <a:lnTo>
                      <a:pt x="2440" y="0"/>
                    </a:lnTo>
                    <a:lnTo>
                      <a:pt x="2474" y="3"/>
                    </a:lnTo>
                    <a:lnTo>
                      <a:pt x="2504" y="12"/>
                    </a:lnTo>
                    <a:lnTo>
                      <a:pt x="2532" y="25"/>
                    </a:lnTo>
                    <a:lnTo>
                      <a:pt x="2557" y="43"/>
                    </a:lnTo>
                    <a:lnTo>
                      <a:pt x="2579" y="65"/>
                    </a:lnTo>
                    <a:lnTo>
                      <a:pt x="2596" y="90"/>
                    </a:lnTo>
                    <a:lnTo>
                      <a:pt x="2610" y="118"/>
                    </a:lnTo>
                    <a:lnTo>
                      <a:pt x="2618" y="149"/>
                    </a:lnTo>
                    <a:lnTo>
                      <a:pt x="2621" y="181"/>
                    </a:lnTo>
                    <a:lnTo>
                      <a:pt x="2621" y="2037"/>
                    </a:lnTo>
                    <a:lnTo>
                      <a:pt x="2260" y="2335"/>
                    </a:lnTo>
                    <a:lnTo>
                      <a:pt x="2260" y="362"/>
                    </a:lnTo>
                    <a:lnTo>
                      <a:pt x="361" y="362"/>
                    </a:lnTo>
                    <a:lnTo>
                      <a:pt x="361" y="2712"/>
                    </a:lnTo>
                    <a:lnTo>
                      <a:pt x="1502" y="2712"/>
                    </a:lnTo>
                    <a:lnTo>
                      <a:pt x="1758" y="3074"/>
                    </a:lnTo>
                    <a:lnTo>
                      <a:pt x="180" y="3074"/>
                    </a:lnTo>
                    <a:lnTo>
                      <a:pt x="148" y="3070"/>
                    </a:lnTo>
                    <a:lnTo>
                      <a:pt x="118" y="3062"/>
                    </a:lnTo>
                    <a:lnTo>
                      <a:pt x="89" y="3049"/>
                    </a:lnTo>
                    <a:lnTo>
                      <a:pt x="63" y="3031"/>
                    </a:lnTo>
                    <a:lnTo>
                      <a:pt x="42" y="3009"/>
                    </a:lnTo>
                    <a:lnTo>
                      <a:pt x="24" y="2984"/>
                    </a:lnTo>
                    <a:lnTo>
                      <a:pt x="10" y="2956"/>
                    </a:lnTo>
                    <a:lnTo>
                      <a:pt x="2" y="2925"/>
                    </a:lnTo>
                    <a:lnTo>
                      <a:pt x="0" y="2893"/>
                    </a:lnTo>
                    <a:lnTo>
                      <a:pt x="0" y="181"/>
                    </a:lnTo>
                    <a:lnTo>
                      <a:pt x="2" y="149"/>
                    </a:lnTo>
                    <a:lnTo>
                      <a:pt x="10" y="118"/>
                    </a:lnTo>
                    <a:lnTo>
                      <a:pt x="24" y="90"/>
                    </a:lnTo>
                    <a:lnTo>
                      <a:pt x="42" y="65"/>
                    </a:lnTo>
                    <a:lnTo>
                      <a:pt x="63" y="43"/>
                    </a:lnTo>
                    <a:lnTo>
                      <a:pt x="89" y="25"/>
                    </a:lnTo>
                    <a:lnTo>
                      <a:pt x="118" y="12"/>
                    </a:lnTo>
                    <a:lnTo>
                      <a:pt x="148" y="3"/>
                    </a:lnTo>
                    <a:lnTo>
                      <a:pt x="1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96" name="Freeform 8">
                <a:extLst>
                  <a:ext uri="{FF2B5EF4-FFF2-40B4-BE49-F238E27FC236}">
                    <a16:creationId xmlns:a16="http://schemas.microsoft.com/office/drawing/2014/main" id="{89B675D5-E3EC-409F-86AA-6EE16C3BC6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6" y="1910"/>
                <a:ext cx="151" cy="126"/>
              </a:xfrm>
              <a:custGeom>
                <a:avLst/>
                <a:gdLst>
                  <a:gd name="T0" fmla="*/ 1580 w 1668"/>
                  <a:gd name="T1" fmla="*/ 0 h 1391"/>
                  <a:gd name="T2" fmla="*/ 1601 w 1668"/>
                  <a:gd name="T3" fmla="*/ 3 h 1391"/>
                  <a:gd name="T4" fmla="*/ 1621 w 1668"/>
                  <a:gd name="T5" fmla="*/ 12 h 1391"/>
                  <a:gd name="T6" fmla="*/ 1640 w 1668"/>
                  <a:gd name="T7" fmla="*/ 25 h 1391"/>
                  <a:gd name="T8" fmla="*/ 1653 w 1668"/>
                  <a:gd name="T9" fmla="*/ 42 h 1391"/>
                  <a:gd name="T10" fmla="*/ 1662 w 1668"/>
                  <a:gd name="T11" fmla="*/ 62 h 1391"/>
                  <a:gd name="T12" fmla="*/ 1668 w 1668"/>
                  <a:gd name="T13" fmla="*/ 82 h 1391"/>
                  <a:gd name="T14" fmla="*/ 1667 w 1668"/>
                  <a:gd name="T15" fmla="*/ 104 h 1391"/>
                  <a:gd name="T16" fmla="*/ 1661 w 1668"/>
                  <a:gd name="T17" fmla="*/ 125 h 1391"/>
                  <a:gd name="T18" fmla="*/ 1650 w 1668"/>
                  <a:gd name="T19" fmla="*/ 144 h 1391"/>
                  <a:gd name="T20" fmla="*/ 763 w 1668"/>
                  <a:gd name="T21" fmla="*/ 1353 h 1391"/>
                  <a:gd name="T22" fmla="*/ 748 w 1668"/>
                  <a:gd name="T23" fmla="*/ 1369 h 1391"/>
                  <a:gd name="T24" fmla="*/ 730 w 1668"/>
                  <a:gd name="T25" fmla="*/ 1380 h 1391"/>
                  <a:gd name="T26" fmla="*/ 711 w 1668"/>
                  <a:gd name="T27" fmla="*/ 1388 h 1391"/>
                  <a:gd name="T28" fmla="*/ 690 w 1668"/>
                  <a:gd name="T29" fmla="*/ 1391 h 1391"/>
                  <a:gd name="T30" fmla="*/ 689 w 1668"/>
                  <a:gd name="T31" fmla="*/ 1391 h 1391"/>
                  <a:gd name="T32" fmla="*/ 668 w 1668"/>
                  <a:gd name="T33" fmla="*/ 1388 h 1391"/>
                  <a:gd name="T34" fmla="*/ 648 w 1668"/>
                  <a:gd name="T35" fmla="*/ 1379 h 1391"/>
                  <a:gd name="T36" fmla="*/ 631 w 1668"/>
                  <a:gd name="T37" fmla="*/ 1368 h 1391"/>
                  <a:gd name="T38" fmla="*/ 616 w 1668"/>
                  <a:gd name="T39" fmla="*/ 1351 h 1391"/>
                  <a:gd name="T40" fmla="*/ 17 w 1668"/>
                  <a:gd name="T41" fmla="*/ 505 h 1391"/>
                  <a:gd name="T42" fmla="*/ 7 w 1668"/>
                  <a:gd name="T43" fmla="*/ 486 h 1391"/>
                  <a:gd name="T44" fmla="*/ 1 w 1668"/>
                  <a:gd name="T45" fmla="*/ 466 h 1391"/>
                  <a:gd name="T46" fmla="*/ 0 w 1668"/>
                  <a:gd name="T47" fmla="*/ 446 h 1391"/>
                  <a:gd name="T48" fmla="*/ 4 w 1668"/>
                  <a:gd name="T49" fmla="*/ 427 h 1391"/>
                  <a:gd name="T50" fmla="*/ 13 w 1668"/>
                  <a:gd name="T51" fmla="*/ 408 h 1391"/>
                  <a:gd name="T52" fmla="*/ 24 w 1668"/>
                  <a:gd name="T53" fmla="*/ 391 h 1391"/>
                  <a:gd name="T54" fmla="*/ 41 w 1668"/>
                  <a:gd name="T55" fmla="*/ 377 h 1391"/>
                  <a:gd name="T56" fmla="*/ 58 w 1668"/>
                  <a:gd name="T57" fmla="*/ 367 h 1391"/>
                  <a:gd name="T58" fmla="*/ 78 w 1668"/>
                  <a:gd name="T59" fmla="*/ 363 h 1391"/>
                  <a:gd name="T60" fmla="*/ 98 w 1668"/>
                  <a:gd name="T61" fmla="*/ 362 h 1391"/>
                  <a:gd name="T62" fmla="*/ 119 w 1668"/>
                  <a:gd name="T63" fmla="*/ 366 h 1391"/>
                  <a:gd name="T64" fmla="*/ 137 w 1668"/>
                  <a:gd name="T65" fmla="*/ 375 h 1391"/>
                  <a:gd name="T66" fmla="*/ 690 w 1668"/>
                  <a:gd name="T67" fmla="*/ 706 h 1391"/>
                  <a:gd name="T68" fmla="*/ 1520 w 1668"/>
                  <a:gd name="T69" fmla="*/ 21 h 1391"/>
                  <a:gd name="T70" fmla="*/ 1539 w 1668"/>
                  <a:gd name="T71" fmla="*/ 10 h 1391"/>
                  <a:gd name="T72" fmla="*/ 1558 w 1668"/>
                  <a:gd name="T73" fmla="*/ 2 h 1391"/>
                  <a:gd name="T74" fmla="*/ 1580 w 1668"/>
                  <a:gd name="T75" fmla="*/ 0 h 1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668" h="1391">
                    <a:moveTo>
                      <a:pt x="1580" y="0"/>
                    </a:moveTo>
                    <a:lnTo>
                      <a:pt x="1601" y="3"/>
                    </a:lnTo>
                    <a:lnTo>
                      <a:pt x="1621" y="12"/>
                    </a:lnTo>
                    <a:lnTo>
                      <a:pt x="1640" y="25"/>
                    </a:lnTo>
                    <a:lnTo>
                      <a:pt x="1653" y="42"/>
                    </a:lnTo>
                    <a:lnTo>
                      <a:pt x="1662" y="62"/>
                    </a:lnTo>
                    <a:lnTo>
                      <a:pt x="1668" y="82"/>
                    </a:lnTo>
                    <a:lnTo>
                      <a:pt x="1667" y="104"/>
                    </a:lnTo>
                    <a:lnTo>
                      <a:pt x="1661" y="125"/>
                    </a:lnTo>
                    <a:lnTo>
                      <a:pt x="1650" y="144"/>
                    </a:lnTo>
                    <a:lnTo>
                      <a:pt x="763" y="1353"/>
                    </a:lnTo>
                    <a:lnTo>
                      <a:pt x="748" y="1369"/>
                    </a:lnTo>
                    <a:lnTo>
                      <a:pt x="730" y="1380"/>
                    </a:lnTo>
                    <a:lnTo>
                      <a:pt x="711" y="1388"/>
                    </a:lnTo>
                    <a:lnTo>
                      <a:pt x="690" y="1391"/>
                    </a:lnTo>
                    <a:lnTo>
                      <a:pt x="689" y="1391"/>
                    </a:lnTo>
                    <a:lnTo>
                      <a:pt x="668" y="1388"/>
                    </a:lnTo>
                    <a:lnTo>
                      <a:pt x="648" y="1379"/>
                    </a:lnTo>
                    <a:lnTo>
                      <a:pt x="631" y="1368"/>
                    </a:lnTo>
                    <a:lnTo>
                      <a:pt x="616" y="1351"/>
                    </a:lnTo>
                    <a:lnTo>
                      <a:pt x="17" y="505"/>
                    </a:lnTo>
                    <a:lnTo>
                      <a:pt x="7" y="486"/>
                    </a:lnTo>
                    <a:lnTo>
                      <a:pt x="1" y="466"/>
                    </a:lnTo>
                    <a:lnTo>
                      <a:pt x="0" y="446"/>
                    </a:lnTo>
                    <a:lnTo>
                      <a:pt x="4" y="427"/>
                    </a:lnTo>
                    <a:lnTo>
                      <a:pt x="13" y="408"/>
                    </a:lnTo>
                    <a:lnTo>
                      <a:pt x="24" y="391"/>
                    </a:lnTo>
                    <a:lnTo>
                      <a:pt x="41" y="377"/>
                    </a:lnTo>
                    <a:lnTo>
                      <a:pt x="58" y="367"/>
                    </a:lnTo>
                    <a:lnTo>
                      <a:pt x="78" y="363"/>
                    </a:lnTo>
                    <a:lnTo>
                      <a:pt x="98" y="362"/>
                    </a:lnTo>
                    <a:lnTo>
                      <a:pt x="119" y="366"/>
                    </a:lnTo>
                    <a:lnTo>
                      <a:pt x="137" y="375"/>
                    </a:lnTo>
                    <a:lnTo>
                      <a:pt x="690" y="706"/>
                    </a:lnTo>
                    <a:lnTo>
                      <a:pt x="1520" y="21"/>
                    </a:lnTo>
                    <a:lnTo>
                      <a:pt x="1539" y="10"/>
                    </a:lnTo>
                    <a:lnTo>
                      <a:pt x="1558" y="2"/>
                    </a:lnTo>
                    <a:lnTo>
                      <a:pt x="15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98" name="Freeform 9">
                <a:extLst>
                  <a:ext uri="{FF2B5EF4-FFF2-40B4-BE49-F238E27FC236}">
                    <a16:creationId xmlns:a16="http://schemas.microsoft.com/office/drawing/2014/main" id="{C683E59B-CC65-4B4B-B704-6306C4B098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2" y="1793"/>
                <a:ext cx="132" cy="33"/>
              </a:xfrm>
              <a:custGeom>
                <a:avLst/>
                <a:gdLst>
                  <a:gd name="T0" fmla="*/ 180 w 1446"/>
                  <a:gd name="T1" fmla="*/ 0 h 362"/>
                  <a:gd name="T2" fmla="*/ 1266 w 1446"/>
                  <a:gd name="T3" fmla="*/ 0 h 362"/>
                  <a:gd name="T4" fmla="*/ 1298 w 1446"/>
                  <a:gd name="T5" fmla="*/ 3 h 362"/>
                  <a:gd name="T6" fmla="*/ 1328 w 1446"/>
                  <a:gd name="T7" fmla="*/ 11 h 362"/>
                  <a:gd name="T8" fmla="*/ 1356 w 1446"/>
                  <a:gd name="T9" fmla="*/ 25 h 362"/>
                  <a:gd name="T10" fmla="*/ 1381 w 1446"/>
                  <a:gd name="T11" fmla="*/ 42 h 362"/>
                  <a:gd name="T12" fmla="*/ 1403 w 1446"/>
                  <a:gd name="T13" fmla="*/ 64 h 362"/>
                  <a:gd name="T14" fmla="*/ 1421 w 1446"/>
                  <a:gd name="T15" fmla="*/ 89 h 362"/>
                  <a:gd name="T16" fmla="*/ 1434 w 1446"/>
                  <a:gd name="T17" fmla="*/ 117 h 362"/>
                  <a:gd name="T18" fmla="*/ 1443 w 1446"/>
                  <a:gd name="T19" fmla="*/ 148 h 362"/>
                  <a:gd name="T20" fmla="*/ 1446 w 1446"/>
                  <a:gd name="T21" fmla="*/ 181 h 362"/>
                  <a:gd name="T22" fmla="*/ 1443 w 1446"/>
                  <a:gd name="T23" fmla="*/ 213 h 362"/>
                  <a:gd name="T24" fmla="*/ 1434 w 1446"/>
                  <a:gd name="T25" fmla="*/ 244 h 362"/>
                  <a:gd name="T26" fmla="*/ 1421 w 1446"/>
                  <a:gd name="T27" fmla="*/ 272 h 362"/>
                  <a:gd name="T28" fmla="*/ 1403 w 1446"/>
                  <a:gd name="T29" fmla="*/ 297 h 362"/>
                  <a:gd name="T30" fmla="*/ 1381 w 1446"/>
                  <a:gd name="T31" fmla="*/ 319 h 362"/>
                  <a:gd name="T32" fmla="*/ 1356 w 1446"/>
                  <a:gd name="T33" fmla="*/ 337 h 362"/>
                  <a:gd name="T34" fmla="*/ 1328 w 1446"/>
                  <a:gd name="T35" fmla="*/ 350 h 362"/>
                  <a:gd name="T36" fmla="*/ 1297 w 1446"/>
                  <a:gd name="T37" fmla="*/ 358 h 362"/>
                  <a:gd name="T38" fmla="*/ 1265 w 1446"/>
                  <a:gd name="T39" fmla="*/ 362 h 362"/>
                  <a:gd name="T40" fmla="*/ 180 w 1446"/>
                  <a:gd name="T41" fmla="*/ 362 h 362"/>
                  <a:gd name="T42" fmla="*/ 147 w 1446"/>
                  <a:gd name="T43" fmla="*/ 358 h 362"/>
                  <a:gd name="T44" fmla="*/ 117 w 1446"/>
                  <a:gd name="T45" fmla="*/ 350 h 362"/>
                  <a:gd name="T46" fmla="*/ 89 w 1446"/>
                  <a:gd name="T47" fmla="*/ 337 h 362"/>
                  <a:gd name="T48" fmla="*/ 63 w 1446"/>
                  <a:gd name="T49" fmla="*/ 319 h 362"/>
                  <a:gd name="T50" fmla="*/ 41 w 1446"/>
                  <a:gd name="T51" fmla="*/ 297 h 362"/>
                  <a:gd name="T52" fmla="*/ 24 w 1446"/>
                  <a:gd name="T53" fmla="*/ 272 h 362"/>
                  <a:gd name="T54" fmla="*/ 10 w 1446"/>
                  <a:gd name="T55" fmla="*/ 244 h 362"/>
                  <a:gd name="T56" fmla="*/ 2 w 1446"/>
                  <a:gd name="T57" fmla="*/ 213 h 362"/>
                  <a:gd name="T58" fmla="*/ 0 w 1446"/>
                  <a:gd name="T59" fmla="*/ 181 h 362"/>
                  <a:gd name="T60" fmla="*/ 2 w 1446"/>
                  <a:gd name="T61" fmla="*/ 148 h 362"/>
                  <a:gd name="T62" fmla="*/ 10 w 1446"/>
                  <a:gd name="T63" fmla="*/ 117 h 362"/>
                  <a:gd name="T64" fmla="*/ 24 w 1446"/>
                  <a:gd name="T65" fmla="*/ 89 h 362"/>
                  <a:gd name="T66" fmla="*/ 41 w 1446"/>
                  <a:gd name="T67" fmla="*/ 64 h 362"/>
                  <a:gd name="T68" fmla="*/ 63 w 1446"/>
                  <a:gd name="T69" fmla="*/ 42 h 362"/>
                  <a:gd name="T70" fmla="*/ 89 w 1446"/>
                  <a:gd name="T71" fmla="*/ 25 h 362"/>
                  <a:gd name="T72" fmla="*/ 117 w 1446"/>
                  <a:gd name="T73" fmla="*/ 11 h 362"/>
                  <a:gd name="T74" fmla="*/ 147 w 1446"/>
                  <a:gd name="T75" fmla="*/ 3 h 362"/>
                  <a:gd name="T76" fmla="*/ 180 w 1446"/>
                  <a:gd name="T77" fmla="*/ 0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446" h="362">
                    <a:moveTo>
                      <a:pt x="180" y="0"/>
                    </a:moveTo>
                    <a:lnTo>
                      <a:pt x="1266" y="0"/>
                    </a:lnTo>
                    <a:lnTo>
                      <a:pt x="1298" y="3"/>
                    </a:lnTo>
                    <a:lnTo>
                      <a:pt x="1328" y="11"/>
                    </a:lnTo>
                    <a:lnTo>
                      <a:pt x="1356" y="25"/>
                    </a:lnTo>
                    <a:lnTo>
                      <a:pt x="1381" y="42"/>
                    </a:lnTo>
                    <a:lnTo>
                      <a:pt x="1403" y="64"/>
                    </a:lnTo>
                    <a:lnTo>
                      <a:pt x="1421" y="89"/>
                    </a:lnTo>
                    <a:lnTo>
                      <a:pt x="1434" y="117"/>
                    </a:lnTo>
                    <a:lnTo>
                      <a:pt x="1443" y="148"/>
                    </a:lnTo>
                    <a:lnTo>
                      <a:pt x="1446" y="181"/>
                    </a:lnTo>
                    <a:lnTo>
                      <a:pt x="1443" y="213"/>
                    </a:lnTo>
                    <a:lnTo>
                      <a:pt x="1434" y="244"/>
                    </a:lnTo>
                    <a:lnTo>
                      <a:pt x="1421" y="272"/>
                    </a:lnTo>
                    <a:lnTo>
                      <a:pt x="1403" y="297"/>
                    </a:lnTo>
                    <a:lnTo>
                      <a:pt x="1381" y="319"/>
                    </a:lnTo>
                    <a:lnTo>
                      <a:pt x="1356" y="337"/>
                    </a:lnTo>
                    <a:lnTo>
                      <a:pt x="1328" y="350"/>
                    </a:lnTo>
                    <a:lnTo>
                      <a:pt x="1297" y="358"/>
                    </a:lnTo>
                    <a:lnTo>
                      <a:pt x="1265" y="362"/>
                    </a:lnTo>
                    <a:lnTo>
                      <a:pt x="180" y="362"/>
                    </a:lnTo>
                    <a:lnTo>
                      <a:pt x="147" y="358"/>
                    </a:lnTo>
                    <a:lnTo>
                      <a:pt x="117" y="350"/>
                    </a:lnTo>
                    <a:lnTo>
                      <a:pt x="89" y="337"/>
                    </a:lnTo>
                    <a:lnTo>
                      <a:pt x="63" y="319"/>
                    </a:lnTo>
                    <a:lnTo>
                      <a:pt x="41" y="297"/>
                    </a:lnTo>
                    <a:lnTo>
                      <a:pt x="24" y="272"/>
                    </a:lnTo>
                    <a:lnTo>
                      <a:pt x="10" y="244"/>
                    </a:lnTo>
                    <a:lnTo>
                      <a:pt x="2" y="213"/>
                    </a:lnTo>
                    <a:lnTo>
                      <a:pt x="0" y="181"/>
                    </a:lnTo>
                    <a:lnTo>
                      <a:pt x="2" y="148"/>
                    </a:lnTo>
                    <a:lnTo>
                      <a:pt x="10" y="117"/>
                    </a:lnTo>
                    <a:lnTo>
                      <a:pt x="24" y="89"/>
                    </a:lnTo>
                    <a:lnTo>
                      <a:pt x="41" y="64"/>
                    </a:lnTo>
                    <a:lnTo>
                      <a:pt x="63" y="42"/>
                    </a:lnTo>
                    <a:lnTo>
                      <a:pt x="89" y="25"/>
                    </a:lnTo>
                    <a:lnTo>
                      <a:pt x="117" y="11"/>
                    </a:lnTo>
                    <a:lnTo>
                      <a:pt x="147" y="3"/>
                    </a:lnTo>
                    <a:lnTo>
                      <a:pt x="1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99" name="Freeform 10">
                <a:extLst>
                  <a:ext uri="{FF2B5EF4-FFF2-40B4-BE49-F238E27FC236}">
                    <a16:creationId xmlns:a16="http://schemas.microsoft.com/office/drawing/2014/main" id="{09831800-E439-4CDC-8439-7D7B5877DD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2" y="1842"/>
                <a:ext cx="132" cy="33"/>
              </a:xfrm>
              <a:custGeom>
                <a:avLst/>
                <a:gdLst>
                  <a:gd name="T0" fmla="*/ 180 w 1446"/>
                  <a:gd name="T1" fmla="*/ 0 h 360"/>
                  <a:gd name="T2" fmla="*/ 1266 w 1446"/>
                  <a:gd name="T3" fmla="*/ 0 h 360"/>
                  <a:gd name="T4" fmla="*/ 1298 w 1446"/>
                  <a:gd name="T5" fmla="*/ 2 h 360"/>
                  <a:gd name="T6" fmla="*/ 1328 w 1446"/>
                  <a:gd name="T7" fmla="*/ 11 h 360"/>
                  <a:gd name="T8" fmla="*/ 1356 w 1446"/>
                  <a:gd name="T9" fmla="*/ 23 h 360"/>
                  <a:gd name="T10" fmla="*/ 1381 w 1446"/>
                  <a:gd name="T11" fmla="*/ 42 h 360"/>
                  <a:gd name="T12" fmla="*/ 1403 w 1446"/>
                  <a:gd name="T13" fmla="*/ 64 h 360"/>
                  <a:gd name="T14" fmla="*/ 1421 w 1446"/>
                  <a:gd name="T15" fmla="*/ 89 h 360"/>
                  <a:gd name="T16" fmla="*/ 1434 w 1446"/>
                  <a:gd name="T17" fmla="*/ 117 h 360"/>
                  <a:gd name="T18" fmla="*/ 1443 w 1446"/>
                  <a:gd name="T19" fmla="*/ 147 h 360"/>
                  <a:gd name="T20" fmla="*/ 1446 w 1446"/>
                  <a:gd name="T21" fmla="*/ 179 h 360"/>
                  <a:gd name="T22" fmla="*/ 1443 w 1446"/>
                  <a:gd name="T23" fmla="*/ 213 h 360"/>
                  <a:gd name="T24" fmla="*/ 1434 w 1446"/>
                  <a:gd name="T25" fmla="*/ 243 h 360"/>
                  <a:gd name="T26" fmla="*/ 1421 w 1446"/>
                  <a:gd name="T27" fmla="*/ 271 h 360"/>
                  <a:gd name="T28" fmla="*/ 1403 w 1446"/>
                  <a:gd name="T29" fmla="*/ 297 h 360"/>
                  <a:gd name="T30" fmla="*/ 1381 w 1446"/>
                  <a:gd name="T31" fmla="*/ 318 h 360"/>
                  <a:gd name="T32" fmla="*/ 1356 w 1446"/>
                  <a:gd name="T33" fmla="*/ 337 h 360"/>
                  <a:gd name="T34" fmla="*/ 1328 w 1446"/>
                  <a:gd name="T35" fmla="*/ 349 h 360"/>
                  <a:gd name="T36" fmla="*/ 1297 w 1446"/>
                  <a:gd name="T37" fmla="*/ 358 h 360"/>
                  <a:gd name="T38" fmla="*/ 1265 w 1446"/>
                  <a:gd name="T39" fmla="*/ 360 h 360"/>
                  <a:gd name="T40" fmla="*/ 180 w 1446"/>
                  <a:gd name="T41" fmla="*/ 360 h 360"/>
                  <a:gd name="T42" fmla="*/ 147 w 1446"/>
                  <a:gd name="T43" fmla="*/ 358 h 360"/>
                  <a:gd name="T44" fmla="*/ 117 w 1446"/>
                  <a:gd name="T45" fmla="*/ 349 h 360"/>
                  <a:gd name="T46" fmla="*/ 89 w 1446"/>
                  <a:gd name="T47" fmla="*/ 337 h 360"/>
                  <a:gd name="T48" fmla="*/ 63 w 1446"/>
                  <a:gd name="T49" fmla="*/ 318 h 360"/>
                  <a:gd name="T50" fmla="*/ 41 w 1446"/>
                  <a:gd name="T51" fmla="*/ 297 h 360"/>
                  <a:gd name="T52" fmla="*/ 24 w 1446"/>
                  <a:gd name="T53" fmla="*/ 271 h 360"/>
                  <a:gd name="T54" fmla="*/ 10 w 1446"/>
                  <a:gd name="T55" fmla="*/ 243 h 360"/>
                  <a:gd name="T56" fmla="*/ 2 w 1446"/>
                  <a:gd name="T57" fmla="*/ 213 h 360"/>
                  <a:gd name="T58" fmla="*/ 0 w 1446"/>
                  <a:gd name="T59" fmla="*/ 179 h 360"/>
                  <a:gd name="T60" fmla="*/ 2 w 1446"/>
                  <a:gd name="T61" fmla="*/ 147 h 360"/>
                  <a:gd name="T62" fmla="*/ 10 w 1446"/>
                  <a:gd name="T63" fmla="*/ 117 h 360"/>
                  <a:gd name="T64" fmla="*/ 24 w 1446"/>
                  <a:gd name="T65" fmla="*/ 89 h 360"/>
                  <a:gd name="T66" fmla="*/ 41 w 1446"/>
                  <a:gd name="T67" fmla="*/ 64 h 360"/>
                  <a:gd name="T68" fmla="*/ 63 w 1446"/>
                  <a:gd name="T69" fmla="*/ 42 h 360"/>
                  <a:gd name="T70" fmla="*/ 89 w 1446"/>
                  <a:gd name="T71" fmla="*/ 23 h 360"/>
                  <a:gd name="T72" fmla="*/ 117 w 1446"/>
                  <a:gd name="T73" fmla="*/ 11 h 360"/>
                  <a:gd name="T74" fmla="*/ 147 w 1446"/>
                  <a:gd name="T75" fmla="*/ 2 h 360"/>
                  <a:gd name="T76" fmla="*/ 180 w 1446"/>
                  <a:gd name="T77" fmla="*/ 0 h 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446" h="360">
                    <a:moveTo>
                      <a:pt x="180" y="0"/>
                    </a:moveTo>
                    <a:lnTo>
                      <a:pt x="1266" y="0"/>
                    </a:lnTo>
                    <a:lnTo>
                      <a:pt x="1298" y="2"/>
                    </a:lnTo>
                    <a:lnTo>
                      <a:pt x="1328" y="11"/>
                    </a:lnTo>
                    <a:lnTo>
                      <a:pt x="1356" y="23"/>
                    </a:lnTo>
                    <a:lnTo>
                      <a:pt x="1381" y="42"/>
                    </a:lnTo>
                    <a:lnTo>
                      <a:pt x="1403" y="64"/>
                    </a:lnTo>
                    <a:lnTo>
                      <a:pt x="1421" y="89"/>
                    </a:lnTo>
                    <a:lnTo>
                      <a:pt x="1434" y="117"/>
                    </a:lnTo>
                    <a:lnTo>
                      <a:pt x="1443" y="147"/>
                    </a:lnTo>
                    <a:lnTo>
                      <a:pt x="1446" y="179"/>
                    </a:lnTo>
                    <a:lnTo>
                      <a:pt x="1443" y="213"/>
                    </a:lnTo>
                    <a:lnTo>
                      <a:pt x="1434" y="243"/>
                    </a:lnTo>
                    <a:lnTo>
                      <a:pt x="1421" y="271"/>
                    </a:lnTo>
                    <a:lnTo>
                      <a:pt x="1403" y="297"/>
                    </a:lnTo>
                    <a:lnTo>
                      <a:pt x="1381" y="318"/>
                    </a:lnTo>
                    <a:lnTo>
                      <a:pt x="1356" y="337"/>
                    </a:lnTo>
                    <a:lnTo>
                      <a:pt x="1328" y="349"/>
                    </a:lnTo>
                    <a:lnTo>
                      <a:pt x="1297" y="358"/>
                    </a:lnTo>
                    <a:lnTo>
                      <a:pt x="1265" y="360"/>
                    </a:lnTo>
                    <a:lnTo>
                      <a:pt x="180" y="360"/>
                    </a:lnTo>
                    <a:lnTo>
                      <a:pt x="147" y="358"/>
                    </a:lnTo>
                    <a:lnTo>
                      <a:pt x="117" y="349"/>
                    </a:lnTo>
                    <a:lnTo>
                      <a:pt x="89" y="337"/>
                    </a:lnTo>
                    <a:lnTo>
                      <a:pt x="63" y="318"/>
                    </a:lnTo>
                    <a:lnTo>
                      <a:pt x="41" y="297"/>
                    </a:lnTo>
                    <a:lnTo>
                      <a:pt x="24" y="271"/>
                    </a:lnTo>
                    <a:lnTo>
                      <a:pt x="10" y="243"/>
                    </a:lnTo>
                    <a:lnTo>
                      <a:pt x="2" y="213"/>
                    </a:lnTo>
                    <a:lnTo>
                      <a:pt x="0" y="179"/>
                    </a:lnTo>
                    <a:lnTo>
                      <a:pt x="2" y="147"/>
                    </a:lnTo>
                    <a:lnTo>
                      <a:pt x="10" y="117"/>
                    </a:lnTo>
                    <a:lnTo>
                      <a:pt x="24" y="89"/>
                    </a:lnTo>
                    <a:lnTo>
                      <a:pt x="41" y="64"/>
                    </a:lnTo>
                    <a:lnTo>
                      <a:pt x="63" y="42"/>
                    </a:lnTo>
                    <a:lnTo>
                      <a:pt x="89" y="23"/>
                    </a:lnTo>
                    <a:lnTo>
                      <a:pt x="117" y="11"/>
                    </a:lnTo>
                    <a:lnTo>
                      <a:pt x="147" y="2"/>
                    </a:lnTo>
                    <a:lnTo>
                      <a:pt x="1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100" name="Freeform 11">
                <a:extLst>
                  <a:ext uri="{FF2B5EF4-FFF2-40B4-BE49-F238E27FC236}">
                    <a16:creationId xmlns:a16="http://schemas.microsoft.com/office/drawing/2014/main" id="{398212E6-C94F-4C15-80DD-7E7F4EFDF4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2" y="1891"/>
                <a:ext cx="132" cy="33"/>
              </a:xfrm>
              <a:custGeom>
                <a:avLst/>
                <a:gdLst>
                  <a:gd name="T0" fmla="*/ 180 w 1446"/>
                  <a:gd name="T1" fmla="*/ 0 h 362"/>
                  <a:gd name="T2" fmla="*/ 1266 w 1446"/>
                  <a:gd name="T3" fmla="*/ 0 h 362"/>
                  <a:gd name="T4" fmla="*/ 1298 w 1446"/>
                  <a:gd name="T5" fmla="*/ 4 h 362"/>
                  <a:gd name="T6" fmla="*/ 1328 w 1446"/>
                  <a:gd name="T7" fmla="*/ 12 h 362"/>
                  <a:gd name="T8" fmla="*/ 1356 w 1446"/>
                  <a:gd name="T9" fmla="*/ 25 h 362"/>
                  <a:gd name="T10" fmla="*/ 1381 w 1446"/>
                  <a:gd name="T11" fmla="*/ 43 h 362"/>
                  <a:gd name="T12" fmla="*/ 1403 w 1446"/>
                  <a:gd name="T13" fmla="*/ 65 h 362"/>
                  <a:gd name="T14" fmla="*/ 1421 w 1446"/>
                  <a:gd name="T15" fmla="*/ 90 h 362"/>
                  <a:gd name="T16" fmla="*/ 1434 w 1446"/>
                  <a:gd name="T17" fmla="*/ 118 h 362"/>
                  <a:gd name="T18" fmla="*/ 1443 w 1446"/>
                  <a:gd name="T19" fmla="*/ 149 h 362"/>
                  <a:gd name="T20" fmla="*/ 1446 w 1446"/>
                  <a:gd name="T21" fmla="*/ 181 h 362"/>
                  <a:gd name="T22" fmla="*/ 1443 w 1446"/>
                  <a:gd name="T23" fmla="*/ 214 h 362"/>
                  <a:gd name="T24" fmla="*/ 1434 w 1446"/>
                  <a:gd name="T25" fmla="*/ 245 h 362"/>
                  <a:gd name="T26" fmla="*/ 1421 w 1446"/>
                  <a:gd name="T27" fmla="*/ 273 h 362"/>
                  <a:gd name="T28" fmla="*/ 1403 w 1446"/>
                  <a:gd name="T29" fmla="*/ 298 h 362"/>
                  <a:gd name="T30" fmla="*/ 1381 w 1446"/>
                  <a:gd name="T31" fmla="*/ 320 h 362"/>
                  <a:gd name="T32" fmla="*/ 1356 w 1446"/>
                  <a:gd name="T33" fmla="*/ 337 h 362"/>
                  <a:gd name="T34" fmla="*/ 1328 w 1446"/>
                  <a:gd name="T35" fmla="*/ 351 h 362"/>
                  <a:gd name="T36" fmla="*/ 1297 w 1446"/>
                  <a:gd name="T37" fmla="*/ 359 h 362"/>
                  <a:gd name="T38" fmla="*/ 1265 w 1446"/>
                  <a:gd name="T39" fmla="*/ 362 h 362"/>
                  <a:gd name="T40" fmla="*/ 180 w 1446"/>
                  <a:gd name="T41" fmla="*/ 362 h 362"/>
                  <a:gd name="T42" fmla="*/ 147 w 1446"/>
                  <a:gd name="T43" fmla="*/ 359 h 362"/>
                  <a:gd name="T44" fmla="*/ 117 w 1446"/>
                  <a:gd name="T45" fmla="*/ 351 h 362"/>
                  <a:gd name="T46" fmla="*/ 89 w 1446"/>
                  <a:gd name="T47" fmla="*/ 337 h 362"/>
                  <a:gd name="T48" fmla="*/ 63 w 1446"/>
                  <a:gd name="T49" fmla="*/ 320 h 362"/>
                  <a:gd name="T50" fmla="*/ 41 w 1446"/>
                  <a:gd name="T51" fmla="*/ 298 h 362"/>
                  <a:gd name="T52" fmla="*/ 24 w 1446"/>
                  <a:gd name="T53" fmla="*/ 273 h 362"/>
                  <a:gd name="T54" fmla="*/ 10 w 1446"/>
                  <a:gd name="T55" fmla="*/ 245 h 362"/>
                  <a:gd name="T56" fmla="*/ 2 w 1446"/>
                  <a:gd name="T57" fmla="*/ 214 h 362"/>
                  <a:gd name="T58" fmla="*/ 0 w 1446"/>
                  <a:gd name="T59" fmla="*/ 181 h 362"/>
                  <a:gd name="T60" fmla="*/ 2 w 1446"/>
                  <a:gd name="T61" fmla="*/ 149 h 362"/>
                  <a:gd name="T62" fmla="*/ 10 w 1446"/>
                  <a:gd name="T63" fmla="*/ 118 h 362"/>
                  <a:gd name="T64" fmla="*/ 24 w 1446"/>
                  <a:gd name="T65" fmla="*/ 90 h 362"/>
                  <a:gd name="T66" fmla="*/ 41 w 1446"/>
                  <a:gd name="T67" fmla="*/ 65 h 362"/>
                  <a:gd name="T68" fmla="*/ 63 w 1446"/>
                  <a:gd name="T69" fmla="*/ 43 h 362"/>
                  <a:gd name="T70" fmla="*/ 89 w 1446"/>
                  <a:gd name="T71" fmla="*/ 25 h 362"/>
                  <a:gd name="T72" fmla="*/ 117 w 1446"/>
                  <a:gd name="T73" fmla="*/ 12 h 362"/>
                  <a:gd name="T74" fmla="*/ 147 w 1446"/>
                  <a:gd name="T75" fmla="*/ 4 h 362"/>
                  <a:gd name="T76" fmla="*/ 180 w 1446"/>
                  <a:gd name="T77" fmla="*/ 0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446" h="362">
                    <a:moveTo>
                      <a:pt x="180" y="0"/>
                    </a:moveTo>
                    <a:lnTo>
                      <a:pt x="1266" y="0"/>
                    </a:lnTo>
                    <a:lnTo>
                      <a:pt x="1298" y="4"/>
                    </a:lnTo>
                    <a:lnTo>
                      <a:pt x="1328" y="12"/>
                    </a:lnTo>
                    <a:lnTo>
                      <a:pt x="1356" y="25"/>
                    </a:lnTo>
                    <a:lnTo>
                      <a:pt x="1381" y="43"/>
                    </a:lnTo>
                    <a:lnTo>
                      <a:pt x="1403" y="65"/>
                    </a:lnTo>
                    <a:lnTo>
                      <a:pt x="1421" y="90"/>
                    </a:lnTo>
                    <a:lnTo>
                      <a:pt x="1434" y="118"/>
                    </a:lnTo>
                    <a:lnTo>
                      <a:pt x="1443" y="149"/>
                    </a:lnTo>
                    <a:lnTo>
                      <a:pt x="1446" y="181"/>
                    </a:lnTo>
                    <a:lnTo>
                      <a:pt x="1443" y="214"/>
                    </a:lnTo>
                    <a:lnTo>
                      <a:pt x="1434" y="245"/>
                    </a:lnTo>
                    <a:lnTo>
                      <a:pt x="1421" y="273"/>
                    </a:lnTo>
                    <a:lnTo>
                      <a:pt x="1403" y="298"/>
                    </a:lnTo>
                    <a:lnTo>
                      <a:pt x="1381" y="320"/>
                    </a:lnTo>
                    <a:lnTo>
                      <a:pt x="1356" y="337"/>
                    </a:lnTo>
                    <a:lnTo>
                      <a:pt x="1328" y="351"/>
                    </a:lnTo>
                    <a:lnTo>
                      <a:pt x="1297" y="359"/>
                    </a:lnTo>
                    <a:lnTo>
                      <a:pt x="1265" y="362"/>
                    </a:lnTo>
                    <a:lnTo>
                      <a:pt x="180" y="362"/>
                    </a:lnTo>
                    <a:lnTo>
                      <a:pt x="147" y="359"/>
                    </a:lnTo>
                    <a:lnTo>
                      <a:pt x="117" y="351"/>
                    </a:lnTo>
                    <a:lnTo>
                      <a:pt x="89" y="337"/>
                    </a:lnTo>
                    <a:lnTo>
                      <a:pt x="63" y="320"/>
                    </a:lnTo>
                    <a:lnTo>
                      <a:pt x="41" y="298"/>
                    </a:lnTo>
                    <a:lnTo>
                      <a:pt x="24" y="273"/>
                    </a:lnTo>
                    <a:lnTo>
                      <a:pt x="10" y="245"/>
                    </a:lnTo>
                    <a:lnTo>
                      <a:pt x="2" y="214"/>
                    </a:lnTo>
                    <a:lnTo>
                      <a:pt x="0" y="181"/>
                    </a:lnTo>
                    <a:lnTo>
                      <a:pt x="2" y="149"/>
                    </a:lnTo>
                    <a:lnTo>
                      <a:pt x="10" y="118"/>
                    </a:lnTo>
                    <a:lnTo>
                      <a:pt x="24" y="90"/>
                    </a:lnTo>
                    <a:lnTo>
                      <a:pt x="41" y="65"/>
                    </a:lnTo>
                    <a:lnTo>
                      <a:pt x="63" y="43"/>
                    </a:lnTo>
                    <a:lnTo>
                      <a:pt x="89" y="25"/>
                    </a:lnTo>
                    <a:lnTo>
                      <a:pt x="117" y="12"/>
                    </a:lnTo>
                    <a:lnTo>
                      <a:pt x="147" y="4"/>
                    </a:lnTo>
                    <a:lnTo>
                      <a:pt x="1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</p:grpSp>
      </p:grpSp>
      <p:sp>
        <p:nvSpPr>
          <p:cNvPr id="11" name="TextBox 10"/>
          <p:cNvSpPr txBox="1"/>
          <p:nvPr/>
        </p:nvSpPr>
        <p:spPr>
          <a:xfrm>
            <a:off x="7543800" y="1449297"/>
            <a:ext cx="4191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altLang="ko-KR" sz="1400">
                <a:solidFill>
                  <a:srgbClr val="0099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PNU CSE 2021 Graduation</a:t>
            </a:r>
            <a:r>
              <a:rPr lang="ko-KR" altLang="en-US" sz="1400">
                <a:solidFill>
                  <a:srgbClr val="0099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>
                <a:solidFill>
                  <a:srgbClr val="0099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Project</a:t>
            </a:r>
            <a:endParaRPr lang="ko-KR" altLang="en-US" sz="1400">
              <a:solidFill>
                <a:srgbClr val="00993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061674" y="3622428"/>
            <a:ext cx="602615" cy="241464"/>
            <a:chOff x="479425" y="2364330"/>
            <a:chExt cx="602615" cy="241464"/>
          </a:xfrm>
        </p:grpSpPr>
        <p:sp>
          <p:nvSpPr>
            <p:cNvPr id="28" name="모서리가 둥근 직사각형 27"/>
            <p:cNvSpPr/>
            <p:nvPr/>
          </p:nvSpPr>
          <p:spPr>
            <a:xfrm>
              <a:off x="479425" y="2364330"/>
              <a:ext cx="602615" cy="241464"/>
            </a:xfrm>
            <a:prstGeom prst="roundRect">
              <a:avLst>
                <a:gd name="adj" fmla="val 50000"/>
              </a:avLst>
            </a:prstGeom>
            <a:solidFill>
              <a:srgbClr val="0099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43017" y="2385035"/>
              <a:ext cx="475431" cy="20005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300" spc="-1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4  /  10</a:t>
              </a:r>
              <a:endParaRPr lang="ko-KR" altLang="en-US" sz="1300" spc="-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C2090760-B1BD-46F3-8096-27D1251ECCD8}"/>
              </a:ext>
            </a:extLst>
          </p:cNvPr>
          <p:cNvSpPr txBox="1"/>
          <p:nvPr/>
        </p:nvSpPr>
        <p:spPr>
          <a:xfrm>
            <a:off x="1061674" y="2657823"/>
            <a:ext cx="2044263" cy="3662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2800" spc="-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Scenario</a:t>
            </a:r>
            <a:endParaRPr lang="ko-KR" altLang="en-US" sz="2800" spc="-1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E7F1B37-9ECA-4E42-A038-E65F11A81410}"/>
              </a:ext>
            </a:extLst>
          </p:cNvPr>
          <p:cNvSpPr txBox="1"/>
          <p:nvPr/>
        </p:nvSpPr>
        <p:spPr>
          <a:xfrm>
            <a:off x="1061674" y="3076216"/>
            <a:ext cx="2226810" cy="5078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2000" spc="-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Vending Machine &amp;</a:t>
            </a:r>
          </a:p>
          <a:p>
            <a:pPr>
              <a:lnSpc>
                <a:spcPct val="80000"/>
              </a:lnSpc>
            </a:pPr>
            <a:r>
              <a:rPr lang="en-US" altLang="ko-KR" sz="2000" spc="-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Kiosk</a:t>
            </a:r>
            <a:endParaRPr lang="ko-KR" altLang="en-US" sz="2000" spc="-1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82860F0-C236-40FE-81B4-F96D77AA6EB9}"/>
              </a:ext>
            </a:extLst>
          </p:cNvPr>
          <p:cNvSpPr txBox="1"/>
          <p:nvPr/>
        </p:nvSpPr>
        <p:spPr>
          <a:xfrm>
            <a:off x="4124701" y="2319029"/>
            <a:ext cx="7745721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800" dirty="0">
                <a:solidFill>
                  <a:srgbClr val="00C3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소음환경</a:t>
            </a:r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강한 </a:t>
            </a:r>
            <a:r>
              <a:rPr lang="ko-KR" altLang="en-US" sz="1800" dirty="0">
                <a:solidFill>
                  <a:srgbClr val="00C3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내성</a:t>
            </a:r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지닌 음성인식 모델 </a:t>
            </a:r>
            <a:r>
              <a: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자판기나 키오스크에서의 </a:t>
            </a:r>
            <a:r>
              <a:rPr lang="ko-KR" alt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활용안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050" name="Picture 2" descr="19,147 Waiting In Line Illustrations &amp;amp; Clip Art - iStock">
            <a:extLst>
              <a:ext uri="{FF2B5EF4-FFF2-40B4-BE49-F238E27FC236}">
                <a16:creationId xmlns:a16="http://schemas.microsoft.com/office/drawing/2014/main" id="{B8D95793-71A3-408C-9F80-C1F3B9D8CC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3698" y="3315962"/>
            <a:ext cx="3393694" cy="2728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1BE90DBB-EF01-45F0-8B62-FC0DB78F8947}"/>
              </a:ext>
            </a:extLst>
          </p:cNvPr>
          <p:cNvCxnSpPr>
            <a:cxnSpLocks/>
          </p:cNvCxnSpPr>
          <p:nvPr/>
        </p:nvCxnSpPr>
        <p:spPr>
          <a:xfrm flipH="1">
            <a:off x="5759883" y="3456264"/>
            <a:ext cx="5035" cy="385893"/>
          </a:xfrm>
          <a:prstGeom prst="straightConnector1">
            <a:avLst/>
          </a:prstGeom>
          <a:ln>
            <a:solidFill>
              <a:srgbClr val="00C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5A2170A-152E-4F16-B2A8-36D004A544B3}"/>
              </a:ext>
            </a:extLst>
          </p:cNvPr>
          <p:cNvSpPr/>
          <p:nvPr/>
        </p:nvSpPr>
        <p:spPr>
          <a:xfrm>
            <a:off x="4577707" y="2917271"/>
            <a:ext cx="2364353" cy="484026"/>
          </a:xfrm>
          <a:prstGeom prst="rect">
            <a:avLst/>
          </a:prstGeom>
          <a:solidFill>
            <a:srgbClr val="00C300"/>
          </a:solidFill>
          <a:ln>
            <a:solidFill>
              <a:srgbClr val="00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키오스크 이름 호출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D46BBFB-B01A-4DCD-AAE0-8A1C3E4847CC}"/>
              </a:ext>
            </a:extLst>
          </p:cNvPr>
          <p:cNvSpPr/>
          <p:nvPr/>
        </p:nvSpPr>
        <p:spPr>
          <a:xfrm>
            <a:off x="4577706" y="3915439"/>
            <a:ext cx="2364353" cy="484026"/>
          </a:xfrm>
          <a:prstGeom prst="rect">
            <a:avLst/>
          </a:prstGeom>
          <a:solidFill>
            <a:srgbClr val="00C300"/>
          </a:solidFill>
          <a:ln>
            <a:solidFill>
              <a:srgbClr val="00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메뉴 </a:t>
            </a:r>
            <a:r>
              <a:rPr lang="en-US" altLang="ko-KR" dirty="0"/>
              <a:t>1~n</a:t>
            </a:r>
            <a:r>
              <a:rPr lang="ko-KR" altLang="en-US" dirty="0"/>
              <a:t>번 표시</a:t>
            </a: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C5036246-BAC3-4F3E-A202-3F15745595FF}"/>
              </a:ext>
            </a:extLst>
          </p:cNvPr>
          <p:cNvCxnSpPr>
            <a:cxnSpLocks/>
          </p:cNvCxnSpPr>
          <p:nvPr/>
        </p:nvCxnSpPr>
        <p:spPr>
          <a:xfrm flipH="1">
            <a:off x="5764918" y="4504409"/>
            <a:ext cx="5035" cy="385893"/>
          </a:xfrm>
          <a:prstGeom prst="straightConnector1">
            <a:avLst/>
          </a:prstGeom>
          <a:ln>
            <a:solidFill>
              <a:srgbClr val="00C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FE4B9EF-7303-4FC5-8E0D-3F4EE7340064}"/>
              </a:ext>
            </a:extLst>
          </p:cNvPr>
          <p:cNvSpPr/>
          <p:nvPr/>
        </p:nvSpPr>
        <p:spPr>
          <a:xfrm>
            <a:off x="4577705" y="5012024"/>
            <a:ext cx="2364353" cy="484026"/>
          </a:xfrm>
          <a:prstGeom prst="rect">
            <a:avLst/>
          </a:prstGeom>
          <a:solidFill>
            <a:srgbClr val="00C300"/>
          </a:solidFill>
          <a:ln>
            <a:solidFill>
              <a:srgbClr val="00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추가 메뉴</a:t>
            </a: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29CCA96B-4A6D-4704-9AAF-773265F4EE09}"/>
              </a:ext>
            </a:extLst>
          </p:cNvPr>
          <p:cNvCxnSpPr>
            <a:cxnSpLocks/>
          </p:cNvCxnSpPr>
          <p:nvPr/>
        </p:nvCxnSpPr>
        <p:spPr>
          <a:xfrm flipH="1">
            <a:off x="5764918" y="5540409"/>
            <a:ext cx="5035" cy="385893"/>
          </a:xfrm>
          <a:prstGeom prst="straightConnector1">
            <a:avLst/>
          </a:prstGeom>
          <a:ln>
            <a:solidFill>
              <a:srgbClr val="00C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74B0D806-E67A-4FE6-9ABB-79AF012A5EAD}"/>
              </a:ext>
            </a:extLst>
          </p:cNvPr>
          <p:cNvSpPr/>
          <p:nvPr/>
        </p:nvSpPr>
        <p:spPr>
          <a:xfrm>
            <a:off x="4577705" y="5966669"/>
            <a:ext cx="2364353" cy="484026"/>
          </a:xfrm>
          <a:prstGeom prst="rect">
            <a:avLst/>
          </a:prstGeom>
          <a:solidFill>
            <a:srgbClr val="00C300"/>
          </a:solidFill>
          <a:ln>
            <a:solidFill>
              <a:srgbClr val="00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주문 종료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EA723A3E-12C0-4492-94D4-5D58980FE2FF}"/>
              </a:ext>
            </a:extLst>
          </p:cNvPr>
          <p:cNvCxnSpPr>
            <a:cxnSpLocks/>
          </p:cNvCxnSpPr>
          <p:nvPr/>
        </p:nvCxnSpPr>
        <p:spPr>
          <a:xfrm>
            <a:off x="5530965" y="5538128"/>
            <a:ext cx="0" cy="323342"/>
          </a:xfrm>
          <a:prstGeom prst="line">
            <a:avLst/>
          </a:prstGeom>
          <a:ln>
            <a:solidFill>
              <a:srgbClr val="00C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936DA32A-7916-47B9-85B2-6EB3FFF567DB}"/>
              </a:ext>
            </a:extLst>
          </p:cNvPr>
          <p:cNvCxnSpPr>
            <a:cxnSpLocks/>
          </p:cNvCxnSpPr>
          <p:nvPr/>
        </p:nvCxnSpPr>
        <p:spPr>
          <a:xfrm>
            <a:off x="4206902" y="4157452"/>
            <a:ext cx="0" cy="1712407"/>
          </a:xfrm>
          <a:prstGeom prst="line">
            <a:avLst/>
          </a:prstGeom>
          <a:ln>
            <a:solidFill>
              <a:srgbClr val="00C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18FB0E9E-896F-43B2-944D-9B2C6A204EF9}"/>
              </a:ext>
            </a:extLst>
          </p:cNvPr>
          <p:cNvCxnSpPr>
            <a:cxnSpLocks/>
          </p:cNvCxnSpPr>
          <p:nvPr/>
        </p:nvCxnSpPr>
        <p:spPr>
          <a:xfrm>
            <a:off x="4202885" y="4157452"/>
            <a:ext cx="276837" cy="0"/>
          </a:xfrm>
          <a:prstGeom prst="straightConnector1">
            <a:avLst/>
          </a:prstGeom>
          <a:ln>
            <a:solidFill>
              <a:srgbClr val="00C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46C5D5BB-4C02-4B4F-9C94-54432BF10C69}"/>
              </a:ext>
            </a:extLst>
          </p:cNvPr>
          <p:cNvCxnSpPr>
            <a:cxnSpLocks/>
          </p:cNvCxnSpPr>
          <p:nvPr/>
        </p:nvCxnSpPr>
        <p:spPr>
          <a:xfrm flipV="1">
            <a:off x="4202135" y="5861470"/>
            <a:ext cx="1328828" cy="8389"/>
          </a:xfrm>
          <a:prstGeom prst="line">
            <a:avLst/>
          </a:prstGeom>
          <a:ln>
            <a:solidFill>
              <a:srgbClr val="00C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6443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4" grpId="0" animBg="1"/>
      <p:bldP spid="3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그룹 91">
            <a:extLst>
              <a:ext uri="{FF2B5EF4-FFF2-40B4-BE49-F238E27FC236}">
                <a16:creationId xmlns:a16="http://schemas.microsoft.com/office/drawing/2014/main" id="{417ECB2C-18CD-481D-9D4B-8E422723A71A}"/>
              </a:ext>
            </a:extLst>
          </p:cNvPr>
          <p:cNvGrpSpPr/>
          <p:nvPr/>
        </p:nvGrpSpPr>
        <p:grpSpPr>
          <a:xfrm>
            <a:off x="4145827" y="1466561"/>
            <a:ext cx="682207" cy="682206"/>
            <a:chOff x="6270029" y="3755207"/>
            <a:chExt cx="682207" cy="682206"/>
          </a:xfrm>
        </p:grpSpPr>
        <p:sp>
          <p:nvSpPr>
            <p:cNvPr id="93" name="타원 92">
              <a:extLst>
                <a:ext uri="{FF2B5EF4-FFF2-40B4-BE49-F238E27FC236}">
                  <a16:creationId xmlns:a16="http://schemas.microsoft.com/office/drawing/2014/main" id="{B9A744AC-478A-4360-9860-1D8EAA628E03}"/>
                </a:ext>
              </a:extLst>
            </p:cNvPr>
            <p:cNvSpPr/>
            <p:nvPr/>
          </p:nvSpPr>
          <p:spPr>
            <a:xfrm>
              <a:off x="6270029" y="3755207"/>
              <a:ext cx="682207" cy="68220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grpSp>
          <p:nvGrpSpPr>
            <p:cNvPr id="94" name="Group 5">
              <a:extLst>
                <a:ext uri="{FF2B5EF4-FFF2-40B4-BE49-F238E27FC236}">
                  <a16:creationId xmlns:a16="http://schemas.microsoft.com/office/drawing/2014/main" id="{0BFA70A8-129E-461E-8E6E-0CB139372E1D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477020" y="3938852"/>
              <a:ext cx="314080" cy="328258"/>
              <a:chOff x="1239" y="1735"/>
              <a:chExt cx="288" cy="301"/>
            </a:xfrm>
            <a:solidFill>
              <a:srgbClr val="00C300"/>
            </a:solidFill>
          </p:grpSpPr>
          <p:sp>
            <p:nvSpPr>
              <p:cNvPr id="95" name="Freeform 7">
                <a:extLst>
                  <a:ext uri="{FF2B5EF4-FFF2-40B4-BE49-F238E27FC236}">
                    <a16:creationId xmlns:a16="http://schemas.microsoft.com/office/drawing/2014/main" id="{26E3EC45-1472-450E-AC46-797D440AAF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39" y="1735"/>
                <a:ext cx="238" cy="280"/>
              </a:xfrm>
              <a:custGeom>
                <a:avLst/>
                <a:gdLst>
                  <a:gd name="T0" fmla="*/ 180 w 2621"/>
                  <a:gd name="T1" fmla="*/ 0 h 3074"/>
                  <a:gd name="T2" fmla="*/ 2440 w 2621"/>
                  <a:gd name="T3" fmla="*/ 0 h 3074"/>
                  <a:gd name="T4" fmla="*/ 2474 w 2621"/>
                  <a:gd name="T5" fmla="*/ 3 h 3074"/>
                  <a:gd name="T6" fmla="*/ 2504 w 2621"/>
                  <a:gd name="T7" fmla="*/ 12 h 3074"/>
                  <a:gd name="T8" fmla="*/ 2532 w 2621"/>
                  <a:gd name="T9" fmla="*/ 25 h 3074"/>
                  <a:gd name="T10" fmla="*/ 2557 w 2621"/>
                  <a:gd name="T11" fmla="*/ 43 h 3074"/>
                  <a:gd name="T12" fmla="*/ 2579 w 2621"/>
                  <a:gd name="T13" fmla="*/ 65 h 3074"/>
                  <a:gd name="T14" fmla="*/ 2596 w 2621"/>
                  <a:gd name="T15" fmla="*/ 90 h 3074"/>
                  <a:gd name="T16" fmla="*/ 2610 w 2621"/>
                  <a:gd name="T17" fmla="*/ 118 h 3074"/>
                  <a:gd name="T18" fmla="*/ 2618 w 2621"/>
                  <a:gd name="T19" fmla="*/ 149 h 3074"/>
                  <a:gd name="T20" fmla="*/ 2621 w 2621"/>
                  <a:gd name="T21" fmla="*/ 181 h 3074"/>
                  <a:gd name="T22" fmla="*/ 2621 w 2621"/>
                  <a:gd name="T23" fmla="*/ 2037 h 3074"/>
                  <a:gd name="T24" fmla="*/ 2260 w 2621"/>
                  <a:gd name="T25" fmla="*/ 2335 h 3074"/>
                  <a:gd name="T26" fmla="*/ 2260 w 2621"/>
                  <a:gd name="T27" fmla="*/ 362 h 3074"/>
                  <a:gd name="T28" fmla="*/ 361 w 2621"/>
                  <a:gd name="T29" fmla="*/ 362 h 3074"/>
                  <a:gd name="T30" fmla="*/ 361 w 2621"/>
                  <a:gd name="T31" fmla="*/ 2712 h 3074"/>
                  <a:gd name="T32" fmla="*/ 1502 w 2621"/>
                  <a:gd name="T33" fmla="*/ 2712 h 3074"/>
                  <a:gd name="T34" fmla="*/ 1758 w 2621"/>
                  <a:gd name="T35" fmla="*/ 3074 h 3074"/>
                  <a:gd name="T36" fmla="*/ 180 w 2621"/>
                  <a:gd name="T37" fmla="*/ 3074 h 3074"/>
                  <a:gd name="T38" fmla="*/ 148 w 2621"/>
                  <a:gd name="T39" fmla="*/ 3070 h 3074"/>
                  <a:gd name="T40" fmla="*/ 118 w 2621"/>
                  <a:gd name="T41" fmla="*/ 3062 h 3074"/>
                  <a:gd name="T42" fmla="*/ 89 w 2621"/>
                  <a:gd name="T43" fmla="*/ 3049 h 3074"/>
                  <a:gd name="T44" fmla="*/ 63 w 2621"/>
                  <a:gd name="T45" fmla="*/ 3031 h 3074"/>
                  <a:gd name="T46" fmla="*/ 42 w 2621"/>
                  <a:gd name="T47" fmla="*/ 3009 h 3074"/>
                  <a:gd name="T48" fmla="*/ 24 w 2621"/>
                  <a:gd name="T49" fmla="*/ 2984 h 3074"/>
                  <a:gd name="T50" fmla="*/ 10 w 2621"/>
                  <a:gd name="T51" fmla="*/ 2956 h 3074"/>
                  <a:gd name="T52" fmla="*/ 2 w 2621"/>
                  <a:gd name="T53" fmla="*/ 2925 h 3074"/>
                  <a:gd name="T54" fmla="*/ 0 w 2621"/>
                  <a:gd name="T55" fmla="*/ 2893 h 3074"/>
                  <a:gd name="T56" fmla="*/ 0 w 2621"/>
                  <a:gd name="T57" fmla="*/ 181 h 3074"/>
                  <a:gd name="T58" fmla="*/ 2 w 2621"/>
                  <a:gd name="T59" fmla="*/ 149 h 3074"/>
                  <a:gd name="T60" fmla="*/ 10 w 2621"/>
                  <a:gd name="T61" fmla="*/ 118 h 3074"/>
                  <a:gd name="T62" fmla="*/ 24 w 2621"/>
                  <a:gd name="T63" fmla="*/ 90 h 3074"/>
                  <a:gd name="T64" fmla="*/ 42 w 2621"/>
                  <a:gd name="T65" fmla="*/ 65 h 3074"/>
                  <a:gd name="T66" fmla="*/ 63 w 2621"/>
                  <a:gd name="T67" fmla="*/ 43 h 3074"/>
                  <a:gd name="T68" fmla="*/ 89 w 2621"/>
                  <a:gd name="T69" fmla="*/ 25 h 3074"/>
                  <a:gd name="T70" fmla="*/ 118 w 2621"/>
                  <a:gd name="T71" fmla="*/ 12 h 3074"/>
                  <a:gd name="T72" fmla="*/ 148 w 2621"/>
                  <a:gd name="T73" fmla="*/ 3 h 3074"/>
                  <a:gd name="T74" fmla="*/ 180 w 2621"/>
                  <a:gd name="T75" fmla="*/ 0 h 30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621" h="3074">
                    <a:moveTo>
                      <a:pt x="180" y="0"/>
                    </a:moveTo>
                    <a:lnTo>
                      <a:pt x="2440" y="0"/>
                    </a:lnTo>
                    <a:lnTo>
                      <a:pt x="2474" y="3"/>
                    </a:lnTo>
                    <a:lnTo>
                      <a:pt x="2504" y="12"/>
                    </a:lnTo>
                    <a:lnTo>
                      <a:pt x="2532" y="25"/>
                    </a:lnTo>
                    <a:lnTo>
                      <a:pt x="2557" y="43"/>
                    </a:lnTo>
                    <a:lnTo>
                      <a:pt x="2579" y="65"/>
                    </a:lnTo>
                    <a:lnTo>
                      <a:pt x="2596" y="90"/>
                    </a:lnTo>
                    <a:lnTo>
                      <a:pt x="2610" y="118"/>
                    </a:lnTo>
                    <a:lnTo>
                      <a:pt x="2618" y="149"/>
                    </a:lnTo>
                    <a:lnTo>
                      <a:pt x="2621" y="181"/>
                    </a:lnTo>
                    <a:lnTo>
                      <a:pt x="2621" y="2037"/>
                    </a:lnTo>
                    <a:lnTo>
                      <a:pt x="2260" y="2335"/>
                    </a:lnTo>
                    <a:lnTo>
                      <a:pt x="2260" y="362"/>
                    </a:lnTo>
                    <a:lnTo>
                      <a:pt x="361" y="362"/>
                    </a:lnTo>
                    <a:lnTo>
                      <a:pt x="361" y="2712"/>
                    </a:lnTo>
                    <a:lnTo>
                      <a:pt x="1502" y="2712"/>
                    </a:lnTo>
                    <a:lnTo>
                      <a:pt x="1758" y="3074"/>
                    </a:lnTo>
                    <a:lnTo>
                      <a:pt x="180" y="3074"/>
                    </a:lnTo>
                    <a:lnTo>
                      <a:pt x="148" y="3070"/>
                    </a:lnTo>
                    <a:lnTo>
                      <a:pt x="118" y="3062"/>
                    </a:lnTo>
                    <a:lnTo>
                      <a:pt x="89" y="3049"/>
                    </a:lnTo>
                    <a:lnTo>
                      <a:pt x="63" y="3031"/>
                    </a:lnTo>
                    <a:lnTo>
                      <a:pt x="42" y="3009"/>
                    </a:lnTo>
                    <a:lnTo>
                      <a:pt x="24" y="2984"/>
                    </a:lnTo>
                    <a:lnTo>
                      <a:pt x="10" y="2956"/>
                    </a:lnTo>
                    <a:lnTo>
                      <a:pt x="2" y="2925"/>
                    </a:lnTo>
                    <a:lnTo>
                      <a:pt x="0" y="2893"/>
                    </a:lnTo>
                    <a:lnTo>
                      <a:pt x="0" y="181"/>
                    </a:lnTo>
                    <a:lnTo>
                      <a:pt x="2" y="149"/>
                    </a:lnTo>
                    <a:lnTo>
                      <a:pt x="10" y="118"/>
                    </a:lnTo>
                    <a:lnTo>
                      <a:pt x="24" y="90"/>
                    </a:lnTo>
                    <a:lnTo>
                      <a:pt x="42" y="65"/>
                    </a:lnTo>
                    <a:lnTo>
                      <a:pt x="63" y="43"/>
                    </a:lnTo>
                    <a:lnTo>
                      <a:pt x="89" y="25"/>
                    </a:lnTo>
                    <a:lnTo>
                      <a:pt x="118" y="12"/>
                    </a:lnTo>
                    <a:lnTo>
                      <a:pt x="148" y="3"/>
                    </a:lnTo>
                    <a:lnTo>
                      <a:pt x="1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96" name="Freeform 8">
                <a:extLst>
                  <a:ext uri="{FF2B5EF4-FFF2-40B4-BE49-F238E27FC236}">
                    <a16:creationId xmlns:a16="http://schemas.microsoft.com/office/drawing/2014/main" id="{89B675D5-E3EC-409F-86AA-6EE16C3BC6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6" y="1910"/>
                <a:ext cx="151" cy="126"/>
              </a:xfrm>
              <a:custGeom>
                <a:avLst/>
                <a:gdLst>
                  <a:gd name="T0" fmla="*/ 1580 w 1668"/>
                  <a:gd name="T1" fmla="*/ 0 h 1391"/>
                  <a:gd name="T2" fmla="*/ 1601 w 1668"/>
                  <a:gd name="T3" fmla="*/ 3 h 1391"/>
                  <a:gd name="T4" fmla="*/ 1621 w 1668"/>
                  <a:gd name="T5" fmla="*/ 12 h 1391"/>
                  <a:gd name="T6" fmla="*/ 1640 w 1668"/>
                  <a:gd name="T7" fmla="*/ 25 h 1391"/>
                  <a:gd name="T8" fmla="*/ 1653 w 1668"/>
                  <a:gd name="T9" fmla="*/ 42 h 1391"/>
                  <a:gd name="T10" fmla="*/ 1662 w 1668"/>
                  <a:gd name="T11" fmla="*/ 62 h 1391"/>
                  <a:gd name="T12" fmla="*/ 1668 w 1668"/>
                  <a:gd name="T13" fmla="*/ 82 h 1391"/>
                  <a:gd name="T14" fmla="*/ 1667 w 1668"/>
                  <a:gd name="T15" fmla="*/ 104 h 1391"/>
                  <a:gd name="T16" fmla="*/ 1661 w 1668"/>
                  <a:gd name="T17" fmla="*/ 125 h 1391"/>
                  <a:gd name="T18" fmla="*/ 1650 w 1668"/>
                  <a:gd name="T19" fmla="*/ 144 h 1391"/>
                  <a:gd name="T20" fmla="*/ 763 w 1668"/>
                  <a:gd name="T21" fmla="*/ 1353 h 1391"/>
                  <a:gd name="T22" fmla="*/ 748 w 1668"/>
                  <a:gd name="T23" fmla="*/ 1369 h 1391"/>
                  <a:gd name="T24" fmla="*/ 730 w 1668"/>
                  <a:gd name="T25" fmla="*/ 1380 h 1391"/>
                  <a:gd name="T26" fmla="*/ 711 w 1668"/>
                  <a:gd name="T27" fmla="*/ 1388 h 1391"/>
                  <a:gd name="T28" fmla="*/ 690 w 1668"/>
                  <a:gd name="T29" fmla="*/ 1391 h 1391"/>
                  <a:gd name="T30" fmla="*/ 689 w 1668"/>
                  <a:gd name="T31" fmla="*/ 1391 h 1391"/>
                  <a:gd name="T32" fmla="*/ 668 w 1668"/>
                  <a:gd name="T33" fmla="*/ 1388 h 1391"/>
                  <a:gd name="T34" fmla="*/ 648 w 1668"/>
                  <a:gd name="T35" fmla="*/ 1379 h 1391"/>
                  <a:gd name="T36" fmla="*/ 631 w 1668"/>
                  <a:gd name="T37" fmla="*/ 1368 h 1391"/>
                  <a:gd name="T38" fmla="*/ 616 w 1668"/>
                  <a:gd name="T39" fmla="*/ 1351 h 1391"/>
                  <a:gd name="T40" fmla="*/ 17 w 1668"/>
                  <a:gd name="T41" fmla="*/ 505 h 1391"/>
                  <a:gd name="T42" fmla="*/ 7 w 1668"/>
                  <a:gd name="T43" fmla="*/ 486 h 1391"/>
                  <a:gd name="T44" fmla="*/ 1 w 1668"/>
                  <a:gd name="T45" fmla="*/ 466 h 1391"/>
                  <a:gd name="T46" fmla="*/ 0 w 1668"/>
                  <a:gd name="T47" fmla="*/ 446 h 1391"/>
                  <a:gd name="T48" fmla="*/ 4 w 1668"/>
                  <a:gd name="T49" fmla="*/ 427 h 1391"/>
                  <a:gd name="T50" fmla="*/ 13 w 1668"/>
                  <a:gd name="T51" fmla="*/ 408 h 1391"/>
                  <a:gd name="T52" fmla="*/ 24 w 1668"/>
                  <a:gd name="T53" fmla="*/ 391 h 1391"/>
                  <a:gd name="T54" fmla="*/ 41 w 1668"/>
                  <a:gd name="T55" fmla="*/ 377 h 1391"/>
                  <a:gd name="T56" fmla="*/ 58 w 1668"/>
                  <a:gd name="T57" fmla="*/ 367 h 1391"/>
                  <a:gd name="T58" fmla="*/ 78 w 1668"/>
                  <a:gd name="T59" fmla="*/ 363 h 1391"/>
                  <a:gd name="T60" fmla="*/ 98 w 1668"/>
                  <a:gd name="T61" fmla="*/ 362 h 1391"/>
                  <a:gd name="T62" fmla="*/ 119 w 1668"/>
                  <a:gd name="T63" fmla="*/ 366 h 1391"/>
                  <a:gd name="T64" fmla="*/ 137 w 1668"/>
                  <a:gd name="T65" fmla="*/ 375 h 1391"/>
                  <a:gd name="T66" fmla="*/ 690 w 1668"/>
                  <a:gd name="T67" fmla="*/ 706 h 1391"/>
                  <a:gd name="T68" fmla="*/ 1520 w 1668"/>
                  <a:gd name="T69" fmla="*/ 21 h 1391"/>
                  <a:gd name="T70" fmla="*/ 1539 w 1668"/>
                  <a:gd name="T71" fmla="*/ 10 h 1391"/>
                  <a:gd name="T72" fmla="*/ 1558 w 1668"/>
                  <a:gd name="T73" fmla="*/ 2 h 1391"/>
                  <a:gd name="T74" fmla="*/ 1580 w 1668"/>
                  <a:gd name="T75" fmla="*/ 0 h 1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668" h="1391">
                    <a:moveTo>
                      <a:pt x="1580" y="0"/>
                    </a:moveTo>
                    <a:lnTo>
                      <a:pt x="1601" y="3"/>
                    </a:lnTo>
                    <a:lnTo>
                      <a:pt x="1621" y="12"/>
                    </a:lnTo>
                    <a:lnTo>
                      <a:pt x="1640" y="25"/>
                    </a:lnTo>
                    <a:lnTo>
                      <a:pt x="1653" y="42"/>
                    </a:lnTo>
                    <a:lnTo>
                      <a:pt x="1662" y="62"/>
                    </a:lnTo>
                    <a:lnTo>
                      <a:pt x="1668" y="82"/>
                    </a:lnTo>
                    <a:lnTo>
                      <a:pt x="1667" y="104"/>
                    </a:lnTo>
                    <a:lnTo>
                      <a:pt x="1661" y="125"/>
                    </a:lnTo>
                    <a:lnTo>
                      <a:pt x="1650" y="144"/>
                    </a:lnTo>
                    <a:lnTo>
                      <a:pt x="763" y="1353"/>
                    </a:lnTo>
                    <a:lnTo>
                      <a:pt x="748" y="1369"/>
                    </a:lnTo>
                    <a:lnTo>
                      <a:pt x="730" y="1380"/>
                    </a:lnTo>
                    <a:lnTo>
                      <a:pt x="711" y="1388"/>
                    </a:lnTo>
                    <a:lnTo>
                      <a:pt x="690" y="1391"/>
                    </a:lnTo>
                    <a:lnTo>
                      <a:pt x="689" y="1391"/>
                    </a:lnTo>
                    <a:lnTo>
                      <a:pt x="668" y="1388"/>
                    </a:lnTo>
                    <a:lnTo>
                      <a:pt x="648" y="1379"/>
                    </a:lnTo>
                    <a:lnTo>
                      <a:pt x="631" y="1368"/>
                    </a:lnTo>
                    <a:lnTo>
                      <a:pt x="616" y="1351"/>
                    </a:lnTo>
                    <a:lnTo>
                      <a:pt x="17" y="505"/>
                    </a:lnTo>
                    <a:lnTo>
                      <a:pt x="7" y="486"/>
                    </a:lnTo>
                    <a:lnTo>
                      <a:pt x="1" y="466"/>
                    </a:lnTo>
                    <a:lnTo>
                      <a:pt x="0" y="446"/>
                    </a:lnTo>
                    <a:lnTo>
                      <a:pt x="4" y="427"/>
                    </a:lnTo>
                    <a:lnTo>
                      <a:pt x="13" y="408"/>
                    </a:lnTo>
                    <a:lnTo>
                      <a:pt x="24" y="391"/>
                    </a:lnTo>
                    <a:lnTo>
                      <a:pt x="41" y="377"/>
                    </a:lnTo>
                    <a:lnTo>
                      <a:pt x="58" y="367"/>
                    </a:lnTo>
                    <a:lnTo>
                      <a:pt x="78" y="363"/>
                    </a:lnTo>
                    <a:lnTo>
                      <a:pt x="98" y="362"/>
                    </a:lnTo>
                    <a:lnTo>
                      <a:pt x="119" y="366"/>
                    </a:lnTo>
                    <a:lnTo>
                      <a:pt x="137" y="375"/>
                    </a:lnTo>
                    <a:lnTo>
                      <a:pt x="690" y="706"/>
                    </a:lnTo>
                    <a:lnTo>
                      <a:pt x="1520" y="21"/>
                    </a:lnTo>
                    <a:lnTo>
                      <a:pt x="1539" y="10"/>
                    </a:lnTo>
                    <a:lnTo>
                      <a:pt x="1558" y="2"/>
                    </a:lnTo>
                    <a:lnTo>
                      <a:pt x="15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98" name="Freeform 9">
                <a:extLst>
                  <a:ext uri="{FF2B5EF4-FFF2-40B4-BE49-F238E27FC236}">
                    <a16:creationId xmlns:a16="http://schemas.microsoft.com/office/drawing/2014/main" id="{C683E59B-CC65-4B4B-B704-6306C4B098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2" y="1793"/>
                <a:ext cx="132" cy="33"/>
              </a:xfrm>
              <a:custGeom>
                <a:avLst/>
                <a:gdLst>
                  <a:gd name="T0" fmla="*/ 180 w 1446"/>
                  <a:gd name="T1" fmla="*/ 0 h 362"/>
                  <a:gd name="T2" fmla="*/ 1266 w 1446"/>
                  <a:gd name="T3" fmla="*/ 0 h 362"/>
                  <a:gd name="T4" fmla="*/ 1298 w 1446"/>
                  <a:gd name="T5" fmla="*/ 3 h 362"/>
                  <a:gd name="T6" fmla="*/ 1328 w 1446"/>
                  <a:gd name="T7" fmla="*/ 11 h 362"/>
                  <a:gd name="T8" fmla="*/ 1356 w 1446"/>
                  <a:gd name="T9" fmla="*/ 25 h 362"/>
                  <a:gd name="T10" fmla="*/ 1381 w 1446"/>
                  <a:gd name="T11" fmla="*/ 42 h 362"/>
                  <a:gd name="T12" fmla="*/ 1403 w 1446"/>
                  <a:gd name="T13" fmla="*/ 64 h 362"/>
                  <a:gd name="T14" fmla="*/ 1421 w 1446"/>
                  <a:gd name="T15" fmla="*/ 89 h 362"/>
                  <a:gd name="T16" fmla="*/ 1434 w 1446"/>
                  <a:gd name="T17" fmla="*/ 117 h 362"/>
                  <a:gd name="T18" fmla="*/ 1443 w 1446"/>
                  <a:gd name="T19" fmla="*/ 148 h 362"/>
                  <a:gd name="T20" fmla="*/ 1446 w 1446"/>
                  <a:gd name="T21" fmla="*/ 181 h 362"/>
                  <a:gd name="T22" fmla="*/ 1443 w 1446"/>
                  <a:gd name="T23" fmla="*/ 213 h 362"/>
                  <a:gd name="T24" fmla="*/ 1434 w 1446"/>
                  <a:gd name="T25" fmla="*/ 244 h 362"/>
                  <a:gd name="T26" fmla="*/ 1421 w 1446"/>
                  <a:gd name="T27" fmla="*/ 272 h 362"/>
                  <a:gd name="T28" fmla="*/ 1403 w 1446"/>
                  <a:gd name="T29" fmla="*/ 297 h 362"/>
                  <a:gd name="T30" fmla="*/ 1381 w 1446"/>
                  <a:gd name="T31" fmla="*/ 319 h 362"/>
                  <a:gd name="T32" fmla="*/ 1356 w 1446"/>
                  <a:gd name="T33" fmla="*/ 337 h 362"/>
                  <a:gd name="T34" fmla="*/ 1328 w 1446"/>
                  <a:gd name="T35" fmla="*/ 350 h 362"/>
                  <a:gd name="T36" fmla="*/ 1297 w 1446"/>
                  <a:gd name="T37" fmla="*/ 358 h 362"/>
                  <a:gd name="T38" fmla="*/ 1265 w 1446"/>
                  <a:gd name="T39" fmla="*/ 362 h 362"/>
                  <a:gd name="T40" fmla="*/ 180 w 1446"/>
                  <a:gd name="T41" fmla="*/ 362 h 362"/>
                  <a:gd name="T42" fmla="*/ 147 w 1446"/>
                  <a:gd name="T43" fmla="*/ 358 h 362"/>
                  <a:gd name="T44" fmla="*/ 117 w 1446"/>
                  <a:gd name="T45" fmla="*/ 350 h 362"/>
                  <a:gd name="T46" fmla="*/ 89 w 1446"/>
                  <a:gd name="T47" fmla="*/ 337 h 362"/>
                  <a:gd name="T48" fmla="*/ 63 w 1446"/>
                  <a:gd name="T49" fmla="*/ 319 h 362"/>
                  <a:gd name="T50" fmla="*/ 41 w 1446"/>
                  <a:gd name="T51" fmla="*/ 297 h 362"/>
                  <a:gd name="T52" fmla="*/ 24 w 1446"/>
                  <a:gd name="T53" fmla="*/ 272 h 362"/>
                  <a:gd name="T54" fmla="*/ 10 w 1446"/>
                  <a:gd name="T55" fmla="*/ 244 h 362"/>
                  <a:gd name="T56" fmla="*/ 2 w 1446"/>
                  <a:gd name="T57" fmla="*/ 213 h 362"/>
                  <a:gd name="T58" fmla="*/ 0 w 1446"/>
                  <a:gd name="T59" fmla="*/ 181 h 362"/>
                  <a:gd name="T60" fmla="*/ 2 w 1446"/>
                  <a:gd name="T61" fmla="*/ 148 h 362"/>
                  <a:gd name="T62" fmla="*/ 10 w 1446"/>
                  <a:gd name="T63" fmla="*/ 117 h 362"/>
                  <a:gd name="T64" fmla="*/ 24 w 1446"/>
                  <a:gd name="T65" fmla="*/ 89 h 362"/>
                  <a:gd name="T66" fmla="*/ 41 w 1446"/>
                  <a:gd name="T67" fmla="*/ 64 h 362"/>
                  <a:gd name="T68" fmla="*/ 63 w 1446"/>
                  <a:gd name="T69" fmla="*/ 42 h 362"/>
                  <a:gd name="T70" fmla="*/ 89 w 1446"/>
                  <a:gd name="T71" fmla="*/ 25 h 362"/>
                  <a:gd name="T72" fmla="*/ 117 w 1446"/>
                  <a:gd name="T73" fmla="*/ 11 h 362"/>
                  <a:gd name="T74" fmla="*/ 147 w 1446"/>
                  <a:gd name="T75" fmla="*/ 3 h 362"/>
                  <a:gd name="T76" fmla="*/ 180 w 1446"/>
                  <a:gd name="T77" fmla="*/ 0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446" h="362">
                    <a:moveTo>
                      <a:pt x="180" y="0"/>
                    </a:moveTo>
                    <a:lnTo>
                      <a:pt x="1266" y="0"/>
                    </a:lnTo>
                    <a:lnTo>
                      <a:pt x="1298" y="3"/>
                    </a:lnTo>
                    <a:lnTo>
                      <a:pt x="1328" y="11"/>
                    </a:lnTo>
                    <a:lnTo>
                      <a:pt x="1356" y="25"/>
                    </a:lnTo>
                    <a:lnTo>
                      <a:pt x="1381" y="42"/>
                    </a:lnTo>
                    <a:lnTo>
                      <a:pt x="1403" y="64"/>
                    </a:lnTo>
                    <a:lnTo>
                      <a:pt x="1421" y="89"/>
                    </a:lnTo>
                    <a:lnTo>
                      <a:pt x="1434" y="117"/>
                    </a:lnTo>
                    <a:lnTo>
                      <a:pt x="1443" y="148"/>
                    </a:lnTo>
                    <a:lnTo>
                      <a:pt x="1446" y="181"/>
                    </a:lnTo>
                    <a:lnTo>
                      <a:pt x="1443" y="213"/>
                    </a:lnTo>
                    <a:lnTo>
                      <a:pt x="1434" y="244"/>
                    </a:lnTo>
                    <a:lnTo>
                      <a:pt x="1421" y="272"/>
                    </a:lnTo>
                    <a:lnTo>
                      <a:pt x="1403" y="297"/>
                    </a:lnTo>
                    <a:lnTo>
                      <a:pt x="1381" y="319"/>
                    </a:lnTo>
                    <a:lnTo>
                      <a:pt x="1356" y="337"/>
                    </a:lnTo>
                    <a:lnTo>
                      <a:pt x="1328" y="350"/>
                    </a:lnTo>
                    <a:lnTo>
                      <a:pt x="1297" y="358"/>
                    </a:lnTo>
                    <a:lnTo>
                      <a:pt x="1265" y="362"/>
                    </a:lnTo>
                    <a:lnTo>
                      <a:pt x="180" y="362"/>
                    </a:lnTo>
                    <a:lnTo>
                      <a:pt x="147" y="358"/>
                    </a:lnTo>
                    <a:lnTo>
                      <a:pt x="117" y="350"/>
                    </a:lnTo>
                    <a:lnTo>
                      <a:pt x="89" y="337"/>
                    </a:lnTo>
                    <a:lnTo>
                      <a:pt x="63" y="319"/>
                    </a:lnTo>
                    <a:lnTo>
                      <a:pt x="41" y="297"/>
                    </a:lnTo>
                    <a:lnTo>
                      <a:pt x="24" y="272"/>
                    </a:lnTo>
                    <a:lnTo>
                      <a:pt x="10" y="244"/>
                    </a:lnTo>
                    <a:lnTo>
                      <a:pt x="2" y="213"/>
                    </a:lnTo>
                    <a:lnTo>
                      <a:pt x="0" y="181"/>
                    </a:lnTo>
                    <a:lnTo>
                      <a:pt x="2" y="148"/>
                    </a:lnTo>
                    <a:lnTo>
                      <a:pt x="10" y="117"/>
                    </a:lnTo>
                    <a:lnTo>
                      <a:pt x="24" y="89"/>
                    </a:lnTo>
                    <a:lnTo>
                      <a:pt x="41" y="64"/>
                    </a:lnTo>
                    <a:lnTo>
                      <a:pt x="63" y="42"/>
                    </a:lnTo>
                    <a:lnTo>
                      <a:pt x="89" y="25"/>
                    </a:lnTo>
                    <a:lnTo>
                      <a:pt x="117" y="11"/>
                    </a:lnTo>
                    <a:lnTo>
                      <a:pt x="147" y="3"/>
                    </a:lnTo>
                    <a:lnTo>
                      <a:pt x="1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99" name="Freeform 10">
                <a:extLst>
                  <a:ext uri="{FF2B5EF4-FFF2-40B4-BE49-F238E27FC236}">
                    <a16:creationId xmlns:a16="http://schemas.microsoft.com/office/drawing/2014/main" id="{09831800-E439-4CDC-8439-7D7B5877DD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2" y="1842"/>
                <a:ext cx="132" cy="33"/>
              </a:xfrm>
              <a:custGeom>
                <a:avLst/>
                <a:gdLst>
                  <a:gd name="T0" fmla="*/ 180 w 1446"/>
                  <a:gd name="T1" fmla="*/ 0 h 360"/>
                  <a:gd name="T2" fmla="*/ 1266 w 1446"/>
                  <a:gd name="T3" fmla="*/ 0 h 360"/>
                  <a:gd name="T4" fmla="*/ 1298 w 1446"/>
                  <a:gd name="T5" fmla="*/ 2 h 360"/>
                  <a:gd name="T6" fmla="*/ 1328 w 1446"/>
                  <a:gd name="T7" fmla="*/ 11 h 360"/>
                  <a:gd name="T8" fmla="*/ 1356 w 1446"/>
                  <a:gd name="T9" fmla="*/ 23 h 360"/>
                  <a:gd name="T10" fmla="*/ 1381 w 1446"/>
                  <a:gd name="T11" fmla="*/ 42 h 360"/>
                  <a:gd name="T12" fmla="*/ 1403 w 1446"/>
                  <a:gd name="T13" fmla="*/ 64 h 360"/>
                  <a:gd name="T14" fmla="*/ 1421 w 1446"/>
                  <a:gd name="T15" fmla="*/ 89 h 360"/>
                  <a:gd name="T16" fmla="*/ 1434 w 1446"/>
                  <a:gd name="T17" fmla="*/ 117 h 360"/>
                  <a:gd name="T18" fmla="*/ 1443 w 1446"/>
                  <a:gd name="T19" fmla="*/ 147 h 360"/>
                  <a:gd name="T20" fmla="*/ 1446 w 1446"/>
                  <a:gd name="T21" fmla="*/ 179 h 360"/>
                  <a:gd name="T22" fmla="*/ 1443 w 1446"/>
                  <a:gd name="T23" fmla="*/ 213 h 360"/>
                  <a:gd name="T24" fmla="*/ 1434 w 1446"/>
                  <a:gd name="T25" fmla="*/ 243 h 360"/>
                  <a:gd name="T26" fmla="*/ 1421 w 1446"/>
                  <a:gd name="T27" fmla="*/ 271 h 360"/>
                  <a:gd name="T28" fmla="*/ 1403 w 1446"/>
                  <a:gd name="T29" fmla="*/ 297 h 360"/>
                  <a:gd name="T30" fmla="*/ 1381 w 1446"/>
                  <a:gd name="T31" fmla="*/ 318 h 360"/>
                  <a:gd name="T32" fmla="*/ 1356 w 1446"/>
                  <a:gd name="T33" fmla="*/ 337 h 360"/>
                  <a:gd name="T34" fmla="*/ 1328 w 1446"/>
                  <a:gd name="T35" fmla="*/ 349 h 360"/>
                  <a:gd name="T36" fmla="*/ 1297 w 1446"/>
                  <a:gd name="T37" fmla="*/ 358 h 360"/>
                  <a:gd name="T38" fmla="*/ 1265 w 1446"/>
                  <a:gd name="T39" fmla="*/ 360 h 360"/>
                  <a:gd name="T40" fmla="*/ 180 w 1446"/>
                  <a:gd name="T41" fmla="*/ 360 h 360"/>
                  <a:gd name="T42" fmla="*/ 147 w 1446"/>
                  <a:gd name="T43" fmla="*/ 358 h 360"/>
                  <a:gd name="T44" fmla="*/ 117 w 1446"/>
                  <a:gd name="T45" fmla="*/ 349 h 360"/>
                  <a:gd name="T46" fmla="*/ 89 w 1446"/>
                  <a:gd name="T47" fmla="*/ 337 h 360"/>
                  <a:gd name="T48" fmla="*/ 63 w 1446"/>
                  <a:gd name="T49" fmla="*/ 318 h 360"/>
                  <a:gd name="T50" fmla="*/ 41 w 1446"/>
                  <a:gd name="T51" fmla="*/ 297 h 360"/>
                  <a:gd name="T52" fmla="*/ 24 w 1446"/>
                  <a:gd name="T53" fmla="*/ 271 h 360"/>
                  <a:gd name="T54" fmla="*/ 10 w 1446"/>
                  <a:gd name="T55" fmla="*/ 243 h 360"/>
                  <a:gd name="T56" fmla="*/ 2 w 1446"/>
                  <a:gd name="T57" fmla="*/ 213 h 360"/>
                  <a:gd name="T58" fmla="*/ 0 w 1446"/>
                  <a:gd name="T59" fmla="*/ 179 h 360"/>
                  <a:gd name="T60" fmla="*/ 2 w 1446"/>
                  <a:gd name="T61" fmla="*/ 147 h 360"/>
                  <a:gd name="T62" fmla="*/ 10 w 1446"/>
                  <a:gd name="T63" fmla="*/ 117 h 360"/>
                  <a:gd name="T64" fmla="*/ 24 w 1446"/>
                  <a:gd name="T65" fmla="*/ 89 h 360"/>
                  <a:gd name="T66" fmla="*/ 41 w 1446"/>
                  <a:gd name="T67" fmla="*/ 64 h 360"/>
                  <a:gd name="T68" fmla="*/ 63 w 1446"/>
                  <a:gd name="T69" fmla="*/ 42 h 360"/>
                  <a:gd name="T70" fmla="*/ 89 w 1446"/>
                  <a:gd name="T71" fmla="*/ 23 h 360"/>
                  <a:gd name="T72" fmla="*/ 117 w 1446"/>
                  <a:gd name="T73" fmla="*/ 11 h 360"/>
                  <a:gd name="T74" fmla="*/ 147 w 1446"/>
                  <a:gd name="T75" fmla="*/ 2 h 360"/>
                  <a:gd name="T76" fmla="*/ 180 w 1446"/>
                  <a:gd name="T77" fmla="*/ 0 h 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446" h="360">
                    <a:moveTo>
                      <a:pt x="180" y="0"/>
                    </a:moveTo>
                    <a:lnTo>
                      <a:pt x="1266" y="0"/>
                    </a:lnTo>
                    <a:lnTo>
                      <a:pt x="1298" y="2"/>
                    </a:lnTo>
                    <a:lnTo>
                      <a:pt x="1328" y="11"/>
                    </a:lnTo>
                    <a:lnTo>
                      <a:pt x="1356" y="23"/>
                    </a:lnTo>
                    <a:lnTo>
                      <a:pt x="1381" y="42"/>
                    </a:lnTo>
                    <a:lnTo>
                      <a:pt x="1403" y="64"/>
                    </a:lnTo>
                    <a:lnTo>
                      <a:pt x="1421" y="89"/>
                    </a:lnTo>
                    <a:lnTo>
                      <a:pt x="1434" y="117"/>
                    </a:lnTo>
                    <a:lnTo>
                      <a:pt x="1443" y="147"/>
                    </a:lnTo>
                    <a:lnTo>
                      <a:pt x="1446" y="179"/>
                    </a:lnTo>
                    <a:lnTo>
                      <a:pt x="1443" y="213"/>
                    </a:lnTo>
                    <a:lnTo>
                      <a:pt x="1434" y="243"/>
                    </a:lnTo>
                    <a:lnTo>
                      <a:pt x="1421" y="271"/>
                    </a:lnTo>
                    <a:lnTo>
                      <a:pt x="1403" y="297"/>
                    </a:lnTo>
                    <a:lnTo>
                      <a:pt x="1381" y="318"/>
                    </a:lnTo>
                    <a:lnTo>
                      <a:pt x="1356" y="337"/>
                    </a:lnTo>
                    <a:lnTo>
                      <a:pt x="1328" y="349"/>
                    </a:lnTo>
                    <a:lnTo>
                      <a:pt x="1297" y="358"/>
                    </a:lnTo>
                    <a:lnTo>
                      <a:pt x="1265" y="360"/>
                    </a:lnTo>
                    <a:lnTo>
                      <a:pt x="180" y="360"/>
                    </a:lnTo>
                    <a:lnTo>
                      <a:pt x="147" y="358"/>
                    </a:lnTo>
                    <a:lnTo>
                      <a:pt x="117" y="349"/>
                    </a:lnTo>
                    <a:lnTo>
                      <a:pt x="89" y="337"/>
                    </a:lnTo>
                    <a:lnTo>
                      <a:pt x="63" y="318"/>
                    </a:lnTo>
                    <a:lnTo>
                      <a:pt x="41" y="297"/>
                    </a:lnTo>
                    <a:lnTo>
                      <a:pt x="24" y="271"/>
                    </a:lnTo>
                    <a:lnTo>
                      <a:pt x="10" y="243"/>
                    </a:lnTo>
                    <a:lnTo>
                      <a:pt x="2" y="213"/>
                    </a:lnTo>
                    <a:lnTo>
                      <a:pt x="0" y="179"/>
                    </a:lnTo>
                    <a:lnTo>
                      <a:pt x="2" y="147"/>
                    </a:lnTo>
                    <a:lnTo>
                      <a:pt x="10" y="117"/>
                    </a:lnTo>
                    <a:lnTo>
                      <a:pt x="24" y="89"/>
                    </a:lnTo>
                    <a:lnTo>
                      <a:pt x="41" y="64"/>
                    </a:lnTo>
                    <a:lnTo>
                      <a:pt x="63" y="42"/>
                    </a:lnTo>
                    <a:lnTo>
                      <a:pt x="89" y="23"/>
                    </a:lnTo>
                    <a:lnTo>
                      <a:pt x="117" y="11"/>
                    </a:lnTo>
                    <a:lnTo>
                      <a:pt x="147" y="2"/>
                    </a:lnTo>
                    <a:lnTo>
                      <a:pt x="1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100" name="Freeform 11">
                <a:extLst>
                  <a:ext uri="{FF2B5EF4-FFF2-40B4-BE49-F238E27FC236}">
                    <a16:creationId xmlns:a16="http://schemas.microsoft.com/office/drawing/2014/main" id="{398212E6-C94F-4C15-80DD-7E7F4EFDF4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2" y="1891"/>
                <a:ext cx="132" cy="33"/>
              </a:xfrm>
              <a:custGeom>
                <a:avLst/>
                <a:gdLst>
                  <a:gd name="T0" fmla="*/ 180 w 1446"/>
                  <a:gd name="T1" fmla="*/ 0 h 362"/>
                  <a:gd name="T2" fmla="*/ 1266 w 1446"/>
                  <a:gd name="T3" fmla="*/ 0 h 362"/>
                  <a:gd name="T4" fmla="*/ 1298 w 1446"/>
                  <a:gd name="T5" fmla="*/ 4 h 362"/>
                  <a:gd name="T6" fmla="*/ 1328 w 1446"/>
                  <a:gd name="T7" fmla="*/ 12 h 362"/>
                  <a:gd name="T8" fmla="*/ 1356 w 1446"/>
                  <a:gd name="T9" fmla="*/ 25 h 362"/>
                  <a:gd name="T10" fmla="*/ 1381 w 1446"/>
                  <a:gd name="T11" fmla="*/ 43 h 362"/>
                  <a:gd name="T12" fmla="*/ 1403 w 1446"/>
                  <a:gd name="T13" fmla="*/ 65 h 362"/>
                  <a:gd name="T14" fmla="*/ 1421 w 1446"/>
                  <a:gd name="T15" fmla="*/ 90 h 362"/>
                  <a:gd name="T16" fmla="*/ 1434 w 1446"/>
                  <a:gd name="T17" fmla="*/ 118 h 362"/>
                  <a:gd name="T18" fmla="*/ 1443 w 1446"/>
                  <a:gd name="T19" fmla="*/ 149 h 362"/>
                  <a:gd name="T20" fmla="*/ 1446 w 1446"/>
                  <a:gd name="T21" fmla="*/ 181 h 362"/>
                  <a:gd name="T22" fmla="*/ 1443 w 1446"/>
                  <a:gd name="T23" fmla="*/ 214 h 362"/>
                  <a:gd name="T24" fmla="*/ 1434 w 1446"/>
                  <a:gd name="T25" fmla="*/ 245 h 362"/>
                  <a:gd name="T26" fmla="*/ 1421 w 1446"/>
                  <a:gd name="T27" fmla="*/ 273 h 362"/>
                  <a:gd name="T28" fmla="*/ 1403 w 1446"/>
                  <a:gd name="T29" fmla="*/ 298 h 362"/>
                  <a:gd name="T30" fmla="*/ 1381 w 1446"/>
                  <a:gd name="T31" fmla="*/ 320 h 362"/>
                  <a:gd name="T32" fmla="*/ 1356 w 1446"/>
                  <a:gd name="T33" fmla="*/ 337 h 362"/>
                  <a:gd name="T34" fmla="*/ 1328 w 1446"/>
                  <a:gd name="T35" fmla="*/ 351 h 362"/>
                  <a:gd name="T36" fmla="*/ 1297 w 1446"/>
                  <a:gd name="T37" fmla="*/ 359 h 362"/>
                  <a:gd name="T38" fmla="*/ 1265 w 1446"/>
                  <a:gd name="T39" fmla="*/ 362 h 362"/>
                  <a:gd name="T40" fmla="*/ 180 w 1446"/>
                  <a:gd name="T41" fmla="*/ 362 h 362"/>
                  <a:gd name="T42" fmla="*/ 147 w 1446"/>
                  <a:gd name="T43" fmla="*/ 359 h 362"/>
                  <a:gd name="T44" fmla="*/ 117 w 1446"/>
                  <a:gd name="T45" fmla="*/ 351 h 362"/>
                  <a:gd name="T46" fmla="*/ 89 w 1446"/>
                  <a:gd name="T47" fmla="*/ 337 h 362"/>
                  <a:gd name="T48" fmla="*/ 63 w 1446"/>
                  <a:gd name="T49" fmla="*/ 320 h 362"/>
                  <a:gd name="T50" fmla="*/ 41 w 1446"/>
                  <a:gd name="T51" fmla="*/ 298 h 362"/>
                  <a:gd name="T52" fmla="*/ 24 w 1446"/>
                  <a:gd name="T53" fmla="*/ 273 h 362"/>
                  <a:gd name="T54" fmla="*/ 10 w 1446"/>
                  <a:gd name="T55" fmla="*/ 245 h 362"/>
                  <a:gd name="T56" fmla="*/ 2 w 1446"/>
                  <a:gd name="T57" fmla="*/ 214 h 362"/>
                  <a:gd name="T58" fmla="*/ 0 w 1446"/>
                  <a:gd name="T59" fmla="*/ 181 h 362"/>
                  <a:gd name="T60" fmla="*/ 2 w 1446"/>
                  <a:gd name="T61" fmla="*/ 149 h 362"/>
                  <a:gd name="T62" fmla="*/ 10 w 1446"/>
                  <a:gd name="T63" fmla="*/ 118 h 362"/>
                  <a:gd name="T64" fmla="*/ 24 w 1446"/>
                  <a:gd name="T65" fmla="*/ 90 h 362"/>
                  <a:gd name="T66" fmla="*/ 41 w 1446"/>
                  <a:gd name="T67" fmla="*/ 65 h 362"/>
                  <a:gd name="T68" fmla="*/ 63 w 1446"/>
                  <a:gd name="T69" fmla="*/ 43 h 362"/>
                  <a:gd name="T70" fmla="*/ 89 w 1446"/>
                  <a:gd name="T71" fmla="*/ 25 h 362"/>
                  <a:gd name="T72" fmla="*/ 117 w 1446"/>
                  <a:gd name="T73" fmla="*/ 12 h 362"/>
                  <a:gd name="T74" fmla="*/ 147 w 1446"/>
                  <a:gd name="T75" fmla="*/ 4 h 362"/>
                  <a:gd name="T76" fmla="*/ 180 w 1446"/>
                  <a:gd name="T77" fmla="*/ 0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446" h="362">
                    <a:moveTo>
                      <a:pt x="180" y="0"/>
                    </a:moveTo>
                    <a:lnTo>
                      <a:pt x="1266" y="0"/>
                    </a:lnTo>
                    <a:lnTo>
                      <a:pt x="1298" y="4"/>
                    </a:lnTo>
                    <a:lnTo>
                      <a:pt x="1328" y="12"/>
                    </a:lnTo>
                    <a:lnTo>
                      <a:pt x="1356" y="25"/>
                    </a:lnTo>
                    <a:lnTo>
                      <a:pt x="1381" y="43"/>
                    </a:lnTo>
                    <a:lnTo>
                      <a:pt x="1403" y="65"/>
                    </a:lnTo>
                    <a:lnTo>
                      <a:pt x="1421" y="90"/>
                    </a:lnTo>
                    <a:lnTo>
                      <a:pt x="1434" y="118"/>
                    </a:lnTo>
                    <a:lnTo>
                      <a:pt x="1443" y="149"/>
                    </a:lnTo>
                    <a:lnTo>
                      <a:pt x="1446" y="181"/>
                    </a:lnTo>
                    <a:lnTo>
                      <a:pt x="1443" y="214"/>
                    </a:lnTo>
                    <a:lnTo>
                      <a:pt x="1434" y="245"/>
                    </a:lnTo>
                    <a:lnTo>
                      <a:pt x="1421" y="273"/>
                    </a:lnTo>
                    <a:lnTo>
                      <a:pt x="1403" y="298"/>
                    </a:lnTo>
                    <a:lnTo>
                      <a:pt x="1381" y="320"/>
                    </a:lnTo>
                    <a:lnTo>
                      <a:pt x="1356" y="337"/>
                    </a:lnTo>
                    <a:lnTo>
                      <a:pt x="1328" y="351"/>
                    </a:lnTo>
                    <a:lnTo>
                      <a:pt x="1297" y="359"/>
                    </a:lnTo>
                    <a:lnTo>
                      <a:pt x="1265" y="362"/>
                    </a:lnTo>
                    <a:lnTo>
                      <a:pt x="180" y="362"/>
                    </a:lnTo>
                    <a:lnTo>
                      <a:pt x="147" y="359"/>
                    </a:lnTo>
                    <a:lnTo>
                      <a:pt x="117" y="351"/>
                    </a:lnTo>
                    <a:lnTo>
                      <a:pt x="89" y="337"/>
                    </a:lnTo>
                    <a:lnTo>
                      <a:pt x="63" y="320"/>
                    </a:lnTo>
                    <a:lnTo>
                      <a:pt x="41" y="298"/>
                    </a:lnTo>
                    <a:lnTo>
                      <a:pt x="24" y="273"/>
                    </a:lnTo>
                    <a:lnTo>
                      <a:pt x="10" y="245"/>
                    </a:lnTo>
                    <a:lnTo>
                      <a:pt x="2" y="214"/>
                    </a:lnTo>
                    <a:lnTo>
                      <a:pt x="0" y="181"/>
                    </a:lnTo>
                    <a:lnTo>
                      <a:pt x="2" y="149"/>
                    </a:lnTo>
                    <a:lnTo>
                      <a:pt x="10" y="118"/>
                    </a:lnTo>
                    <a:lnTo>
                      <a:pt x="24" y="90"/>
                    </a:lnTo>
                    <a:lnTo>
                      <a:pt x="41" y="65"/>
                    </a:lnTo>
                    <a:lnTo>
                      <a:pt x="63" y="43"/>
                    </a:lnTo>
                    <a:lnTo>
                      <a:pt x="89" y="25"/>
                    </a:lnTo>
                    <a:lnTo>
                      <a:pt x="117" y="12"/>
                    </a:lnTo>
                    <a:lnTo>
                      <a:pt x="147" y="4"/>
                    </a:lnTo>
                    <a:lnTo>
                      <a:pt x="1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</p:grpSp>
      </p:grpSp>
      <p:sp>
        <p:nvSpPr>
          <p:cNvPr id="11" name="TextBox 10"/>
          <p:cNvSpPr txBox="1"/>
          <p:nvPr/>
        </p:nvSpPr>
        <p:spPr>
          <a:xfrm>
            <a:off x="7543800" y="1449297"/>
            <a:ext cx="4191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altLang="ko-KR" sz="1400">
                <a:solidFill>
                  <a:srgbClr val="0099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PNU CSE 2021 Graduation</a:t>
            </a:r>
            <a:r>
              <a:rPr lang="ko-KR" altLang="en-US" sz="1400">
                <a:solidFill>
                  <a:srgbClr val="0099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>
                <a:solidFill>
                  <a:srgbClr val="0099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Project</a:t>
            </a:r>
            <a:endParaRPr lang="ko-KR" altLang="en-US" sz="1400">
              <a:solidFill>
                <a:srgbClr val="00993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061674" y="3622428"/>
            <a:ext cx="602615" cy="241464"/>
            <a:chOff x="479425" y="2364330"/>
            <a:chExt cx="602615" cy="241464"/>
          </a:xfrm>
        </p:grpSpPr>
        <p:sp>
          <p:nvSpPr>
            <p:cNvPr id="28" name="모서리가 둥근 직사각형 27"/>
            <p:cNvSpPr/>
            <p:nvPr/>
          </p:nvSpPr>
          <p:spPr>
            <a:xfrm>
              <a:off x="479425" y="2364330"/>
              <a:ext cx="602615" cy="241464"/>
            </a:xfrm>
            <a:prstGeom prst="roundRect">
              <a:avLst>
                <a:gd name="adj" fmla="val 50000"/>
              </a:avLst>
            </a:prstGeom>
            <a:solidFill>
              <a:srgbClr val="0099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43017" y="2385035"/>
              <a:ext cx="475431" cy="20005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300" spc="-1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5  /  10</a:t>
              </a:r>
              <a:endParaRPr lang="ko-KR" altLang="en-US" sz="1300" spc="-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C2090760-B1BD-46F3-8096-27D1251ECCD8}"/>
              </a:ext>
            </a:extLst>
          </p:cNvPr>
          <p:cNvSpPr txBox="1"/>
          <p:nvPr/>
        </p:nvSpPr>
        <p:spPr>
          <a:xfrm>
            <a:off x="1061674" y="2657823"/>
            <a:ext cx="2044263" cy="3662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2800" spc="-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CNN Model</a:t>
            </a:r>
            <a:endParaRPr lang="ko-KR" altLang="en-US" sz="2800" spc="-1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5D11181-4CB1-403B-90F4-672186370FC6}"/>
              </a:ext>
            </a:extLst>
          </p:cNvPr>
          <p:cNvSpPr txBox="1"/>
          <p:nvPr/>
        </p:nvSpPr>
        <p:spPr>
          <a:xfrm>
            <a:off x="1061674" y="3076216"/>
            <a:ext cx="2044263" cy="5078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2000" spc="-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Convolutional</a:t>
            </a:r>
          </a:p>
          <a:p>
            <a:pPr>
              <a:lnSpc>
                <a:spcPct val="80000"/>
              </a:lnSpc>
            </a:pPr>
            <a:r>
              <a:rPr lang="en-US" altLang="ko-KR" sz="2000" spc="-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Neural Network</a:t>
            </a:r>
            <a:endParaRPr lang="ko-KR" altLang="en-US" sz="2000" spc="-1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9" name="Freeform 57">
            <a:extLst>
              <a:ext uri="{FF2B5EF4-FFF2-40B4-BE49-F238E27FC236}">
                <a16:creationId xmlns:a16="http://schemas.microsoft.com/office/drawing/2014/main" id="{4BD6616F-F8DC-44E5-B9EE-D3A7167A34FA}"/>
              </a:ext>
            </a:extLst>
          </p:cNvPr>
          <p:cNvSpPr>
            <a:spLocks noEditPoints="1"/>
          </p:cNvSpPr>
          <p:nvPr/>
        </p:nvSpPr>
        <p:spPr bwMode="auto">
          <a:xfrm>
            <a:off x="4140287" y="2991599"/>
            <a:ext cx="137529" cy="141996"/>
          </a:xfrm>
          <a:custGeom>
            <a:avLst/>
            <a:gdLst>
              <a:gd name="T0" fmla="*/ 2324 w 3330"/>
              <a:gd name="T1" fmla="*/ 1006 h 3429"/>
              <a:gd name="T2" fmla="*/ 2264 w 3330"/>
              <a:gd name="T3" fmla="*/ 1026 h 3429"/>
              <a:gd name="T4" fmla="*/ 2212 w 3330"/>
              <a:gd name="T5" fmla="*/ 1063 h 3429"/>
              <a:gd name="T6" fmla="*/ 1483 w 3330"/>
              <a:gd name="T7" fmla="*/ 1790 h 3429"/>
              <a:gd name="T8" fmla="*/ 1458 w 3330"/>
              <a:gd name="T9" fmla="*/ 1796 h 3429"/>
              <a:gd name="T10" fmla="*/ 1433 w 3330"/>
              <a:gd name="T11" fmla="*/ 1790 h 3429"/>
              <a:gd name="T12" fmla="*/ 1156 w 3330"/>
              <a:gd name="T13" fmla="*/ 1517 h 3429"/>
              <a:gd name="T14" fmla="*/ 1106 w 3330"/>
              <a:gd name="T15" fmla="*/ 1479 h 3429"/>
              <a:gd name="T16" fmla="*/ 1045 w 3330"/>
              <a:gd name="T17" fmla="*/ 1459 h 3429"/>
              <a:gd name="T18" fmla="*/ 981 w 3330"/>
              <a:gd name="T19" fmla="*/ 1459 h 3429"/>
              <a:gd name="T20" fmla="*/ 920 w 3330"/>
              <a:gd name="T21" fmla="*/ 1479 h 3429"/>
              <a:gd name="T22" fmla="*/ 870 w 3330"/>
              <a:gd name="T23" fmla="*/ 1515 h 3429"/>
              <a:gd name="T24" fmla="*/ 848 w 3330"/>
              <a:gd name="T25" fmla="*/ 1540 h 3429"/>
              <a:gd name="T26" fmla="*/ 820 w 3330"/>
              <a:gd name="T27" fmla="*/ 1597 h 3429"/>
              <a:gd name="T28" fmla="*/ 810 w 3330"/>
              <a:gd name="T29" fmla="*/ 1660 h 3429"/>
              <a:gd name="T30" fmla="*/ 820 w 3330"/>
              <a:gd name="T31" fmla="*/ 1722 h 3429"/>
              <a:gd name="T32" fmla="*/ 848 w 3330"/>
              <a:gd name="T33" fmla="*/ 1779 h 3429"/>
              <a:gd name="T34" fmla="*/ 1314 w 3330"/>
              <a:gd name="T35" fmla="*/ 2248 h 3429"/>
              <a:gd name="T36" fmla="*/ 1367 w 3330"/>
              <a:gd name="T37" fmla="*/ 2286 h 3429"/>
              <a:gd name="T38" fmla="*/ 1427 w 3330"/>
              <a:gd name="T39" fmla="*/ 2305 h 3429"/>
              <a:gd name="T40" fmla="*/ 1489 w 3330"/>
              <a:gd name="T41" fmla="*/ 2305 h 3429"/>
              <a:gd name="T42" fmla="*/ 1549 w 3330"/>
              <a:gd name="T43" fmla="*/ 2286 h 3429"/>
              <a:gd name="T44" fmla="*/ 1602 w 3330"/>
              <a:gd name="T45" fmla="*/ 2248 h 3429"/>
              <a:gd name="T46" fmla="*/ 2521 w 3330"/>
              <a:gd name="T47" fmla="*/ 1325 h 3429"/>
              <a:gd name="T48" fmla="*/ 2550 w 3330"/>
              <a:gd name="T49" fmla="*/ 1268 h 3429"/>
              <a:gd name="T50" fmla="*/ 2559 w 3330"/>
              <a:gd name="T51" fmla="*/ 1207 h 3429"/>
              <a:gd name="T52" fmla="*/ 2550 w 3330"/>
              <a:gd name="T53" fmla="*/ 1145 h 3429"/>
              <a:gd name="T54" fmla="*/ 2521 w 3330"/>
              <a:gd name="T55" fmla="*/ 1088 h 3429"/>
              <a:gd name="T56" fmla="*/ 2476 w 3330"/>
              <a:gd name="T57" fmla="*/ 1043 h 3429"/>
              <a:gd name="T58" fmla="*/ 2419 w 3330"/>
              <a:gd name="T59" fmla="*/ 1014 h 3429"/>
              <a:gd name="T60" fmla="*/ 2357 w 3330"/>
              <a:gd name="T61" fmla="*/ 1004 h 3429"/>
              <a:gd name="T62" fmla="*/ 3009 w 3330"/>
              <a:gd name="T63" fmla="*/ 0 h 3429"/>
              <a:gd name="T64" fmla="*/ 3094 w 3330"/>
              <a:gd name="T65" fmla="*/ 12 h 3429"/>
              <a:gd name="T66" fmla="*/ 3170 w 3330"/>
              <a:gd name="T67" fmla="*/ 43 h 3429"/>
              <a:gd name="T68" fmla="*/ 3236 w 3330"/>
              <a:gd name="T69" fmla="*/ 92 h 3429"/>
              <a:gd name="T70" fmla="*/ 3286 w 3330"/>
              <a:gd name="T71" fmla="*/ 157 h 3429"/>
              <a:gd name="T72" fmla="*/ 3318 w 3330"/>
              <a:gd name="T73" fmla="*/ 233 h 3429"/>
              <a:gd name="T74" fmla="*/ 3330 w 3330"/>
              <a:gd name="T75" fmla="*/ 319 h 3429"/>
              <a:gd name="T76" fmla="*/ 3327 w 3330"/>
              <a:gd name="T77" fmla="*/ 2317 h 3429"/>
              <a:gd name="T78" fmla="*/ 3306 w 3330"/>
              <a:gd name="T79" fmla="*/ 2396 h 3429"/>
              <a:gd name="T80" fmla="*/ 3266 w 3330"/>
              <a:gd name="T81" fmla="*/ 2466 h 3429"/>
              <a:gd name="T82" fmla="*/ 3210 w 3330"/>
              <a:gd name="T83" fmla="*/ 2525 h 3429"/>
              <a:gd name="T84" fmla="*/ 1824 w 3330"/>
              <a:gd name="T85" fmla="*/ 3382 h 3429"/>
              <a:gd name="T86" fmla="*/ 1742 w 3330"/>
              <a:gd name="T87" fmla="*/ 3417 h 3429"/>
              <a:gd name="T88" fmla="*/ 1655 w 3330"/>
              <a:gd name="T89" fmla="*/ 3429 h 3429"/>
              <a:gd name="T90" fmla="*/ 1568 w 3330"/>
              <a:gd name="T91" fmla="*/ 3417 h 3429"/>
              <a:gd name="T92" fmla="*/ 1487 w 3330"/>
              <a:gd name="T93" fmla="*/ 3381 h 3429"/>
              <a:gd name="T94" fmla="*/ 117 w 3330"/>
              <a:gd name="T95" fmla="*/ 2525 h 3429"/>
              <a:gd name="T96" fmla="*/ 62 w 3330"/>
              <a:gd name="T97" fmla="*/ 2466 h 3429"/>
              <a:gd name="T98" fmla="*/ 24 w 3330"/>
              <a:gd name="T99" fmla="*/ 2396 h 3429"/>
              <a:gd name="T100" fmla="*/ 3 w 3330"/>
              <a:gd name="T101" fmla="*/ 2318 h 3429"/>
              <a:gd name="T102" fmla="*/ 0 w 3330"/>
              <a:gd name="T103" fmla="*/ 319 h 3429"/>
              <a:gd name="T104" fmla="*/ 12 w 3330"/>
              <a:gd name="T105" fmla="*/ 233 h 3429"/>
              <a:gd name="T106" fmla="*/ 44 w 3330"/>
              <a:gd name="T107" fmla="*/ 157 h 3429"/>
              <a:gd name="T108" fmla="*/ 94 w 3330"/>
              <a:gd name="T109" fmla="*/ 92 h 3429"/>
              <a:gd name="T110" fmla="*/ 158 w 3330"/>
              <a:gd name="T111" fmla="*/ 43 h 3429"/>
              <a:gd name="T112" fmla="*/ 235 w 3330"/>
              <a:gd name="T113" fmla="*/ 12 h 3429"/>
              <a:gd name="T114" fmla="*/ 320 w 3330"/>
              <a:gd name="T115" fmla="*/ 0 h 34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330" h="3429">
                <a:moveTo>
                  <a:pt x="2357" y="1004"/>
                </a:moveTo>
                <a:lnTo>
                  <a:pt x="2324" y="1006"/>
                </a:lnTo>
                <a:lnTo>
                  <a:pt x="2293" y="1014"/>
                </a:lnTo>
                <a:lnTo>
                  <a:pt x="2264" y="1026"/>
                </a:lnTo>
                <a:lnTo>
                  <a:pt x="2237" y="1043"/>
                </a:lnTo>
                <a:lnTo>
                  <a:pt x="2212" y="1063"/>
                </a:lnTo>
                <a:lnTo>
                  <a:pt x="1494" y="1781"/>
                </a:lnTo>
                <a:lnTo>
                  <a:pt x="1483" y="1790"/>
                </a:lnTo>
                <a:lnTo>
                  <a:pt x="1472" y="1794"/>
                </a:lnTo>
                <a:lnTo>
                  <a:pt x="1458" y="1796"/>
                </a:lnTo>
                <a:lnTo>
                  <a:pt x="1445" y="1794"/>
                </a:lnTo>
                <a:lnTo>
                  <a:pt x="1433" y="1790"/>
                </a:lnTo>
                <a:lnTo>
                  <a:pt x="1422" y="1781"/>
                </a:lnTo>
                <a:lnTo>
                  <a:pt x="1156" y="1517"/>
                </a:lnTo>
                <a:lnTo>
                  <a:pt x="1132" y="1495"/>
                </a:lnTo>
                <a:lnTo>
                  <a:pt x="1106" y="1479"/>
                </a:lnTo>
                <a:lnTo>
                  <a:pt x="1075" y="1467"/>
                </a:lnTo>
                <a:lnTo>
                  <a:pt x="1045" y="1459"/>
                </a:lnTo>
                <a:lnTo>
                  <a:pt x="1013" y="1456"/>
                </a:lnTo>
                <a:lnTo>
                  <a:pt x="981" y="1459"/>
                </a:lnTo>
                <a:lnTo>
                  <a:pt x="951" y="1467"/>
                </a:lnTo>
                <a:lnTo>
                  <a:pt x="920" y="1479"/>
                </a:lnTo>
                <a:lnTo>
                  <a:pt x="893" y="1495"/>
                </a:lnTo>
                <a:lnTo>
                  <a:pt x="870" y="1515"/>
                </a:lnTo>
                <a:lnTo>
                  <a:pt x="870" y="1517"/>
                </a:lnTo>
                <a:lnTo>
                  <a:pt x="848" y="1540"/>
                </a:lnTo>
                <a:lnTo>
                  <a:pt x="832" y="1567"/>
                </a:lnTo>
                <a:lnTo>
                  <a:pt x="820" y="1597"/>
                </a:lnTo>
                <a:lnTo>
                  <a:pt x="813" y="1627"/>
                </a:lnTo>
                <a:lnTo>
                  <a:pt x="810" y="1660"/>
                </a:lnTo>
                <a:lnTo>
                  <a:pt x="813" y="1692"/>
                </a:lnTo>
                <a:lnTo>
                  <a:pt x="820" y="1722"/>
                </a:lnTo>
                <a:lnTo>
                  <a:pt x="832" y="1752"/>
                </a:lnTo>
                <a:lnTo>
                  <a:pt x="848" y="1779"/>
                </a:lnTo>
                <a:lnTo>
                  <a:pt x="870" y="1803"/>
                </a:lnTo>
                <a:lnTo>
                  <a:pt x="1314" y="2248"/>
                </a:lnTo>
                <a:lnTo>
                  <a:pt x="1339" y="2270"/>
                </a:lnTo>
                <a:lnTo>
                  <a:pt x="1367" y="2286"/>
                </a:lnTo>
                <a:lnTo>
                  <a:pt x="1396" y="2298"/>
                </a:lnTo>
                <a:lnTo>
                  <a:pt x="1427" y="2305"/>
                </a:lnTo>
                <a:lnTo>
                  <a:pt x="1459" y="2308"/>
                </a:lnTo>
                <a:lnTo>
                  <a:pt x="1489" y="2305"/>
                </a:lnTo>
                <a:lnTo>
                  <a:pt x="1520" y="2298"/>
                </a:lnTo>
                <a:lnTo>
                  <a:pt x="1549" y="2286"/>
                </a:lnTo>
                <a:lnTo>
                  <a:pt x="1577" y="2270"/>
                </a:lnTo>
                <a:lnTo>
                  <a:pt x="1602" y="2248"/>
                </a:lnTo>
                <a:lnTo>
                  <a:pt x="2500" y="1351"/>
                </a:lnTo>
                <a:lnTo>
                  <a:pt x="2521" y="1325"/>
                </a:lnTo>
                <a:lnTo>
                  <a:pt x="2538" y="1298"/>
                </a:lnTo>
                <a:lnTo>
                  <a:pt x="2550" y="1268"/>
                </a:lnTo>
                <a:lnTo>
                  <a:pt x="2557" y="1238"/>
                </a:lnTo>
                <a:lnTo>
                  <a:pt x="2559" y="1207"/>
                </a:lnTo>
                <a:lnTo>
                  <a:pt x="2557" y="1175"/>
                </a:lnTo>
                <a:lnTo>
                  <a:pt x="2550" y="1145"/>
                </a:lnTo>
                <a:lnTo>
                  <a:pt x="2538" y="1116"/>
                </a:lnTo>
                <a:lnTo>
                  <a:pt x="2521" y="1088"/>
                </a:lnTo>
                <a:lnTo>
                  <a:pt x="2500" y="1063"/>
                </a:lnTo>
                <a:lnTo>
                  <a:pt x="2476" y="1043"/>
                </a:lnTo>
                <a:lnTo>
                  <a:pt x="2448" y="1026"/>
                </a:lnTo>
                <a:lnTo>
                  <a:pt x="2419" y="1014"/>
                </a:lnTo>
                <a:lnTo>
                  <a:pt x="2388" y="1006"/>
                </a:lnTo>
                <a:lnTo>
                  <a:pt x="2357" y="1004"/>
                </a:lnTo>
                <a:close/>
                <a:moveTo>
                  <a:pt x="320" y="0"/>
                </a:moveTo>
                <a:lnTo>
                  <a:pt x="3009" y="0"/>
                </a:lnTo>
                <a:lnTo>
                  <a:pt x="3053" y="3"/>
                </a:lnTo>
                <a:lnTo>
                  <a:pt x="3094" y="12"/>
                </a:lnTo>
                <a:lnTo>
                  <a:pt x="3134" y="25"/>
                </a:lnTo>
                <a:lnTo>
                  <a:pt x="3170" y="43"/>
                </a:lnTo>
                <a:lnTo>
                  <a:pt x="3205" y="66"/>
                </a:lnTo>
                <a:lnTo>
                  <a:pt x="3236" y="92"/>
                </a:lnTo>
                <a:lnTo>
                  <a:pt x="3263" y="124"/>
                </a:lnTo>
                <a:lnTo>
                  <a:pt x="3286" y="157"/>
                </a:lnTo>
                <a:lnTo>
                  <a:pt x="3304" y="194"/>
                </a:lnTo>
                <a:lnTo>
                  <a:pt x="3318" y="233"/>
                </a:lnTo>
                <a:lnTo>
                  <a:pt x="3327" y="274"/>
                </a:lnTo>
                <a:lnTo>
                  <a:pt x="3330" y="319"/>
                </a:lnTo>
                <a:lnTo>
                  <a:pt x="3330" y="2276"/>
                </a:lnTo>
                <a:lnTo>
                  <a:pt x="3327" y="2317"/>
                </a:lnTo>
                <a:lnTo>
                  <a:pt x="3319" y="2357"/>
                </a:lnTo>
                <a:lnTo>
                  <a:pt x="3306" y="2396"/>
                </a:lnTo>
                <a:lnTo>
                  <a:pt x="3289" y="2432"/>
                </a:lnTo>
                <a:lnTo>
                  <a:pt x="3266" y="2466"/>
                </a:lnTo>
                <a:lnTo>
                  <a:pt x="3240" y="2497"/>
                </a:lnTo>
                <a:lnTo>
                  <a:pt x="3210" y="2525"/>
                </a:lnTo>
                <a:lnTo>
                  <a:pt x="3177" y="2549"/>
                </a:lnTo>
                <a:lnTo>
                  <a:pt x="1824" y="3382"/>
                </a:lnTo>
                <a:lnTo>
                  <a:pt x="1784" y="3402"/>
                </a:lnTo>
                <a:lnTo>
                  <a:pt x="1742" y="3417"/>
                </a:lnTo>
                <a:lnTo>
                  <a:pt x="1699" y="3426"/>
                </a:lnTo>
                <a:lnTo>
                  <a:pt x="1655" y="3429"/>
                </a:lnTo>
                <a:lnTo>
                  <a:pt x="1612" y="3426"/>
                </a:lnTo>
                <a:lnTo>
                  <a:pt x="1568" y="3417"/>
                </a:lnTo>
                <a:lnTo>
                  <a:pt x="1527" y="3402"/>
                </a:lnTo>
                <a:lnTo>
                  <a:pt x="1487" y="3381"/>
                </a:lnTo>
                <a:lnTo>
                  <a:pt x="151" y="2549"/>
                </a:lnTo>
                <a:lnTo>
                  <a:pt x="117" y="2525"/>
                </a:lnTo>
                <a:lnTo>
                  <a:pt x="88" y="2497"/>
                </a:lnTo>
                <a:lnTo>
                  <a:pt x="62" y="2466"/>
                </a:lnTo>
                <a:lnTo>
                  <a:pt x="41" y="2432"/>
                </a:lnTo>
                <a:lnTo>
                  <a:pt x="24" y="2396"/>
                </a:lnTo>
                <a:lnTo>
                  <a:pt x="11" y="2358"/>
                </a:lnTo>
                <a:lnTo>
                  <a:pt x="3" y="2318"/>
                </a:lnTo>
                <a:lnTo>
                  <a:pt x="0" y="2277"/>
                </a:lnTo>
                <a:lnTo>
                  <a:pt x="0" y="319"/>
                </a:lnTo>
                <a:lnTo>
                  <a:pt x="3" y="274"/>
                </a:lnTo>
                <a:lnTo>
                  <a:pt x="12" y="233"/>
                </a:lnTo>
                <a:lnTo>
                  <a:pt x="26" y="194"/>
                </a:lnTo>
                <a:lnTo>
                  <a:pt x="44" y="157"/>
                </a:lnTo>
                <a:lnTo>
                  <a:pt x="67" y="124"/>
                </a:lnTo>
                <a:lnTo>
                  <a:pt x="94" y="92"/>
                </a:lnTo>
                <a:lnTo>
                  <a:pt x="125" y="66"/>
                </a:lnTo>
                <a:lnTo>
                  <a:pt x="158" y="43"/>
                </a:lnTo>
                <a:lnTo>
                  <a:pt x="196" y="25"/>
                </a:lnTo>
                <a:lnTo>
                  <a:pt x="235" y="12"/>
                </a:lnTo>
                <a:lnTo>
                  <a:pt x="277" y="3"/>
                </a:lnTo>
                <a:lnTo>
                  <a:pt x="320" y="0"/>
                </a:lnTo>
                <a:close/>
              </a:path>
            </a:pathLst>
          </a:custGeom>
          <a:solidFill>
            <a:srgbClr val="00C3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0FDD6A7-3072-4B03-99CC-BE922F7E7891}"/>
              </a:ext>
            </a:extLst>
          </p:cNvPr>
          <p:cNvSpPr txBox="1"/>
          <p:nvPr/>
        </p:nvSpPr>
        <p:spPr>
          <a:xfrm>
            <a:off x="4352817" y="2945655"/>
            <a:ext cx="52777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식당 소음 데이터와 명령어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Data-Set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음성 합성 및 모델 적용</a:t>
            </a:r>
          </a:p>
        </p:txBody>
      </p:sp>
      <p:sp>
        <p:nvSpPr>
          <p:cNvPr id="21" name="Freeform 57">
            <a:extLst>
              <a:ext uri="{FF2B5EF4-FFF2-40B4-BE49-F238E27FC236}">
                <a16:creationId xmlns:a16="http://schemas.microsoft.com/office/drawing/2014/main" id="{9C9A5ACC-F41F-4E15-8A58-59EE1F5A7AAE}"/>
              </a:ext>
            </a:extLst>
          </p:cNvPr>
          <p:cNvSpPr>
            <a:spLocks noEditPoints="1"/>
          </p:cNvSpPr>
          <p:nvPr/>
        </p:nvSpPr>
        <p:spPr bwMode="auto">
          <a:xfrm>
            <a:off x="4140287" y="3443362"/>
            <a:ext cx="137529" cy="141996"/>
          </a:xfrm>
          <a:custGeom>
            <a:avLst/>
            <a:gdLst>
              <a:gd name="T0" fmla="*/ 2324 w 3330"/>
              <a:gd name="T1" fmla="*/ 1006 h 3429"/>
              <a:gd name="T2" fmla="*/ 2264 w 3330"/>
              <a:gd name="T3" fmla="*/ 1026 h 3429"/>
              <a:gd name="T4" fmla="*/ 2212 w 3330"/>
              <a:gd name="T5" fmla="*/ 1063 h 3429"/>
              <a:gd name="T6" fmla="*/ 1483 w 3330"/>
              <a:gd name="T7" fmla="*/ 1790 h 3429"/>
              <a:gd name="T8" fmla="*/ 1458 w 3330"/>
              <a:gd name="T9" fmla="*/ 1796 h 3429"/>
              <a:gd name="T10" fmla="*/ 1433 w 3330"/>
              <a:gd name="T11" fmla="*/ 1790 h 3429"/>
              <a:gd name="T12" fmla="*/ 1156 w 3330"/>
              <a:gd name="T13" fmla="*/ 1517 h 3429"/>
              <a:gd name="T14" fmla="*/ 1106 w 3330"/>
              <a:gd name="T15" fmla="*/ 1479 h 3429"/>
              <a:gd name="T16" fmla="*/ 1045 w 3330"/>
              <a:gd name="T17" fmla="*/ 1459 h 3429"/>
              <a:gd name="T18" fmla="*/ 981 w 3330"/>
              <a:gd name="T19" fmla="*/ 1459 h 3429"/>
              <a:gd name="T20" fmla="*/ 920 w 3330"/>
              <a:gd name="T21" fmla="*/ 1479 h 3429"/>
              <a:gd name="T22" fmla="*/ 870 w 3330"/>
              <a:gd name="T23" fmla="*/ 1515 h 3429"/>
              <a:gd name="T24" fmla="*/ 848 w 3330"/>
              <a:gd name="T25" fmla="*/ 1540 h 3429"/>
              <a:gd name="T26" fmla="*/ 820 w 3330"/>
              <a:gd name="T27" fmla="*/ 1597 h 3429"/>
              <a:gd name="T28" fmla="*/ 810 w 3330"/>
              <a:gd name="T29" fmla="*/ 1660 h 3429"/>
              <a:gd name="T30" fmla="*/ 820 w 3330"/>
              <a:gd name="T31" fmla="*/ 1722 h 3429"/>
              <a:gd name="T32" fmla="*/ 848 w 3330"/>
              <a:gd name="T33" fmla="*/ 1779 h 3429"/>
              <a:gd name="T34" fmla="*/ 1314 w 3330"/>
              <a:gd name="T35" fmla="*/ 2248 h 3429"/>
              <a:gd name="T36" fmla="*/ 1367 w 3330"/>
              <a:gd name="T37" fmla="*/ 2286 h 3429"/>
              <a:gd name="T38" fmla="*/ 1427 w 3330"/>
              <a:gd name="T39" fmla="*/ 2305 h 3429"/>
              <a:gd name="T40" fmla="*/ 1489 w 3330"/>
              <a:gd name="T41" fmla="*/ 2305 h 3429"/>
              <a:gd name="T42" fmla="*/ 1549 w 3330"/>
              <a:gd name="T43" fmla="*/ 2286 h 3429"/>
              <a:gd name="T44" fmla="*/ 1602 w 3330"/>
              <a:gd name="T45" fmla="*/ 2248 h 3429"/>
              <a:gd name="T46" fmla="*/ 2521 w 3330"/>
              <a:gd name="T47" fmla="*/ 1325 h 3429"/>
              <a:gd name="T48" fmla="*/ 2550 w 3330"/>
              <a:gd name="T49" fmla="*/ 1268 h 3429"/>
              <a:gd name="T50" fmla="*/ 2559 w 3330"/>
              <a:gd name="T51" fmla="*/ 1207 h 3429"/>
              <a:gd name="T52" fmla="*/ 2550 w 3330"/>
              <a:gd name="T53" fmla="*/ 1145 h 3429"/>
              <a:gd name="T54" fmla="*/ 2521 w 3330"/>
              <a:gd name="T55" fmla="*/ 1088 h 3429"/>
              <a:gd name="T56" fmla="*/ 2476 w 3330"/>
              <a:gd name="T57" fmla="*/ 1043 h 3429"/>
              <a:gd name="T58" fmla="*/ 2419 w 3330"/>
              <a:gd name="T59" fmla="*/ 1014 h 3429"/>
              <a:gd name="T60" fmla="*/ 2357 w 3330"/>
              <a:gd name="T61" fmla="*/ 1004 h 3429"/>
              <a:gd name="T62" fmla="*/ 3009 w 3330"/>
              <a:gd name="T63" fmla="*/ 0 h 3429"/>
              <a:gd name="T64" fmla="*/ 3094 w 3330"/>
              <a:gd name="T65" fmla="*/ 12 h 3429"/>
              <a:gd name="T66" fmla="*/ 3170 w 3330"/>
              <a:gd name="T67" fmla="*/ 43 h 3429"/>
              <a:gd name="T68" fmla="*/ 3236 w 3330"/>
              <a:gd name="T69" fmla="*/ 92 h 3429"/>
              <a:gd name="T70" fmla="*/ 3286 w 3330"/>
              <a:gd name="T71" fmla="*/ 157 h 3429"/>
              <a:gd name="T72" fmla="*/ 3318 w 3330"/>
              <a:gd name="T73" fmla="*/ 233 h 3429"/>
              <a:gd name="T74" fmla="*/ 3330 w 3330"/>
              <a:gd name="T75" fmla="*/ 319 h 3429"/>
              <a:gd name="T76" fmla="*/ 3327 w 3330"/>
              <a:gd name="T77" fmla="*/ 2317 h 3429"/>
              <a:gd name="T78" fmla="*/ 3306 w 3330"/>
              <a:gd name="T79" fmla="*/ 2396 h 3429"/>
              <a:gd name="T80" fmla="*/ 3266 w 3330"/>
              <a:gd name="T81" fmla="*/ 2466 h 3429"/>
              <a:gd name="T82" fmla="*/ 3210 w 3330"/>
              <a:gd name="T83" fmla="*/ 2525 h 3429"/>
              <a:gd name="T84" fmla="*/ 1824 w 3330"/>
              <a:gd name="T85" fmla="*/ 3382 h 3429"/>
              <a:gd name="T86" fmla="*/ 1742 w 3330"/>
              <a:gd name="T87" fmla="*/ 3417 h 3429"/>
              <a:gd name="T88" fmla="*/ 1655 w 3330"/>
              <a:gd name="T89" fmla="*/ 3429 h 3429"/>
              <a:gd name="T90" fmla="*/ 1568 w 3330"/>
              <a:gd name="T91" fmla="*/ 3417 h 3429"/>
              <a:gd name="T92" fmla="*/ 1487 w 3330"/>
              <a:gd name="T93" fmla="*/ 3381 h 3429"/>
              <a:gd name="T94" fmla="*/ 117 w 3330"/>
              <a:gd name="T95" fmla="*/ 2525 h 3429"/>
              <a:gd name="T96" fmla="*/ 62 w 3330"/>
              <a:gd name="T97" fmla="*/ 2466 h 3429"/>
              <a:gd name="T98" fmla="*/ 24 w 3330"/>
              <a:gd name="T99" fmla="*/ 2396 h 3429"/>
              <a:gd name="T100" fmla="*/ 3 w 3330"/>
              <a:gd name="T101" fmla="*/ 2318 h 3429"/>
              <a:gd name="T102" fmla="*/ 0 w 3330"/>
              <a:gd name="T103" fmla="*/ 319 h 3429"/>
              <a:gd name="T104" fmla="*/ 12 w 3330"/>
              <a:gd name="T105" fmla="*/ 233 h 3429"/>
              <a:gd name="T106" fmla="*/ 44 w 3330"/>
              <a:gd name="T107" fmla="*/ 157 h 3429"/>
              <a:gd name="T108" fmla="*/ 94 w 3330"/>
              <a:gd name="T109" fmla="*/ 92 h 3429"/>
              <a:gd name="T110" fmla="*/ 158 w 3330"/>
              <a:gd name="T111" fmla="*/ 43 h 3429"/>
              <a:gd name="T112" fmla="*/ 235 w 3330"/>
              <a:gd name="T113" fmla="*/ 12 h 3429"/>
              <a:gd name="T114" fmla="*/ 320 w 3330"/>
              <a:gd name="T115" fmla="*/ 0 h 34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330" h="3429">
                <a:moveTo>
                  <a:pt x="2357" y="1004"/>
                </a:moveTo>
                <a:lnTo>
                  <a:pt x="2324" y="1006"/>
                </a:lnTo>
                <a:lnTo>
                  <a:pt x="2293" y="1014"/>
                </a:lnTo>
                <a:lnTo>
                  <a:pt x="2264" y="1026"/>
                </a:lnTo>
                <a:lnTo>
                  <a:pt x="2237" y="1043"/>
                </a:lnTo>
                <a:lnTo>
                  <a:pt x="2212" y="1063"/>
                </a:lnTo>
                <a:lnTo>
                  <a:pt x="1494" y="1781"/>
                </a:lnTo>
                <a:lnTo>
                  <a:pt x="1483" y="1790"/>
                </a:lnTo>
                <a:lnTo>
                  <a:pt x="1472" y="1794"/>
                </a:lnTo>
                <a:lnTo>
                  <a:pt x="1458" y="1796"/>
                </a:lnTo>
                <a:lnTo>
                  <a:pt x="1445" y="1794"/>
                </a:lnTo>
                <a:lnTo>
                  <a:pt x="1433" y="1790"/>
                </a:lnTo>
                <a:lnTo>
                  <a:pt x="1422" y="1781"/>
                </a:lnTo>
                <a:lnTo>
                  <a:pt x="1156" y="1517"/>
                </a:lnTo>
                <a:lnTo>
                  <a:pt x="1132" y="1495"/>
                </a:lnTo>
                <a:lnTo>
                  <a:pt x="1106" y="1479"/>
                </a:lnTo>
                <a:lnTo>
                  <a:pt x="1075" y="1467"/>
                </a:lnTo>
                <a:lnTo>
                  <a:pt x="1045" y="1459"/>
                </a:lnTo>
                <a:lnTo>
                  <a:pt x="1013" y="1456"/>
                </a:lnTo>
                <a:lnTo>
                  <a:pt x="981" y="1459"/>
                </a:lnTo>
                <a:lnTo>
                  <a:pt x="951" y="1467"/>
                </a:lnTo>
                <a:lnTo>
                  <a:pt x="920" y="1479"/>
                </a:lnTo>
                <a:lnTo>
                  <a:pt x="893" y="1495"/>
                </a:lnTo>
                <a:lnTo>
                  <a:pt x="870" y="1515"/>
                </a:lnTo>
                <a:lnTo>
                  <a:pt x="870" y="1517"/>
                </a:lnTo>
                <a:lnTo>
                  <a:pt x="848" y="1540"/>
                </a:lnTo>
                <a:lnTo>
                  <a:pt x="832" y="1567"/>
                </a:lnTo>
                <a:lnTo>
                  <a:pt x="820" y="1597"/>
                </a:lnTo>
                <a:lnTo>
                  <a:pt x="813" y="1627"/>
                </a:lnTo>
                <a:lnTo>
                  <a:pt x="810" y="1660"/>
                </a:lnTo>
                <a:lnTo>
                  <a:pt x="813" y="1692"/>
                </a:lnTo>
                <a:lnTo>
                  <a:pt x="820" y="1722"/>
                </a:lnTo>
                <a:lnTo>
                  <a:pt x="832" y="1752"/>
                </a:lnTo>
                <a:lnTo>
                  <a:pt x="848" y="1779"/>
                </a:lnTo>
                <a:lnTo>
                  <a:pt x="870" y="1803"/>
                </a:lnTo>
                <a:lnTo>
                  <a:pt x="1314" y="2248"/>
                </a:lnTo>
                <a:lnTo>
                  <a:pt x="1339" y="2270"/>
                </a:lnTo>
                <a:lnTo>
                  <a:pt x="1367" y="2286"/>
                </a:lnTo>
                <a:lnTo>
                  <a:pt x="1396" y="2298"/>
                </a:lnTo>
                <a:lnTo>
                  <a:pt x="1427" y="2305"/>
                </a:lnTo>
                <a:lnTo>
                  <a:pt x="1459" y="2308"/>
                </a:lnTo>
                <a:lnTo>
                  <a:pt x="1489" y="2305"/>
                </a:lnTo>
                <a:lnTo>
                  <a:pt x="1520" y="2298"/>
                </a:lnTo>
                <a:lnTo>
                  <a:pt x="1549" y="2286"/>
                </a:lnTo>
                <a:lnTo>
                  <a:pt x="1577" y="2270"/>
                </a:lnTo>
                <a:lnTo>
                  <a:pt x="1602" y="2248"/>
                </a:lnTo>
                <a:lnTo>
                  <a:pt x="2500" y="1351"/>
                </a:lnTo>
                <a:lnTo>
                  <a:pt x="2521" y="1325"/>
                </a:lnTo>
                <a:lnTo>
                  <a:pt x="2538" y="1298"/>
                </a:lnTo>
                <a:lnTo>
                  <a:pt x="2550" y="1268"/>
                </a:lnTo>
                <a:lnTo>
                  <a:pt x="2557" y="1238"/>
                </a:lnTo>
                <a:lnTo>
                  <a:pt x="2559" y="1207"/>
                </a:lnTo>
                <a:lnTo>
                  <a:pt x="2557" y="1175"/>
                </a:lnTo>
                <a:lnTo>
                  <a:pt x="2550" y="1145"/>
                </a:lnTo>
                <a:lnTo>
                  <a:pt x="2538" y="1116"/>
                </a:lnTo>
                <a:lnTo>
                  <a:pt x="2521" y="1088"/>
                </a:lnTo>
                <a:lnTo>
                  <a:pt x="2500" y="1063"/>
                </a:lnTo>
                <a:lnTo>
                  <a:pt x="2476" y="1043"/>
                </a:lnTo>
                <a:lnTo>
                  <a:pt x="2448" y="1026"/>
                </a:lnTo>
                <a:lnTo>
                  <a:pt x="2419" y="1014"/>
                </a:lnTo>
                <a:lnTo>
                  <a:pt x="2388" y="1006"/>
                </a:lnTo>
                <a:lnTo>
                  <a:pt x="2357" y="1004"/>
                </a:lnTo>
                <a:close/>
                <a:moveTo>
                  <a:pt x="320" y="0"/>
                </a:moveTo>
                <a:lnTo>
                  <a:pt x="3009" y="0"/>
                </a:lnTo>
                <a:lnTo>
                  <a:pt x="3053" y="3"/>
                </a:lnTo>
                <a:lnTo>
                  <a:pt x="3094" y="12"/>
                </a:lnTo>
                <a:lnTo>
                  <a:pt x="3134" y="25"/>
                </a:lnTo>
                <a:lnTo>
                  <a:pt x="3170" y="43"/>
                </a:lnTo>
                <a:lnTo>
                  <a:pt x="3205" y="66"/>
                </a:lnTo>
                <a:lnTo>
                  <a:pt x="3236" y="92"/>
                </a:lnTo>
                <a:lnTo>
                  <a:pt x="3263" y="124"/>
                </a:lnTo>
                <a:lnTo>
                  <a:pt x="3286" y="157"/>
                </a:lnTo>
                <a:lnTo>
                  <a:pt x="3304" y="194"/>
                </a:lnTo>
                <a:lnTo>
                  <a:pt x="3318" y="233"/>
                </a:lnTo>
                <a:lnTo>
                  <a:pt x="3327" y="274"/>
                </a:lnTo>
                <a:lnTo>
                  <a:pt x="3330" y="319"/>
                </a:lnTo>
                <a:lnTo>
                  <a:pt x="3330" y="2276"/>
                </a:lnTo>
                <a:lnTo>
                  <a:pt x="3327" y="2317"/>
                </a:lnTo>
                <a:lnTo>
                  <a:pt x="3319" y="2357"/>
                </a:lnTo>
                <a:lnTo>
                  <a:pt x="3306" y="2396"/>
                </a:lnTo>
                <a:lnTo>
                  <a:pt x="3289" y="2432"/>
                </a:lnTo>
                <a:lnTo>
                  <a:pt x="3266" y="2466"/>
                </a:lnTo>
                <a:lnTo>
                  <a:pt x="3240" y="2497"/>
                </a:lnTo>
                <a:lnTo>
                  <a:pt x="3210" y="2525"/>
                </a:lnTo>
                <a:lnTo>
                  <a:pt x="3177" y="2549"/>
                </a:lnTo>
                <a:lnTo>
                  <a:pt x="1824" y="3382"/>
                </a:lnTo>
                <a:lnTo>
                  <a:pt x="1784" y="3402"/>
                </a:lnTo>
                <a:lnTo>
                  <a:pt x="1742" y="3417"/>
                </a:lnTo>
                <a:lnTo>
                  <a:pt x="1699" y="3426"/>
                </a:lnTo>
                <a:lnTo>
                  <a:pt x="1655" y="3429"/>
                </a:lnTo>
                <a:lnTo>
                  <a:pt x="1612" y="3426"/>
                </a:lnTo>
                <a:lnTo>
                  <a:pt x="1568" y="3417"/>
                </a:lnTo>
                <a:lnTo>
                  <a:pt x="1527" y="3402"/>
                </a:lnTo>
                <a:lnTo>
                  <a:pt x="1487" y="3381"/>
                </a:lnTo>
                <a:lnTo>
                  <a:pt x="151" y="2549"/>
                </a:lnTo>
                <a:lnTo>
                  <a:pt x="117" y="2525"/>
                </a:lnTo>
                <a:lnTo>
                  <a:pt x="88" y="2497"/>
                </a:lnTo>
                <a:lnTo>
                  <a:pt x="62" y="2466"/>
                </a:lnTo>
                <a:lnTo>
                  <a:pt x="41" y="2432"/>
                </a:lnTo>
                <a:lnTo>
                  <a:pt x="24" y="2396"/>
                </a:lnTo>
                <a:lnTo>
                  <a:pt x="11" y="2358"/>
                </a:lnTo>
                <a:lnTo>
                  <a:pt x="3" y="2318"/>
                </a:lnTo>
                <a:lnTo>
                  <a:pt x="0" y="2277"/>
                </a:lnTo>
                <a:lnTo>
                  <a:pt x="0" y="319"/>
                </a:lnTo>
                <a:lnTo>
                  <a:pt x="3" y="274"/>
                </a:lnTo>
                <a:lnTo>
                  <a:pt x="12" y="233"/>
                </a:lnTo>
                <a:lnTo>
                  <a:pt x="26" y="194"/>
                </a:lnTo>
                <a:lnTo>
                  <a:pt x="44" y="157"/>
                </a:lnTo>
                <a:lnTo>
                  <a:pt x="67" y="124"/>
                </a:lnTo>
                <a:lnTo>
                  <a:pt x="94" y="92"/>
                </a:lnTo>
                <a:lnTo>
                  <a:pt x="125" y="66"/>
                </a:lnTo>
                <a:lnTo>
                  <a:pt x="158" y="43"/>
                </a:lnTo>
                <a:lnTo>
                  <a:pt x="196" y="25"/>
                </a:lnTo>
                <a:lnTo>
                  <a:pt x="235" y="12"/>
                </a:lnTo>
                <a:lnTo>
                  <a:pt x="277" y="3"/>
                </a:lnTo>
                <a:lnTo>
                  <a:pt x="320" y="0"/>
                </a:lnTo>
                <a:close/>
              </a:path>
            </a:pathLst>
          </a:custGeom>
          <a:solidFill>
            <a:srgbClr val="00C3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065FF81-3833-4809-A2EA-4077105B8A97}"/>
              </a:ext>
            </a:extLst>
          </p:cNvPr>
          <p:cNvSpPr txBox="1"/>
          <p:nvPr/>
        </p:nvSpPr>
        <p:spPr>
          <a:xfrm>
            <a:off x="4352817" y="3410511"/>
            <a:ext cx="648575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본격적으로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DS-CNN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모델을 적용하기 전에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CNN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모델로 실험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EC8B248-36A8-450C-8F18-DB6F445F1AF7}"/>
              </a:ext>
            </a:extLst>
          </p:cNvPr>
          <p:cNvSpPr txBox="1"/>
          <p:nvPr/>
        </p:nvSpPr>
        <p:spPr>
          <a:xfrm>
            <a:off x="4124701" y="2319029"/>
            <a:ext cx="7745721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CNN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모델에서의 학습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636DA11-CF57-4EA9-90B7-31A8F31BAA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6406" y="3676689"/>
            <a:ext cx="4685787" cy="3055107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ECC14878-3C86-42C2-B5D2-8143C7C3F7FB}"/>
              </a:ext>
            </a:extLst>
          </p:cNvPr>
          <p:cNvSpPr txBox="1"/>
          <p:nvPr/>
        </p:nvSpPr>
        <p:spPr>
          <a:xfrm>
            <a:off x="3540484" y="4842368"/>
            <a:ext cx="468578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&lt;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명령어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‘nine’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Waveform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및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Spectrogram&gt;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7429C34-BB04-47A9-93FD-25B967BEE2AC}"/>
              </a:ext>
            </a:extLst>
          </p:cNvPr>
          <p:cNvCxnSpPr/>
          <p:nvPr/>
        </p:nvCxnSpPr>
        <p:spPr>
          <a:xfrm>
            <a:off x="5108895" y="5545123"/>
            <a:ext cx="1773736" cy="0"/>
          </a:xfrm>
          <a:prstGeom prst="straightConnector1">
            <a:avLst/>
          </a:prstGeom>
          <a:ln>
            <a:solidFill>
              <a:srgbClr val="00C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12F33101-6460-4B05-B1A9-50FFD06EFEE5}"/>
              </a:ext>
            </a:extLst>
          </p:cNvPr>
          <p:cNvCxnSpPr/>
          <p:nvPr/>
        </p:nvCxnSpPr>
        <p:spPr>
          <a:xfrm>
            <a:off x="5108895" y="5150841"/>
            <a:ext cx="0" cy="394282"/>
          </a:xfrm>
          <a:prstGeom prst="line">
            <a:avLst/>
          </a:prstGeom>
          <a:ln>
            <a:solidFill>
              <a:srgbClr val="00C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Noise_00">
            <a:hlinkClick r:id="" action="ppaction://media"/>
            <a:extLst>
              <a:ext uri="{FF2B5EF4-FFF2-40B4-BE49-F238E27FC236}">
                <a16:creationId xmlns:a16="http://schemas.microsoft.com/office/drawing/2014/main" id="{FE84C9E6-376C-4C2A-AEFB-CC16980FF8DC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3595682" y="3997203"/>
            <a:ext cx="491589" cy="491589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20281F0D-222A-41DB-99FA-2889C3CD6D17}"/>
              </a:ext>
            </a:extLst>
          </p:cNvPr>
          <p:cNvSpPr txBox="1"/>
          <p:nvPr/>
        </p:nvSpPr>
        <p:spPr>
          <a:xfrm>
            <a:off x="4516755" y="4308356"/>
            <a:ext cx="468578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식당 소음 데이터 예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84729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000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25F5E235-83AD-4E23-A414-4D46594145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9671" y="2657824"/>
            <a:ext cx="3925647" cy="3953390"/>
          </a:xfrm>
          <a:prstGeom prst="rect">
            <a:avLst/>
          </a:prstGeom>
        </p:spPr>
      </p:pic>
      <p:grpSp>
        <p:nvGrpSpPr>
          <p:cNvPr id="92" name="그룹 91">
            <a:extLst>
              <a:ext uri="{FF2B5EF4-FFF2-40B4-BE49-F238E27FC236}">
                <a16:creationId xmlns:a16="http://schemas.microsoft.com/office/drawing/2014/main" id="{417ECB2C-18CD-481D-9D4B-8E422723A71A}"/>
              </a:ext>
            </a:extLst>
          </p:cNvPr>
          <p:cNvGrpSpPr/>
          <p:nvPr/>
        </p:nvGrpSpPr>
        <p:grpSpPr>
          <a:xfrm>
            <a:off x="4145827" y="1466561"/>
            <a:ext cx="682207" cy="682206"/>
            <a:chOff x="6270029" y="3755207"/>
            <a:chExt cx="682207" cy="682206"/>
          </a:xfrm>
        </p:grpSpPr>
        <p:sp>
          <p:nvSpPr>
            <p:cNvPr id="93" name="타원 92">
              <a:extLst>
                <a:ext uri="{FF2B5EF4-FFF2-40B4-BE49-F238E27FC236}">
                  <a16:creationId xmlns:a16="http://schemas.microsoft.com/office/drawing/2014/main" id="{B9A744AC-478A-4360-9860-1D8EAA628E03}"/>
                </a:ext>
              </a:extLst>
            </p:cNvPr>
            <p:cNvSpPr/>
            <p:nvPr/>
          </p:nvSpPr>
          <p:spPr>
            <a:xfrm>
              <a:off x="6270029" y="3755207"/>
              <a:ext cx="682207" cy="68220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grpSp>
          <p:nvGrpSpPr>
            <p:cNvPr id="94" name="Group 5">
              <a:extLst>
                <a:ext uri="{FF2B5EF4-FFF2-40B4-BE49-F238E27FC236}">
                  <a16:creationId xmlns:a16="http://schemas.microsoft.com/office/drawing/2014/main" id="{0BFA70A8-129E-461E-8E6E-0CB139372E1D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477020" y="3938852"/>
              <a:ext cx="314080" cy="328258"/>
              <a:chOff x="1239" y="1735"/>
              <a:chExt cx="288" cy="301"/>
            </a:xfrm>
            <a:solidFill>
              <a:srgbClr val="00C300"/>
            </a:solidFill>
          </p:grpSpPr>
          <p:sp>
            <p:nvSpPr>
              <p:cNvPr id="95" name="Freeform 7">
                <a:extLst>
                  <a:ext uri="{FF2B5EF4-FFF2-40B4-BE49-F238E27FC236}">
                    <a16:creationId xmlns:a16="http://schemas.microsoft.com/office/drawing/2014/main" id="{26E3EC45-1472-450E-AC46-797D440AAF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39" y="1735"/>
                <a:ext cx="238" cy="280"/>
              </a:xfrm>
              <a:custGeom>
                <a:avLst/>
                <a:gdLst>
                  <a:gd name="T0" fmla="*/ 180 w 2621"/>
                  <a:gd name="T1" fmla="*/ 0 h 3074"/>
                  <a:gd name="T2" fmla="*/ 2440 w 2621"/>
                  <a:gd name="T3" fmla="*/ 0 h 3074"/>
                  <a:gd name="T4" fmla="*/ 2474 w 2621"/>
                  <a:gd name="T5" fmla="*/ 3 h 3074"/>
                  <a:gd name="T6" fmla="*/ 2504 w 2621"/>
                  <a:gd name="T7" fmla="*/ 12 h 3074"/>
                  <a:gd name="T8" fmla="*/ 2532 w 2621"/>
                  <a:gd name="T9" fmla="*/ 25 h 3074"/>
                  <a:gd name="T10" fmla="*/ 2557 w 2621"/>
                  <a:gd name="T11" fmla="*/ 43 h 3074"/>
                  <a:gd name="T12" fmla="*/ 2579 w 2621"/>
                  <a:gd name="T13" fmla="*/ 65 h 3074"/>
                  <a:gd name="T14" fmla="*/ 2596 w 2621"/>
                  <a:gd name="T15" fmla="*/ 90 h 3074"/>
                  <a:gd name="T16" fmla="*/ 2610 w 2621"/>
                  <a:gd name="T17" fmla="*/ 118 h 3074"/>
                  <a:gd name="T18" fmla="*/ 2618 w 2621"/>
                  <a:gd name="T19" fmla="*/ 149 h 3074"/>
                  <a:gd name="T20" fmla="*/ 2621 w 2621"/>
                  <a:gd name="T21" fmla="*/ 181 h 3074"/>
                  <a:gd name="T22" fmla="*/ 2621 w 2621"/>
                  <a:gd name="T23" fmla="*/ 2037 h 3074"/>
                  <a:gd name="T24" fmla="*/ 2260 w 2621"/>
                  <a:gd name="T25" fmla="*/ 2335 h 3074"/>
                  <a:gd name="T26" fmla="*/ 2260 w 2621"/>
                  <a:gd name="T27" fmla="*/ 362 h 3074"/>
                  <a:gd name="T28" fmla="*/ 361 w 2621"/>
                  <a:gd name="T29" fmla="*/ 362 h 3074"/>
                  <a:gd name="T30" fmla="*/ 361 w 2621"/>
                  <a:gd name="T31" fmla="*/ 2712 h 3074"/>
                  <a:gd name="T32" fmla="*/ 1502 w 2621"/>
                  <a:gd name="T33" fmla="*/ 2712 h 3074"/>
                  <a:gd name="T34" fmla="*/ 1758 w 2621"/>
                  <a:gd name="T35" fmla="*/ 3074 h 3074"/>
                  <a:gd name="T36" fmla="*/ 180 w 2621"/>
                  <a:gd name="T37" fmla="*/ 3074 h 3074"/>
                  <a:gd name="T38" fmla="*/ 148 w 2621"/>
                  <a:gd name="T39" fmla="*/ 3070 h 3074"/>
                  <a:gd name="T40" fmla="*/ 118 w 2621"/>
                  <a:gd name="T41" fmla="*/ 3062 h 3074"/>
                  <a:gd name="T42" fmla="*/ 89 w 2621"/>
                  <a:gd name="T43" fmla="*/ 3049 h 3074"/>
                  <a:gd name="T44" fmla="*/ 63 w 2621"/>
                  <a:gd name="T45" fmla="*/ 3031 h 3074"/>
                  <a:gd name="T46" fmla="*/ 42 w 2621"/>
                  <a:gd name="T47" fmla="*/ 3009 h 3074"/>
                  <a:gd name="T48" fmla="*/ 24 w 2621"/>
                  <a:gd name="T49" fmla="*/ 2984 h 3074"/>
                  <a:gd name="T50" fmla="*/ 10 w 2621"/>
                  <a:gd name="T51" fmla="*/ 2956 h 3074"/>
                  <a:gd name="T52" fmla="*/ 2 w 2621"/>
                  <a:gd name="T53" fmla="*/ 2925 h 3074"/>
                  <a:gd name="T54" fmla="*/ 0 w 2621"/>
                  <a:gd name="T55" fmla="*/ 2893 h 3074"/>
                  <a:gd name="T56" fmla="*/ 0 w 2621"/>
                  <a:gd name="T57" fmla="*/ 181 h 3074"/>
                  <a:gd name="T58" fmla="*/ 2 w 2621"/>
                  <a:gd name="T59" fmla="*/ 149 h 3074"/>
                  <a:gd name="T60" fmla="*/ 10 w 2621"/>
                  <a:gd name="T61" fmla="*/ 118 h 3074"/>
                  <a:gd name="T62" fmla="*/ 24 w 2621"/>
                  <a:gd name="T63" fmla="*/ 90 h 3074"/>
                  <a:gd name="T64" fmla="*/ 42 w 2621"/>
                  <a:gd name="T65" fmla="*/ 65 h 3074"/>
                  <a:gd name="T66" fmla="*/ 63 w 2621"/>
                  <a:gd name="T67" fmla="*/ 43 h 3074"/>
                  <a:gd name="T68" fmla="*/ 89 w 2621"/>
                  <a:gd name="T69" fmla="*/ 25 h 3074"/>
                  <a:gd name="T70" fmla="*/ 118 w 2621"/>
                  <a:gd name="T71" fmla="*/ 12 h 3074"/>
                  <a:gd name="T72" fmla="*/ 148 w 2621"/>
                  <a:gd name="T73" fmla="*/ 3 h 3074"/>
                  <a:gd name="T74" fmla="*/ 180 w 2621"/>
                  <a:gd name="T75" fmla="*/ 0 h 30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621" h="3074">
                    <a:moveTo>
                      <a:pt x="180" y="0"/>
                    </a:moveTo>
                    <a:lnTo>
                      <a:pt x="2440" y="0"/>
                    </a:lnTo>
                    <a:lnTo>
                      <a:pt x="2474" y="3"/>
                    </a:lnTo>
                    <a:lnTo>
                      <a:pt x="2504" y="12"/>
                    </a:lnTo>
                    <a:lnTo>
                      <a:pt x="2532" y="25"/>
                    </a:lnTo>
                    <a:lnTo>
                      <a:pt x="2557" y="43"/>
                    </a:lnTo>
                    <a:lnTo>
                      <a:pt x="2579" y="65"/>
                    </a:lnTo>
                    <a:lnTo>
                      <a:pt x="2596" y="90"/>
                    </a:lnTo>
                    <a:lnTo>
                      <a:pt x="2610" y="118"/>
                    </a:lnTo>
                    <a:lnTo>
                      <a:pt x="2618" y="149"/>
                    </a:lnTo>
                    <a:lnTo>
                      <a:pt x="2621" y="181"/>
                    </a:lnTo>
                    <a:lnTo>
                      <a:pt x="2621" y="2037"/>
                    </a:lnTo>
                    <a:lnTo>
                      <a:pt x="2260" y="2335"/>
                    </a:lnTo>
                    <a:lnTo>
                      <a:pt x="2260" y="362"/>
                    </a:lnTo>
                    <a:lnTo>
                      <a:pt x="361" y="362"/>
                    </a:lnTo>
                    <a:lnTo>
                      <a:pt x="361" y="2712"/>
                    </a:lnTo>
                    <a:lnTo>
                      <a:pt x="1502" y="2712"/>
                    </a:lnTo>
                    <a:lnTo>
                      <a:pt x="1758" y="3074"/>
                    </a:lnTo>
                    <a:lnTo>
                      <a:pt x="180" y="3074"/>
                    </a:lnTo>
                    <a:lnTo>
                      <a:pt x="148" y="3070"/>
                    </a:lnTo>
                    <a:lnTo>
                      <a:pt x="118" y="3062"/>
                    </a:lnTo>
                    <a:lnTo>
                      <a:pt x="89" y="3049"/>
                    </a:lnTo>
                    <a:lnTo>
                      <a:pt x="63" y="3031"/>
                    </a:lnTo>
                    <a:lnTo>
                      <a:pt x="42" y="3009"/>
                    </a:lnTo>
                    <a:lnTo>
                      <a:pt x="24" y="2984"/>
                    </a:lnTo>
                    <a:lnTo>
                      <a:pt x="10" y="2956"/>
                    </a:lnTo>
                    <a:lnTo>
                      <a:pt x="2" y="2925"/>
                    </a:lnTo>
                    <a:lnTo>
                      <a:pt x="0" y="2893"/>
                    </a:lnTo>
                    <a:lnTo>
                      <a:pt x="0" y="181"/>
                    </a:lnTo>
                    <a:lnTo>
                      <a:pt x="2" y="149"/>
                    </a:lnTo>
                    <a:lnTo>
                      <a:pt x="10" y="118"/>
                    </a:lnTo>
                    <a:lnTo>
                      <a:pt x="24" y="90"/>
                    </a:lnTo>
                    <a:lnTo>
                      <a:pt x="42" y="65"/>
                    </a:lnTo>
                    <a:lnTo>
                      <a:pt x="63" y="43"/>
                    </a:lnTo>
                    <a:lnTo>
                      <a:pt x="89" y="25"/>
                    </a:lnTo>
                    <a:lnTo>
                      <a:pt x="118" y="12"/>
                    </a:lnTo>
                    <a:lnTo>
                      <a:pt x="148" y="3"/>
                    </a:lnTo>
                    <a:lnTo>
                      <a:pt x="1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96" name="Freeform 8">
                <a:extLst>
                  <a:ext uri="{FF2B5EF4-FFF2-40B4-BE49-F238E27FC236}">
                    <a16:creationId xmlns:a16="http://schemas.microsoft.com/office/drawing/2014/main" id="{89B675D5-E3EC-409F-86AA-6EE16C3BC6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6" y="1910"/>
                <a:ext cx="151" cy="126"/>
              </a:xfrm>
              <a:custGeom>
                <a:avLst/>
                <a:gdLst>
                  <a:gd name="T0" fmla="*/ 1580 w 1668"/>
                  <a:gd name="T1" fmla="*/ 0 h 1391"/>
                  <a:gd name="T2" fmla="*/ 1601 w 1668"/>
                  <a:gd name="T3" fmla="*/ 3 h 1391"/>
                  <a:gd name="T4" fmla="*/ 1621 w 1668"/>
                  <a:gd name="T5" fmla="*/ 12 h 1391"/>
                  <a:gd name="T6" fmla="*/ 1640 w 1668"/>
                  <a:gd name="T7" fmla="*/ 25 h 1391"/>
                  <a:gd name="T8" fmla="*/ 1653 w 1668"/>
                  <a:gd name="T9" fmla="*/ 42 h 1391"/>
                  <a:gd name="T10" fmla="*/ 1662 w 1668"/>
                  <a:gd name="T11" fmla="*/ 62 h 1391"/>
                  <a:gd name="T12" fmla="*/ 1668 w 1668"/>
                  <a:gd name="T13" fmla="*/ 82 h 1391"/>
                  <a:gd name="T14" fmla="*/ 1667 w 1668"/>
                  <a:gd name="T15" fmla="*/ 104 h 1391"/>
                  <a:gd name="T16" fmla="*/ 1661 w 1668"/>
                  <a:gd name="T17" fmla="*/ 125 h 1391"/>
                  <a:gd name="T18" fmla="*/ 1650 w 1668"/>
                  <a:gd name="T19" fmla="*/ 144 h 1391"/>
                  <a:gd name="T20" fmla="*/ 763 w 1668"/>
                  <a:gd name="T21" fmla="*/ 1353 h 1391"/>
                  <a:gd name="T22" fmla="*/ 748 w 1668"/>
                  <a:gd name="T23" fmla="*/ 1369 h 1391"/>
                  <a:gd name="T24" fmla="*/ 730 w 1668"/>
                  <a:gd name="T25" fmla="*/ 1380 h 1391"/>
                  <a:gd name="T26" fmla="*/ 711 w 1668"/>
                  <a:gd name="T27" fmla="*/ 1388 h 1391"/>
                  <a:gd name="T28" fmla="*/ 690 w 1668"/>
                  <a:gd name="T29" fmla="*/ 1391 h 1391"/>
                  <a:gd name="T30" fmla="*/ 689 w 1668"/>
                  <a:gd name="T31" fmla="*/ 1391 h 1391"/>
                  <a:gd name="T32" fmla="*/ 668 w 1668"/>
                  <a:gd name="T33" fmla="*/ 1388 h 1391"/>
                  <a:gd name="T34" fmla="*/ 648 w 1668"/>
                  <a:gd name="T35" fmla="*/ 1379 h 1391"/>
                  <a:gd name="T36" fmla="*/ 631 w 1668"/>
                  <a:gd name="T37" fmla="*/ 1368 h 1391"/>
                  <a:gd name="T38" fmla="*/ 616 w 1668"/>
                  <a:gd name="T39" fmla="*/ 1351 h 1391"/>
                  <a:gd name="T40" fmla="*/ 17 w 1668"/>
                  <a:gd name="T41" fmla="*/ 505 h 1391"/>
                  <a:gd name="T42" fmla="*/ 7 w 1668"/>
                  <a:gd name="T43" fmla="*/ 486 h 1391"/>
                  <a:gd name="T44" fmla="*/ 1 w 1668"/>
                  <a:gd name="T45" fmla="*/ 466 h 1391"/>
                  <a:gd name="T46" fmla="*/ 0 w 1668"/>
                  <a:gd name="T47" fmla="*/ 446 h 1391"/>
                  <a:gd name="T48" fmla="*/ 4 w 1668"/>
                  <a:gd name="T49" fmla="*/ 427 h 1391"/>
                  <a:gd name="T50" fmla="*/ 13 w 1668"/>
                  <a:gd name="T51" fmla="*/ 408 h 1391"/>
                  <a:gd name="T52" fmla="*/ 24 w 1668"/>
                  <a:gd name="T53" fmla="*/ 391 h 1391"/>
                  <a:gd name="T54" fmla="*/ 41 w 1668"/>
                  <a:gd name="T55" fmla="*/ 377 h 1391"/>
                  <a:gd name="T56" fmla="*/ 58 w 1668"/>
                  <a:gd name="T57" fmla="*/ 367 h 1391"/>
                  <a:gd name="T58" fmla="*/ 78 w 1668"/>
                  <a:gd name="T59" fmla="*/ 363 h 1391"/>
                  <a:gd name="T60" fmla="*/ 98 w 1668"/>
                  <a:gd name="T61" fmla="*/ 362 h 1391"/>
                  <a:gd name="T62" fmla="*/ 119 w 1668"/>
                  <a:gd name="T63" fmla="*/ 366 h 1391"/>
                  <a:gd name="T64" fmla="*/ 137 w 1668"/>
                  <a:gd name="T65" fmla="*/ 375 h 1391"/>
                  <a:gd name="T66" fmla="*/ 690 w 1668"/>
                  <a:gd name="T67" fmla="*/ 706 h 1391"/>
                  <a:gd name="T68" fmla="*/ 1520 w 1668"/>
                  <a:gd name="T69" fmla="*/ 21 h 1391"/>
                  <a:gd name="T70" fmla="*/ 1539 w 1668"/>
                  <a:gd name="T71" fmla="*/ 10 h 1391"/>
                  <a:gd name="T72" fmla="*/ 1558 w 1668"/>
                  <a:gd name="T73" fmla="*/ 2 h 1391"/>
                  <a:gd name="T74" fmla="*/ 1580 w 1668"/>
                  <a:gd name="T75" fmla="*/ 0 h 1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668" h="1391">
                    <a:moveTo>
                      <a:pt x="1580" y="0"/>
                    </a:moveTo>
                    <a:lnTo>
                      <a:pt x="1601" y="3"/>
                    </a:lnTo>
                    <a:lnTo>
                      <a:pt x="1621" y="12"/>
                    </a:lnTo>
                    <a:lnTo>
                      <a:pt x="1640" y="25"/>
                    </a:lnTo>
                    <a:lnTo>
                      <a:pt x="1653" y="42"/>
                    </a:lnTo>
                    <a:lnTo>
                      <a:pt x="1662" y="62"/>
                    </a:lnTo>
                    <a:lnTo>
                      <a:pt x="1668" y="82"/>
                    </a:lnTo>
                    <a:lnTo>
                      <a:pt x="1667" y="104"/>
                    </a:lnTo>
                    <a:lnTo>
                      <a:pt x="1661" y="125"/>
                    </a:lnTo>
                    <a:lnTo>
                      <a:pt x="1650" y="144"/>
                    </a:lnTo>
                    <a:lnTo>
                      <a:pt x="763" y="1353"/>
                    </a:lnTo>
                    <a:lnTo>
                      <a:pt x="748" y="1369"/>
                    </a:lnTo>
                    <a:lnTo>
                      <a:pt x="730" y="1380"/>
                    </a:lnTo>
                    <a:lnTo>
                      <a:pt x="711" y="1388"/>
                    </a:lnTo>
                    <a:lnTo>
                      <a:pt x="690" y="1391"/>
                    </a:lnTo>
                    <a:lnTo>
                      <a:pt x="689" y="1391"/>
                    </a:lnTo>
                    <a:lnTo>
                      <a:pt x="668" y="1388"/>
                    </a:lnTo>
                    <a:lnTo>
                      <a:pt x="648" y="1379"/>
                    </a:lnTo>
                    <a:lnTo>
                      <a:pt x="631" y="1368"/>
                    </a:lnTo>
                    <a:lnTo>
                      <a:pt x="616" y="1351"/>
                    </a:lnTo>
                    <a:lnTo>
                      <a:pt x="17" y="505"/>
                    </a:lnTo>
                    <a:lnTo>
                      <a:pt x="7" y="486"/>
                    </a:lnTo>
                    <a:lnTo>
                      <a:pt x="1" y="466"/>
                    </a:lnTo>
                    <a:lnTo>
                      <a:pt x="0" y="446"/>
                    </a:lnTo>
                    <a:lnTo>
                      <a:pt x="4" y="427"/>
                    </a:lnTo>
                    <a:lnTo>
                      <a:pt x="13" y="408"/>
                    </a:lnTo>
                    <a:lnTo>
                      <a:pt x="24" y="391"/>
                    </a:lnTo>
                    <a:lnTo>
                      <a:pt x="41" y="377"/>
                    </a:lnTo>
                    <a:lnTo>
                      <a:pt x="58" y="367"/>
                    </a:lnTo>
                    <a:lnTo>
                      <a:pt x="78" y="363"/>
                    </a:lnTo>
                    <a:lnTo>
                      <a:pt x="98" y="362"/>
                    </a:lnTo>
                    <a:lnTo>
                      <a:pt x="119" y="366"/>
                    </a:lnTo>
                    <a:lnTo>
                      <a:pt x="137" y="375"/>
                    </a:lnTo>
                    <a:lnTo>
                      <a:pt x="690" y="706"/>
                    </a:lnTo>
                    <a:lnTo>
                      <a:pt x="1520" y="21"/>
                    </a:lnTo>
                    <a:lnTo>
                      <a:pt x="1539" y="10"/>
                    </a:lnTo>
                    <a:lnTo>
                      <a:pt x="1558" y="2"/>
                    </a:lnTo>
                    <a:lnTo>
                      <a:pt x="15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98" name="Freeform 9">
                <a:extLst>
                  <a:ext uri="{FF2B5EF4-FFF2-40B4-BE49-F238E27FC236}">
                    <a16:creationId xmlns:a16="http://schemas.microsoft.com/office/drawing/2014/main" id="{C683E59B-CC65-4B4B-B704-6306C4B098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2" y="1793"/>
                <a:ext cx="132" cy="33"/>
              </a:xfrm>
              <a:custGeom>
                <a:avLst/>
                <a:gdLst>
                  <a:gd name="T0" fmla="*/ 180 w 1446"/>
                  <a:gd name="T1" fmla="*/ 0 h 362"/>
                  <a:gd name="T2" fmla="*/ 1266 w 1446"/>
                  <a:gd name="T3" fmla="*/ 0 h 362"/>
                  <a:gd name="T4" fmla="*/ 1298 w 1446"/>
                  <a:gd name="T5" fmla="*/ 3 h 362"/>
                  <a:gd name="T6" fmla="*/ 1328 w 1446"/>
                  <a:gd name="T7" fmla="*/ 11 h 362"/>
                  <a:gd name="T8" fmla="*/ 1356 w 1446"/>
                  <a:gd name="T9" fmla="*/ 25 h 362"/>
                  <a:gd name="T10" fmla="*/ 1381 w 1446"/>
                  <a:gd name="T11" fmla="*/ 42 h 362"/>
                  <a:gd name="T12" fmla="*/ 1403 w 1446"/>
                  <a:gd name="T13" fmla="*/ 64 h 362"/>
                  <a:gd name="T14" fmla="*/ 1421 w 1446"/>
                  <a:gd name="T15" fmla="*/ 89 h 362"/>
                  <a:gd name="T16" fmla="*/ 1434 w 1446"/>
                  <a:gd name="T17" fmla="*/ 117 h 362"/>
                  <a:gd name="T18" fmla="*/ 1443 w 1446"/>
                  <a:gd name="T19" fmla="*/ 148 h 362"/>
                  <a:gd name="T20" fmla="*/ 1446 w 1446"/>
                  <a:gd name="T21" fmla="*/ 181 h 362"/>
                  <a:gd name="T22" fmla="*/ 1443 w 1446"/>
                  <a:gd name="T23" fmla="*/ 213 h 362"/>
                  <a:gd name="T24" fmla="*/ 1434 w 1446"/>
                  <a:gd name="T25" fmla="*/ 244 h 362"/>
                  <a:gd name="T26" fmla="*/ 1421 w 1446"/>
                  <a:gd name="T27" fmla="*/ 272 h 362"/>
                  <a:gd name="T28" fmla="*/ 1403 w 1446"/>
                  <a:gd name="T29" fmla="*/ 297 h 362"/>
                  <a:gd name="T30" fmla="*/ 1381 w 1446"/>
                  <a:gd name="T31" fmla="*/ 319 h 362"/>
                  <a:gd name="T32" fmla="*/ 1356 w 1446"/>
                  <a:gd name="T33" fmla="*/ 337 h 362"/>
                  <a:gd name="T34" fmla="*/ 1328 w 1446"/>
                  <a:gd name="T35" fmla="*/ 350 h 362"/>
                  <a:gd name="T36" fmla="*/ 1297 w 1446"/>
                  <a:gd name="T37" fmla="*/ 358 h 362"/>
                  <a:gd name="T38" fmla="*/ 1265 w 1446"/>
                  <a:gd name="T39" fmla="*/ 362 h 362"/>
                  <a:gd name="T40" fmla="*/ 180 w 1446"/>
                  <a:gd name="T41" fmla="*/ 362 h 362"/>
                  <a:gd name="T42" fmla="*/ 147 w 1446"/>
                  <a:gd name="T43" fmla="*/ 358 h 362"/>
                  <a:gd name="T44" fmla="*/ 117 w 1446"/>
                  <a:gd name="T45" fmla="*/ 350 h 362"/>
                  <a:gd name="T46" fmla="*/ 89 w 1446"/>
                  <a:gd name="T47" fmla="*/ 337 h 362"/>
                  <a:gd name="T48" fmla="*/ 63 w 1446"/>
                  <a:gd name="T49" fmla="*/ 319 h 362"/>
                  <a:gd name="T50" fmla="*/ 41 w 1446"/>
                  <a:gd name="T51" fmla="*/ 297 h 362"/>
                  <a:gd name="T52" fmla="*/ 24 w 1446"/>
                  <a:gd name="T53" fmla="*/ 272 h 362"/>
                  <a:gd name="T54" fmla="*/ 10 w 1446"/>
                  <a:gd name="T55" fmla="*/ 244 h 362"/>
                  <a:gd name="T56" fmla="*/ 2 w 1446"/>
                  <a:gd name="T57" fmla="*/ 213 h 362"/>
                  <a:gd name="T58" fmla="*/ 0 w 1446"/>
                  <a:gd name="T59" fmla="*/ 181 h 362"/>
                  <a:gd name="T60" fmla="*/ 2 w 1446"/>
                  <a:gd name="T61" fmla="*/ 148 h 362"/>
                  <a:gd name="T62" fmla="*/ 10 w 1446"/>
                  <a:gd name="T63" fmla="*/ 117 h 362"/>
                  <a:gd name="T64" fmla="*/ 24 w 1446"/>
                  <a:gd name="T65" fmla="*/ 89 h 362"/>
                  <a:gd name="T66" fmla="*/ 41 w 1446"/>
                  <a:gd name="T67" fmla="*/ 64 h 362"/>
                  <a:gd name="T68" fmla="*/ 63 w 1446"/>
                  <a:gd name="T69" fmla="*/ 42 h 362"/>
                  <a:gd name="T70" fmla="*/ 89 w 1446"/>
                  <a:gd name="T71" fmla="*/ 25 h 362"/>
                  <a:gd name="T72" fmla="*/ 117 w 1446"/>
                  <a:gd name="T73" fmla="*/ 11 h 362"/>
                  <a:gd name="T74" fmla="*/ 147 w 1446"/>
                  <a:gd name="T75" fmla="*/ 3 h 362"/>
                  <a:gd name="T76" fmla="*/ 180 w 1446"/>
                  <a:gd name="T77" fmla="*/ 0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446" h="362">
                    <a:moveTo>
                      <a:pt x="180" y="0"/>
                    </a:moveTo>
                    <a:lnTo>
                      <a:pt x="1266" y="0"/>
                    </a:lnTo>
                    <a:lnTo>
                      <a:pt x="1298" y="3"/>
                    </a:lnTo>
                    <a:lnTo>
                      <a:pt x="1328" y="11"/>
                    </a:lnTo>
                    <a:lnTo>
                      <a:pt x="1356" y="25"/>
                    </a:lnTo>
                    <a:lnTo>
                      <a:pt x="1381" y="42"/>
                    </a:lnTo>
                    <a:lnTo>
                      <a:pt x="1403" y="64"/>
                    </a:lnTo>
                    <a:lnTo>
                      <a:pt x="1421" y="89"/>
                    </a:lnTo>
                    <a:lnTo>
                      <a:pt x="1434" y="117"/>
                    </a:lnTo>
                    <a:lnTo>
                      <a:pt x="1443" y="148"/>
                    </a:lnTo>
                    <a:lnTo>
                      <a:pt x="1446" y="181"/>
                    </a:lnTo>
                    <a:lnTo>
                      <a:pt x="1443" y="213"/>
                    </a:lnTo>
                    <a:lnTo>
                      <a:pt x="1434" y="244"/>
                    </a:lnTo>
                    <a:lnTo>
                      <a:pt x="1421" y="272"/>
                    </a:lnTo>
                    <a:lnTo>
                      <a:pt x="1403" y="297"/>
                    </a:lnTo>
                    <a:lnTo>
                      <a:pt x="1381" y="319"/>
                    </a:lnTo>
                    <a:lnTo>
                      <a:pt x="1356" y="337"/>
                    </a:lnTo>
                    <a:lnTo>
                      <a:pt x="1328" y="350"/>
                    </a:lnTo>
                    <a:lnTo>
                      <a:pt x="1297" y="358"/>
                    </a:lnTo>
                    <a:lnTo>
                      <a:pt x="1265" y="362"/>
                    </a:lnTo>
                    <a:lnTo>
                      <a:pt x="180" y="362"/>
                    </a:lnTo>
                    <a:lnTo>
                      <a:pt x="147" y="358"/>
                    </a:lnTo>
                    <a:lnTo>
                      <a:pt x="117" y="350"/>
                    </a:lnTo>
                    <a:lnTo>
                      <a:pt x="89" y="337"/>
                    </a:lnTo>
                    <a:lnTo>
                      <a:pt x="63" y="319"/>
                    </a:lnTo>
                    <a:lnTo>
                      <a:pt x="41" y="297"/>
                    </a:lnTo>
                    <a:lnTo>
                      <a:pt x="24" y="272"/>
                    </a:lnTo>
                    <a:lnTo>
                      <a:pt x="10" y="244"/>
                    </a:lnTo>
                    <a:lnTo>
                      <a:pt x="2" y="213"/>
                    </a:lnTo>
                    <a:lnTo>
                      <a:pt x="0" y="181"/>
                    </a:lnTo>
                    <a:lnTo>
                      <a:pt x="2" y="148"/>
                    </a:lnTo>
                    <a:lnTo>
                      <a:pt x="10" y="117"/>
                    </a:lnTo>
                    <a:lnTo>
                      <a:pt x="24" y="89"/>
                    </a:lnTo>
                    <a:lnTo>
                      <a:pt x="41" y="64"/>
                    </a:lnTo>
                    <a:lnTo>
                      <a:pt x="63" y="42"/>
                    </a:lnTo>
                    <a:lnTo>
                      <a:pt x="89" y="25"/>
                    </a:lnTo>
                    <a:lnTo>
                      <a:pt x="117" y="11"/>
                    </a:lnTo>
                    <a:lnTo>
                      <a:pt x="147" y="3"/>
                    </a:lnTo>
                    <a:lnTo>
                      <a:pt x="1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99" name="Freeform 10">
                <a:extLst>
                  <a:ext uri="{FF2B5EF4-FFF2-40B4-BE49-F238E27FC236}">
                    <a16:creationId xmlns:a16="http://schemas.microsoft.com/office/drawing/2014/main" id="{09831800-E439-4CDC-8439-7D7B5877DD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2" y="1842"/>
                <a:ext cx="132" cy="33"/>
              </a:xfrm>
              <a:custGeom>
                <a:avLst/>
                <a:gdLst>
                  <a:gd name="T0" fmla="*/ 180 w 1446"/>
                  <a:gd name="T1" fmla="*/ 0 h 360"/>
                  <a:gd name="T2" fmla="*/ 1266 w 1446"/>
                  <a:gd name="T3" fmla="*/ 0 h 360"/>
                  <a:gd name="T4" fmla="*/ 1298 w 1446"/>
                  <a:gd name="T5" fmla="*/ 2 h 360"/>
                  <a:gd name="T6" fmla="*/ 1328 w 1446"/>
                  <a:gd name="T7" fmla="*/ 11 h 360"/>
                  <a:gd name="T8" fmla="*/ 1356 w 1446"/>
                  <a:gd name="T9" fmla="*/ 23 h 360"/>
                  <a:gd name="T10" fmla="*/ 1381 w 1446"/>
                  <a:gd name="T11" fmla="*/ 42 h 360"/>
                  <a:gd name="T12" fmla="*/ 1403 w 1446"/>
                  <a:gd name="T13" fmla="*/ 64 h 360"/>
                  <a:gd name="T14" fmla="*/ 1421 w 1446"/>
                  <a:gd name="T15" fmla="*/ 89 h 360"/>
                  <a:gd name="T16" fmla="*/ 1434 w 1446"/>
                  <a:gd name="T17" fmla="*/ 117 h 360"/>
                  <a:gd name="T18" fmla="*/ 1443 w 1446"/>
                  <a:gd name="T19" fmla="*/ 147 h 360"/>
                  <a:gd name="T20" fmla="*/ 1446 w 1446"/>
                  <a:gd name="T21" fmla="*/ 179 h 360"/>
                  <a:gd name="T22" fmla="*/ 1443 w 1446"/>
                  <a:gd name="T23" fmla="*/ 213 h 360"/>
                  <a:gd name="T24" fmla="*/ 1434 w 1446"/>
                  <a:gd name="T25" fmla="*/ 243 h 360"/>
                  <a:gd name="T26" fmla="*/ 1421 w 1446"/>
                  <a:gd name="T27" fmla="*/ 271 h 360"/>
                  <a:gd name="T28" fmla="*/ 1403 w 1446"/>
                  <a:gd name="T29" fmla="*/ 297 h 360"/>
                  <a:gd name="T30" fmla="*/ 1381 w 1446"/>
                  <a:gd name="T31" fmla="*/ 318 h 360"/>
                  <a:gd name="T32" fmla="*/ 1356 w 1446"/>
                  <a:gd name="T33" fmla="*/ 337 h 360"/>
                  <a:gd name="T34" fmla="*/ 1328 w 1446"/>
                  <a:gd name="T35" fmla="*/ 349 h 360"/>
                  <a:gd name="T36" fmla="*/ 1297 w 1446"/>
                  <a:gd name="T37" fmla="*/ 358 h 360"/>
                  <a:gd name="T38" fmla="*/ 1265 w 1446"/>
                  <a:gd name="T39" fmla="*/ 360 h 360"/>
                  <a:gd name="T40" fmla="*/ 180 w 1446"/>
                  <a:gd name="T41" fmla="*/ 360 h 360"/>
                  <a:gd name="T42" fmla="*/ 147 w 1446"/>
                  <a:gd name="T43" fmla="*/ 358 h 360"/>
                  <a:gd name="T44" fmla="*/ 117 w 1446"/>
                  <a:gd name="T45" fmla="*/ 349 h 360"/>
                  <a:gd name="T46" fmla="*/ 89 w 1446"/>
                  <a:gd name="T47" fmla="*/ 337 h 360"/>
                  <a:gd name="T48" fmla="*/ 63 w 1446"/>
                  <a:gd name="T49" fmla="*/ 318 h 360"/>
                  <a:gd name="T50" fmla="*/ 41 w 1446"/>
                  <a:gd name="T51" fmla="*/ 297 h 360"/>
                  <a:gd name="T52" fmla="*/ 24 w 1446"/>
                  <a:gd name="T53" fmla="*/ 271 h 360"/>
                  <a:gd name="T54" fmla="*/ 10 w 1446"/>
                  <a:gd name="T55" fmla="*/ 243 h 360"/>
                  <a:gd name="T56" fmla="*/ 2 w 1446"/>
                  <a:gd name="T57" fmla="*/ 213 h 360"/>
                  <a:gd name="T58" fmla="*/ 0 w 1446"/>
                  <a:gd name="T59" fmla="*/ 179 h 360"/>
                  <a:gd name="T60" fmla="*/ 2 w 1446"/>
                  <a:gd name="T61" fmla="*/ 147 h 360"/>
                  <a:gd name="T62" fmla="*/ 10 w 1446"/>
                  <a:gd name="T63" fmla="*/ 117 h 360"/>
                  <a:gd name="T64" fmla="*/ 24 w 1446"/>
                  <a:gd name="T65" fmla="*/ 89 h 360"/>
                  <a:gd name="T66" fmla="*/ 41 w 1446"/>
                  <a:gd name="T67" fmla="*/ 64 h 360"/>
                  <a:gd name="T68" fmla="*/ 63 w 1446"/>
                  <a:gd name="T69" fmla="*/ 42 h 360"/>
                  <a:gd name="T70" fmla="*/ 89 w 1446"/>
                  <a:gd name="T71" fmla="*/ 23 h 360"/>
                  <a:gd name="T72" fmla="*/ 117 w 1446"/>
                  <a:gd name="T73" fmla="*/ 11 h 360"/>
                  <a:gd name="T74" fmla="*/ 147 w 1446"/>
                  <a:gd name="T75" fmla="*/ 2 h 360"/>
                  <a:gd name="T76" fmla="*/ 180 w 1446"/>
                  <a:gd name="T77" fmla="*/ 0 h 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446" h="360">
                    <a:moveTo>
                      <a:pt x="180" y="0"/>
                    </a:moveTo>
                    <a:lnTo>
                      <a:pt x="1266" y="0"/>
                    </a:lnTo>
                    <a:lnTo>
                      <a:pt x="1298" y="2"/>
                    </a:lnTo>
                    <a:lnTo>
                      <a:pt x="1328" y="11"/>
                    </a:lnTo>
                    <a:lnTo>
                      <a:pt x="1356" y="23"/>
                    </a:lnTo>
                    <a:lnTo>
                      <a:pt x="1381" y="42"/>
                    </a:lnTo>
                    <a:lnTo>
                      <a:pt x="1403" y="64"/>
                    </a:lnTo>
                    <a:lnTo>
                      <a:pt x="1421" y="89"/>
                    </a:lnTo>
                    <a:lnTo>
                      <a:pt x="1434" y="117"/>
                    </a:lnTo>
                    <a:lnTo>
                      <a:pt x="1443" y="147"/>
                    </a:lnTo>
                    <a:lnTo>
                      <a:pt x="1446" y="179"/>
                    </a:lnTo>
                    <a:lnTo>
                      <a:pt x="1443" y="213"/>
                    </a:lnTo>
                    <a:lnTo>
                      <a:pt x="1434" y="243"/>
                    </a:lnTo>
                    <a:lnTo>
                      <a:pt x="1421" y="271"/>
                    </a:lnTo>
                    <a:lnTo>
                      <a:pt x="1403" y="297"/>
                    </a:lnTo>
                    <a:lnTo>
                      <a:pt x="1381" y="318"/>
                    </a:lnTo>
                    <a:lnTo>
                      <a:pt x="1356" y="337"/>
                    </a:lnTo>
                    <a:lnTo>
                      <a:pt x="1328" y="349"/>
                    </a:lnTo>
                    <a:lnTo>
                      <a:pt x="1297" y="358"/>
                    </a:lnTo>
                    <a:lnTo>
                      <a:pt x="1265" y="360"/>
                    </a:lnTo>
                    <a:lnTo>
                      <a:pt x="180" y="360"/>
                    </a:lnTo>
                    <a:lnTo>
                      <a:pt x="147" y="358"/>
                    </a:lnTo>
                    <a:lnTo>
                      <a:pt x="117" y="349"/>
                    </a:lnTo>
                    <a:lnTo>
                      <a:pt x="89" y="337"/>
                    </a:lnTo>
                    <a:lnTo>
                      <a:pt x="63" y="318"/>
                    </a:lnTo>
                    <a:lnTo>
                      <a:pt x="41" y="297"/>
                    </a:lnTo>
                    <a:lnTo>
                      <a:pt x="24" y="271"/>
                    </a:lnTo>
                    <a:lnTo>
                      <a:pt x="10" y="243"/>
                    </a:lnTo>
                    <a:lnTo>
                      <a:pt x="2" y="213"/>
                    </a:lnTo>
                    <a:lnTo>
                      <a:pt x="0" y="179"/>
                    </a:lnTo>
                    <a:lnTo>
                      <a:pt x="2" y="147"/>
                    </a:lnTo>
                    <a:lnTo>
                      <a:pt x="10" y="117"/>
                    </a:lnTo>
                    <a:lnTo>
                      <a:pt x="24" y="89"/>
                    </a:lnTo>
                    <a:lnTo>
                      <a:pt x="41" y="64"/>
                    </a:lnTo>
                    <a:lnTo>
                      <a:pt x="63" y="42"/>
                    </a:lnTo>
                    <a:lnTo>
                      <a:pt x="89" y="23"/>
                    </a:lnTo>
                    <a:lnTo>
                      <a:pt x="117" y="11"/>
                    </a:lnTo>
                    <a:lnTo>
                      <a:pt x="147" y="2"/>
                    </a:lnTo>
                    <a:lnTo>
                      <a:pt x="1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100" name="Freeform 11">
                <a:extLst>
                  <a:ext uri="{FF2B5EF4-FFF2-40B4-BE49-F238E27FC236}">
                    <a16:creationId xmlns:a16="http://schemas.microsoft.com/office/drawing/2014/main" id="{398212E6-C94F-4C15-80DD-7E7F4EFDF4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2" y="1891"/>
                <a:ext cx="132" cy="33"/>
              </a:xfrm>
              <a:custGeom>
                <a:avLst/>
                <a:gdLst>
                  <a:gd name="T0" fmla="*/ 180 w 1446"/>
                  <a:gd name="T1" fmla="*/ 0 h 362"/>
                  <a:gd name="T2" fmla="*/ 1266 w 1446"/>
                  <a:gd name="T3" fmla="*/ 0 h 362"/>
                  <a:gd name="T4" fmla="*/ 1298 w 1446"/>
                  <a:gd name="T5" fmla="*/ 4 h 362"/>
                  <a:gd name="T6" fmla="*/ 1328 w 1446"/>
                  <a:gd name="T7" fmla="*/ 12 h 362"/>
                  <a:gd name="T8" fmla="*/ 1356 w 1446"/>
                  <a:gd name="T9" fmla="*/ 25 h 362"/>
                  <a:gd name="T10" fmla="*/ 1381 w 1446"/>
                  <a:gd name="T11" fmla="*/ 43 h 362"/>
                  <a:gd name="T12" fmla="*/ 1403 w 1446"/>
                  <a:gd name="T13" fmla="*/ 65 h 362"/>
                  <a:gd name="T14" fmla="*/ 1421 w 1446"/>
                  <a:gd name="T15" fmla="*/ 90 h 362"/>
                  <a:gd name="T16" fmla="*/ 1434 w 1446"/>
                  <a:gd name="T17" fmla="*/ 118 h 362"/>
                  <a:gd name="T18" fmla="*/ 1443 w 1446"/>
                  <a:gd name="T19" fmla="*/ 149 h 362"/>
                  <a:gd name="T20" fmla="*/ 1446 w 1446"/>
                  <a:gd name="T21" fmla="*/ 181 h 362"/>
                  <a:gd name="T22" fmla="*/ 1443 w 1446"/>
                  <a:gd name="T23" fmla="*/ 214 h 362"/>
                  <a:gd name="T24" fmla="*/ 1434 w 1446"/>
                  <a:gd name="T25" fmla="*/ 245 h 362"/>
                  <a:gd name="T26" fmla="*/ 1421 w 1446"/>
                  <a:gd name="T27" fmla="*/ 273 h 362"/>
                  <a:gd name="T28" fmla="*/ 1403 w 1446"/>
                  <a:gd name="T29" fmla="*/ 298 h 362"/>
                  <a:gd name="T30" fmla="*/ 1381 w 1446"/>
                  <a:gd name="T31" fmla="*/ 320 h 362"/>
                  <a:gd name="T32" fmla="*/ 1356 w 1446"/>
                  <a:gd name="T33" fmla="*/ 337 h 362"/>
                  <a:gd name="T34" fmla="*/ 1328 w 1446"/>
                  <a:gd name="T35" fmla="*/ 351 h 362"/>
                  <a:gd name="T36" fmla="*/ 1297 w 1446"/>
                  <a:gd name="T37" fmla="*/ 359 h 362"/>
                  <a:gd name="T38" fmla="*/ 1265 w 1446"/>
                  <a:gd name="T39" fmla="*/ 362 h 362"/>
                  <a:gd name="T40" fmla="*/ 180 w 1446"/>
                  <a:gd name="T41" fmla="*/ 362 h 362"/>
                  <a:gd name="T42" fmla="*/ 147 w 1446"/>
                  <a:gd name="T43" fmla="*/ 359 h 362"/>
                  <a:gd name="T44" fmla="*/ 117 w 1446"/>
                  <a:gd name="T45" fmla="*/ 351 h 362"/>
                  <a:gd name="T46" fmla="*/ 89 w 1446"/>
                  <a:gd name="T47" fmla="*/ 337 h 362"/>
                  <a:gd name="T48" fmla="*/ 63 w 1446"/>
                  <a:gd name="T49" fmla="*/ 320 h 362"/>
                  <a:gd name="T50" fmla="*/ 41 w 1446"/>
                  <a:gd name="T51" fmla="*/ 298 h 362"/>
                  <a:gd name="T52" fmla="*/ 24 w 1446"/>
                  <a:gd name="T53" fmla="*/ 273 h 362"/>
                  <a:gd name="T54" fmla="*/ 10 w 1446"/>
                  <a:gd name="T55" fmla="*/ 245 h 362"/>
                  <a:gd name="T56" fmla="*/ 2 w 1446"/>
                  <a:gd name="T57" fmla="*/ 214 h 362"/>
                  <a:gd name="T58" fmla="*/ 0 w 1446"/>
                  <a:gd name="T59" fmla="*/ 181 h 362"/>
                  <a:gd name="T60" fmla="*/ 2 w 1446"/>
                  <a:gd name="T61" fmla="*/ 149 h 362"/>
                  <a:gd name="T62" fmla="*/ 10 w 1446"/>
                  <a:gd name="T63" fmla="*/ 118 h 362"/>
                  <a:gd name="T64" fmla="*/ 24 w 1446"/>
                  <a:gd name="T65" fmla="*/ 90 h 362"/>
                  <a:gd name="T66" fmla="*/ 41 w 1446"/>
                  <a:gd name="T67" fmla="*/ 65 h 362"/>
                  <a:gd name="T68" fmla="*/ 63 w 1446"/>
                  <a:gd name="T69" fmla="*/ 43 h 362"/>
                  <a:gd name="T70" fmla="*/ 89 w 1446"/>
                  <a:gd name="T71" fmla="*/ 25 h 362"/>
                  <a:gd name="T72" fmla="*/ 117 w 1446"/>
                  <a:gd name="T73" fmla="*/ 12 h 362"/>
                  <a:gd name="T74" fmla="*/ 147 w 1446"/>
                  <a:gd name="T75" fmla="*/ 4 h 362"/>
                  <a:gd name="T76" fmla="*/ 180 w 1446"/>
                  <a:gd name="T77" fmla="*/ 0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446" h="362">
                    <a:moveTo>
                      <a:pt x="180" y="0"/>
                    </a:moveTo>
                    <a:lnTo>
                      <a:pt x="1266" y="0"/>
                    </a:lnTo>
                    <a:lnTo>
                      <a:pt x="1298" y="4"/>
                    </a:lnTo>
                    <a:lnTo>
                      <a:pt x="1328" y="12"/>
                    </a:lnTo>
                    <a:lnTo>
                      <a:pt x="1356" y="25"/>
                    </a:lnTo>
                    <a:lnTo>
                      <a:pt x="1381" y="43"/>
                    </a:lnTo>
                    <a:lnTo>
                      <a:pt x="1403" y="65"/>
                    </a:lnTo>
                    <a:lnTo>
                      <a:pt x="1421" y="90"/>
                    </a:lnTo>
                    <a:lnTo>
                      <a:pt x="1434" y="118"/>
                    </a:lnTo>
                    <a:lnTo>
                      <a:pt x="1443" y="149"/>
                    </a:lnTo>
                    <a:lnTo>
                      <a:pt x="1446" y="181"/>
                    </a:lnTo>
                    <a:lnTo>
                      <a:pt x="1443" y="214"/>
                    </a:lnTo>
                    <a:lnTo>
                      <a:pt x="1434" y="245"/>
                    </a:lnTo>
                    <a:lnTo>
                      <a:pt x="1421" y="273"/>
                    </a:lnTo>
                    <a:lnTo>
                      <a:pt x="1403" y="298"/>
                    </a:lnTo>
                    <a:lnTo>
                      <a:pt x="1381" y="320"/>
                    </a:lnTo>
                    <a:lnTo>
                      <a:pt x="1356" y="337"/>
                    </a:lnTo>
                    <a:lnTo>
                      <a:pt x="1328" y="351"/>
                    </a:lnTo>
                    <a:lnTo>
                      <a:pt x="1297" y="359"/>
                    </a:lnTo>
                    <a:lnTo>
                      <a:pt x="1265" y="362"/>
                    </a:lnTo>
                    <a:lnTo>
                      <a:pt x="180" y="362"/>
                    </a:lnTo>
                    <a:lnTo>
                      <a:pt x="147" y="359"/>
                    </a:lnTo>
                    <a:lnTo>
                      <a:pt x="117" y="351"/>
                    </a:lnTo>
                    <a:lnTo>
                      <a:pt x="89" y="337"/>
                    </a:lnTo>
                    <a:lnTo>
                      <a:pt x="63" y="320"/>
                    </a:lnTo>
                    <a:lnTo>
                      <a:pt x="41" y="298"/>
                    </a:lnTo>
                    <a:lnTo>
                      <a:pt x="24" y="273"/>
                    </a:lnTo>
                    <a:lnTo>
                      <a:pt x="10" y="245"/>
                    </a:lnTo>
                    <a:lnTo>
                      <a:pt x="2" y="214"/>
                    </a:lnTo>
                    <a:lnTo>
                      <a:pt x="0" y="181"/>
                    </a:lnTo>
                    <a:lnTo>
                      <a:pt x="2" y="149"/>
                    </a:lnTo>
                    <a:lnTo>
                      <a:pt x="10" y="118"/>
                    </a:lnTo>
                    <a:lnTo>
                      <a:pt x="24" y="90"/>
                    </a:lnTo>
                    <a:lnTo>
                      <a:pt x="41" y="65"/>
                    </a:lnTo>
                    <a:lnTo>
                      <a:pt x="63" y="43"/>
                    </a:lnTo>
                    <a:lnTo>
                      <a:pt x="89" y="25"/>
                    </a:lnTo>
                    <a:lnTo>
                      <a:pt x="117" y="12"/>
                    </a:lnTo>
                    <a:lnTo>
                      <a:pt x="147" y="4"/>
                    </a:lnTo>
                    <a:lnTo>
                      <a:pt x="1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</p:grpSp>
      </p:grpSp>
      <p:sp>
        <p:nvSpPr>
          <p:cNvPr id="11" name="TextBox 10"/>
          <p:cNvSpPr txBox="1"/>
          <p:nvPr/>
        </p:nvSpPr>
        <p:spPr>
          <a:xfrm>
            <a:off x="7543800" y="1449297"/>
            <a:ext cx="4191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altLang="ko-KR" sz="1400">
                <a:solidFill>
                  <a:srgbClr val="0099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PNU CSE 2021 Graduation</a:t>
            </a:r>
            <a:r>
              <a:rPr lang="ko-KR" altLang="en-US" sz="1400">
                <a:solidFill>
                  <a:srgbClr val="0099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>
                <a:solidFill>
                  <a:srgbClr val="0099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Project</a:t>
            </a:r>
            <a:endParaRPr lang="ko-KR" altLang="en-US" sz="1400">
              <a:solidFill>
                <a:srgbClr val="00993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061674" y="3622428"/>
            <a:ext cx="602615" cy="241464"/>
            <a:chOff x="479425" y="2364330"/>
            <a:chExt cx="602615" cy="241464"/>
          </a:xfrm>
        </p:grpSpPr>
        <p:sp>
          <p:nvSpPr>
            <p:cNvPr id="28" name="모서리가 둥근 직사각형 27"/>
            <p:cNvSpPr/>
            <p:nvPr/>
          </p:nvSpPr>
          <p:spPr>
            <a:xfrm>
              <a:off x="479425" y="2364330"/>
              <a:ext cx="602615" cy="241464"/>
            </a:xfrm>
            <a:prstGeom prst="roundRect">
              <a:avLst>
                <a:gd name="adj" fmla="val 50000"/>
              </a:avLst>
            </a:prstGeom>
            <a:solidFill>
              <a:srgbClr val="0099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43017" y="2385035"/>
              <a:ext cx="475431" cy="20005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300" spc="-1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6  /  10</a:t>
              </a:r>
              <a:endParaRPr lang="ko-KR" altLang="en-US" sz="1300" spc="-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C2090760-B1BD-46F3-8096-27D1251ECCD8}"/>
              </a:ext>
            </a:extLst>
          </p:cNvPr>
          <p:cNvSpPr txBox="1"/>
          <p:nvPr/>
        </p:nvSpPr>
        <p:spPr>
          <a:xfrm>
            <a:off x="1061674" y="2657823"/>
            <a:ext cx="2044263" cy="3662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2800" spc="-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CNN Model</a:t>
            </a:r>
            <a:endParaRPr lang="ko-KR" altLang="en-US" sz="2800" spc="-1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5D11181-4CB1-403B-90F4-672186370FC6}"/>
              </a:ext>
            </a:extLst>
          </p:cNvPr>
          <p:cNvSpPr txBox="1"/>
          <p:nvPr/>
        </p:nvSpPr>
        <p:spPr>
          <a:xfrm>
            <a:off x="1061674" y="3076216"/>
            <a:ext cx="2044263" cy="5078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2000" spc="-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Convolutional</a:t>
            </a:r>
          </a:p>
          <a:p>
            <a:pPr>
              <a:lnSpc>
                <a:spcPct val="80000"/>
              </a:lnSpc>
            </a:pPr>
            <a:r>
              <a:rPr lang="en-US" altLang="ko-KR" sz="2000" spc="-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Neural Network</a:t>
            </a:r>
            <a:endParaRPr lang="ko-KR" altLang="en-US" sz="2000" spc="-1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EC8B248-36A8-450C-8F18-DB6F445F1AF7}"/>
              </a:ext>
            </a:extLst>
          </p:cNvPr>
          <p:cNvSpPr txBox="1"/>
          <p:nvPr/>
        </p:nvSpPr>
        <p:spPr>
          <a:xfrm>
            <a:off x="4124701" y="2319029"/>
            <a:ext cx="7745721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CNN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모델에서의 학습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메뉴 번호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및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YES / NO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명령어 파형 및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Spectogram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E79C46E-5A66-44C3-B39A-9953399152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1562" y="2657823"/>
            <a:ext cx="3411440" cy="3953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124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그룹 91">
            <a:extLst>
              <a:ext uri="{FF2B5EF4-FFF2-40B4-BE49-F238E27FC236}">
                <a16:creationId xmlns:a16="http://schemas.microsoft.com/office/drawing/2014/main" id="{417ECB2C-18CD-481D-9D4B-8E422723A71A}"/>
              </a:ext>
            </a:extLst>
          </p:cNvPr>
          <p:cNvGrpSpPr/>
          <p:nvPr/>
        </p:nvGrpSpPr>
        <p:grpSpPr>
          <a:xfrm>
            <a:off x="4145827" y="1466561"/>
            <a:ext cx="682207" cy="682206"/>
            <a:chOff x="6270029" y="3755207"/>
            <a:chExt cx="682207" cy="682206"/>
          </a:xfrm>
        </p:grpSpPr>
        <p:sp>
          <p:nvSpPr>
            <p:cNvPr id="93" name="타원 92">
              <a:extLst>
                <a:ext uri="{FF2B5EF4-FFF2-40B4-BE49-F238E27FC236}">
                  <a16:creationId xmlns:a16="http://schemas.microsoft.com/office/drawing/2014/main" id="{B9A744AC-478A-4360-9860-1D8EAA628E03}"/>
                </a:ext>
              </a:extLst>
            </p:cNvPr>
            <p:cNvSpPr/>
            <p:nvPr/>
          </p:nvSpPr>
          <p:spPr>
            <a:xfrm>
              <a:off x="6270029" y="3755207"/>
              <a:ext cx="682207" cy="68220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grpSp>
          <p:nvGrpSpPr>
            <p:cNvPr id="94" name="Group 5">
              <a:extLst>
                <a:ext uri="{FF2B5EF4-FFF2-40B4-BE49-F238E27FC236}">
                  <a16:creationId xmlns:a16="http://schemas.microsoft.com/office/drawing/2014/main" id="{0BFA70A8-129E-461E-8E6E-0CB139372E1D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477020" y="3938852"/>
              <a:ext cx="314080" cy="328258"/>
              <a:chOff x="1239" y="1735"/>
              <a:chExt cx="288" cy="301"/>
            </a:xfrm>
            <a:solidFill>
              <a:srgbClr val="00C300"/>
            </a:solidFill>
          </p:grpSpPr>
          <p:sp>
            <p:nvSpPr>
              <p:cNvPr id="95" name="Freeform 7">
                <a:extLst>
                  <a:ext uri="{FF2B5EF4-FFF2-40B4-BE49-F238E27FC236}">
                    <a16:creationId xmlns:a16="http://schemas.microsoft.com/office/drawing/2014/main" id="{26E3EC45-1472-450E-AC46-797D440AAF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39" y="1735"/>
                <a:ext cx="238" cy="280"/>
              </a:xfrm>
              <a:custGeom>
                <a:avLst/>
                <a:gdLst>
                  <a:gd name="T0" fmla="*/ 180 w 2621"/>
                  <a:gd name="T1" fmla="*/ 0 h 3074"/>
                  <a:gd name="T2" fmla="*/ 2440 w 2621"/>
                  <a:gd name="T3" fmla="*/ 0 h 3074"/>
                  <a:gd name="T4" fmla="*/ 2474 w 2621"/>
                  <a:gd name="T5" fmla="*/ 3 h 3074"/>
                  <a:gd name="T6" fmla="*/ 2504 w 2621"/>
                  <a:gd name="T7" fmla="*/ 12 h 3074"/>
                  <a:gd name="T8" fmla="*/ 2532 w 2621"/>
                  <a:gd name="T9" fmla="*/ 25 h 3074"/>
                  <a:gd name="T10" fmla="*/ 2557 w 2621"/>
                  <a:gd name="T11" fmla="*/ 43 h 3074"/>
                  <a:gd name="T12" fmla="*/ 2579 w 2621"/>
                  <a:gd name="T13" fmla="*/ 65 h 3074"/>
                  <a:gd name="T14" fmla="*/ 2596 w 2621"/>
                  <a:gd name="T15" fmla="*/ 90 h 3074"/>
                  <a:gd name="T16" fmla="*/ 2610 w 2621"/>
                  <a:gd name="T17" fmla="*/ 118 h 3074"/>
                  <a:gd name="T18" fmla="*/ 2618 w 2621"/>
                  <a:gd name="T19" fmla="*/ 149 h 3074"/>
                  <a:gd name="T20" fmla="*/ 2621 w 2621"/>
                  <a:gd name="T21" fmla="*/ 181 h 3074"/>
                  <a:gd name="T22" fmla="*/ 2621 w 2621"/>
                  <a:gd name="T23" fmla="*/ 2037 h 3074"/>
                  <a:gd name="T24" fmla="*/ 2260 w 2621"/>
                  <a:gd name="T25" fmla="*/ 2335 h 3074"/>
                  <a:gd name="T26" fmla="*/ 2260 w 2621"/>
                  <a:gd name="T27" fmla="*/ 362 h 3074"/>
                  <a:gd name="T28" fmla="*/ 361 w 2621"/>
                  <a:gd name="T29" fmla="*/ 362 h 3074"/>
                  <a:gd name="T30" fmla="*/ 361 w 2621"/>
                  <a:gd name="T31" fmla="*/ 2712 h 3074"/>
                  <a:gd name="T32" fmla="*/ 1502 w 2621"/>
                  <a:gd name="T33" fmla="*/ 2712 h 3074"/>
                  <a:gd name="T34" fmla="*/ 1758 w 2621"/>
                  <a:gd name="T35" fmla="*/ 3074 h 3074"/>
                  <a:gd name="T36" fmla="*/ 180 w 2621"/>
                  <a:gd name="T37" fmla="*/ 3074 h 3074"/>
                  <a:gd name="T38" fmla="*/ 148 w 2621"/>
                  <a:gd name="T39" fmla="*/ 3070 h 3074"/>
                  <a:gd name="T40" fmla="*/ 118 w 2621"/>
                  <a:gd name="T41" fmla="*/ 3062 h 3074"/>
                  <a:gd name="T42" fmla="*/ 89 w 2621"/>
                  <a:gd name="T43" fmla="*/ 3049 h 3074"/>
                  <a:gd name="T44" fmla="*/ 63 w 2621"/>
                  <a:gd name="T45" fmla="*/ 3031 h 3074"/>
                  <a:gd name="T46" fmla="*/ 42 w 2621"/>
                  <a:gd name="T47" fmla="*/ 3009 h 3074"/>
                  <a:gd name="T48" fmla="*/ 24 w 2621"/>
                  <a:gd name="T49" fmla="*/ 2984 h 3074"/>
                  <a:gd name="T50" fmla="*/ 10 w 2621"/>
                  <a:gd name="T51" fmla="*/ 2956 h 3074"/>
                  <a:gd name="T52" fmla="*/ 2 w 2621"/>
                  <a:gd name="T53" fmla="*/ 2925 h 3074"/>
                  <a:gd name="T54" fmla="*/ 0 w 2621"/>
                  <a:gd name="T55" fmla="*/ 2893 h 3074"/>
                  <a:gd name="T56" fmla="*/ 0 w 2621"/>
                  <a:gd name="T57" fmla="*/ 181 h 3074"/>
                  <a:gd name="T58" fmla="*/ 2 w 2621"/>
                  <a:gd name="T59" fmla="*/ 149 h 3074"/>
                  <a:gd name="T60" fmla="*/ 10 w 2621"/>
                  <a:gd name="T61" fmla="*/ 118 h 3074"/>
                  <a:gd name="T62" fmla="*/ 24 w 2621"/>
                  <a:gd name="T63" fmla="*/ 90 h 3074"/>
                  <a:gd name="T64" fmla="*/ 42 w 2621"/>
                  <a:gd name="T65" fmla="*/ 65 h 3074"/>
                  <a:gd name="T66" fmla="*/ 63 w 2621"/>
                  <a:gd name="T67" fmla="*/ 43 h 3074"/>
                  <a:gd name="T68" fmla="*/ 89 w 2621"/>
                  <a:gd name="T69" fmla="*/ 25 h 3074"/>
                  <a:gd name="T70" fmla="*/ 118 w 2621"/>
                  <a:gd name="T71" fmla="*/ 12 h 3074"/>
                  <a:gd name="T72" fmla="*/ 148 w 2621"/>
                  <a:gd name="T73" fmla="*/ 3 h 3074"/>
                  <a:gd name="T74" fmla="*/ 180 w 2621"/>
                  <a:gd name="T75" fmla="*/ 0 h 30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621" h="3074">
                    <a:moveTo>
                      <a:pt x="180" y="0"/>
                    </a:moveTo>
                    <a:lnTo>
                      <a:pt x="2440" y="0"/>
                    </a:lnTo>
                    <a:lnTo>
                      <a:pt x="2474" y="3"/>
                    </a:lnTo>
                    <a:lnTo>
                      <a:pt x="2504" y="12"/>
                    </a:lnTo>
                    <a:lnTo>
                      <a:pt x="2532" y="25"/>
                    </a:lnTo>
                    <a:lnTo>
                      <a:pt x="2557" y="43"/>
                    </a:lnTo>
                    <a:lnTo>
                      <a:pt x="2579" y="65"/>
                    </a:lnTo>
                    <a:lnTo>
                      <a:pt x="2596" y="90"/>
                    </a:lnTo>
                    <a:lnTo>
                      <a:pt x="2610" y="118"/>
                    </a:lnTo>
                    <a:lnTo>
                      <a:pt x="2618" y="149"/>
                    </a:lnTo>
                    <a:lnTo>
                      <a:pt x="2621" y="181"/>
                    </a:lnTo>
                    <a:lnTo>
                      <a:pt x="2621" y="2037"/>
                    </a:lnTo>
                    <a:lnTo>
                      <a:pt x="2260" y="2335"/>
                    </a:lnTo>
                    <a:lnTo>
                      <a:pt x="2260" y="362"/>
                    </a:lnTo>
                    <a:lnTo>
                      <a:pt x="361" y="362"/>
                    </a:lnTo>
                    <a:lnTo>
                      <a:pt x="361" y="2712"/>
                    </a:lnTo>
                    <a:lnTo>
                      <a:pt x="1502" y="2712"/>
                    </a:lnTo>
                    <a:lnTo>
                      <a:pt x="1758" y="3074"/>
                    </a:lnTo>
                    <a:lnTo>
                      <a:pt x="180" y="3074"/>
                    </a:lnTo>
                    <a:lnTo>
                      <a:pt x="148" y="3070"/>
                    </a:lnTo>
                    <a:lnTo>
                      <a:pt x="118" y="3062"/>
                    </a:lnTo>
                    <a:lnTo>
                      <a:pt x="89" y="3049"/>
                    </a:lnTo>
                    <a:lnTo>
                      <a:pt x="63" y="3031"/>
                    </a:lnTo>
                    <a:lnTo>
                      <a:pt x="42" y="3009"/>
                    </a:lnTo>
                    <a:lnTo>
                      <a:pt x="24" y="2984"/>
                    </a:lnTo>
                    <a:lnTo>
                      <a:pt x="10" y="2956"/>
                    </a:lnTo>
                    <a:lnTo>
                      <a:pt x="2" y="2925"/>
                    </a:lnTo>
                    <a:lnTo>
                      <a:pt x="0" y="2893"/>
                    </a:lnTo>
                    <a:lnTo>
                      <a:pt x="0" y="181"/>
                    </a:lnTo>
                    <a:lnTo>
                      <a:pt x="2" y="149"/>
                    </a:lnTo>
                    <a:lnTo>
                      <a:pt x="10" y="118"/>
                    </a:lnTo>
                    <a:lnTo>
                      <a:pt x="24" y="90"/>
                    </a:lnTo>
                    <a:lnTo>
                      <a:pt x="42" y="65"/>
                    </a:lnTo>
                    <a:lnTo>
                      <a:pt x="63" y="43"/>
                    </a:lnTo>
                    <a:lnTo>
                      <a:pt x="89" y="25"/>
                    </a:lnTo>
                    <a:lnTo>
                      <a:pt x="118" y="12"/>
                    </a:lnTo>
                    <a:lnTo>
                      <a:pt x="148" y="3"/>
                    </a:lnTo>
                    <a:lnTo>
                      <a:pt x="1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96" name="Freeform 8">
                <a:extLst>
                  <a:ext uri="{FF2B5EF4-FFF2-40B4-BE49-F238E27FC236}">
                    <a16:creationId xmlns:a16="http://schemas.microsoft.com/office/drawing/2014/main" id="{89B675D5-E3EC-409F-86AA-6EE16C3BC6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6" y="1910"/>
                <a:ext cx="151" cy="126"/>
              </a:xfrm>
              <a:custGeom>
                <a:avLst/>
                <a:gdLst>
                  <a:gd name="T0" fmla="*/ 1580 w 1668"/>
                  <a:gd name="T1" fmla="*/ 0 h 1391"/>
                  <a:gd name="T2" fmla="*/ 1601 w 1668"/>
                  <a:gd name="T3" fmla="*/ 3 h 1391"/>
                  <a:gd name="T4" fmla="*/ 1621 w 1668"/>
                  <a:gd name="T5" fmla="*/ 12 h 1391"/>
                  <a:gd name="T6" fmla="*/ 1640 w 1668"/>
                  <a:gd name="T7" fmla="*/ 25 h 1391"/>
                  <a:gd name="T8" fmla="*/ 1653 w 1668"/>
                  <a:gd name="T9" fmla="*/ 42 h 1391"/>
                  <a:gd name="T10" fmla="*/ 1662 w 1668"/>
                  <a:gd name="T11" fmla="*/ 62 h 1391"/>
                  <a:gd name="T12" fmla="*/ 1668 w 1668"/>
                  <a:gd name="T13" fmla="*/ 82 h 1391"/>
                  <a:gd name="T14" fmla="*/ 1667 w 1668"/>
                  <a:gd name="T15" fmla="*/ 104 h 1391"/>
                  <a:gd name="T16" fmla="*/ 1661 w 1668"/>
                  <a:gd name="T17" fmla="*/ 125 h 1391"/>
                  <a:gd name="T18" fmla="*/ 1650 w 1668"/>
                  <a:gd name="T19" fmla="*/ 144 h 1391"/>
                  <a:gd name="T20" fmla="*/ 763 w 1668"/>
                  <a:gd name="T21" fmla="*/ 1353 h 1391"/>
                  <a:gd name="T22" fmla="*/ 748 w 1668"/>
                  <a:gd name="T23" fmla="*/ 1369 h 1391"/>
                  <a:gd name="T24" fmla="*/ 730 w 1668"/>
                  <a:gd name="T25" fmla="*/ 1380 h 1391"/>
                  <a:gd name="T26" fmla="*/ 711 w 1668"/>
                  <a:gd name="T27" fmla="*/ 1388 h 1391"/>
                  <a:gd name="T28" fmla="*/ 690 w 1668"/>
                  <a:gd name="T29" fmla="*/ 1391 h 1391"/>
                  <a:gd name="T30" fmla="*/ 689 w 1668"/>
                  <a:gd name="T31" fmla="*/ 1391 h 1391"/>
                  <a:gd name="T32" fmla="*/ 668 w 1668"/>
                  <a:gd name="T33" fmla="*/ 1388 h 1391"/>
                  <a:gd name="T34" fmla="*/ 648 w 1668"/>
                  <a:gd name="T35" fmla="*/ 1379 h 1391"/>
                  <a:gd name="T36" fmla="*/ 631 w 1668"/>
                  <a:gd name="T37" fmla="*/ 1368 h 1391"/>
                  <a:gd name="T38" fmla="*/ 616 w 1668"/>
                  <a:gd name="T39" fmla="*/ 1351 h 1391"/>
                  <a:gd name="T40" fmla="*/ 17 w 1668"/>
                  <a:gd name="T41" fmla="*/ 505 h 1391"/>
                  <a:gd name="T42" fmla="*/ 7 w 1668"/>
                  <a:gd name="T43" fmla="*/ 486 h 1391"/>
                  <a:gd name="T44" fmla="*/ 1 w 1668"/>
                  <a:gd name="T45" fmla="*/ 466 h 1391"/>
                  <a:gd name="T46" fmla="*/ 0 w 1668"/>
                  <a:gd name="T47" fmla="*/ 446 h 1391"/>
                  <a:gd name="T48" fmla="*/ 4 w 1668"/>
                  <a:gd name="T49" fmla="*/ 427 h 1391"/>
                  <a:gd name="T50" fmla="*/ 13 w 1668"/>
                  <a:gd name="T51" fmla="*/ 408 h 1391"/>
                  <a:gd name="T52" fmla="*/ 24 w 1668"/>
                  <a:gd name="T53" fmla="*/ 391 h 1391"/>
                  <a:gd name="T54" fmla="*/ 41 w 1668"/>
                  <a:gd name="T55" fmla="*/ 377 h 1391"/>
                  <a:gd name="T56" fmla="*/ 58 w 1668"/>
                  <a:gd name="T57" fmla="*/ 367 h 1391"/>
                  <a:gd name="T58" fmla="*/ 78 w 1668"/>
                  <a:gd name="T59" fmla="*/ 363 h 1391"/>
                  <a:gd name="T60" fmla="*/ 98 w 1668"/>
                  <a:gd name="T61" fmla="*/ 362 h 1391"/>
                  <a:gd name="T62" fmla="*/ 119 w 1668"/>
                  <a:gd name="T63" fmla="*/ 366 h 1391"/>
                  <a:gd name="T64" fmla="*/ 137 w 1668"/>
                  <a:gd name="T65" fmla="*/ 375 h 1391"/>
                  <a:gd name="T66" fmla="*/ 690 w 1668"/>
                  <a:gd name="T67" fmla="*/ 706 h 1391"/>
                  <a:gd name="T68" fmla="*/ 1520 w 1668"/>
                  <a:gd name="T69" fmla="*/ 21 h 1391"/>
                  <a:gd name="T70" fmla="*/ 1539 w 1668"/>
                  <a:gd name="T71" fmla="*/ 10 h 1391"/>
                  <a:gd name="T72" fmla="*/ 1558 w 1668"/>
                  <a:gd name="T73" fmla="*/ 2 h 1391"/>
                  <a:gd name="T74" fmla="*/ 1580 w 1668"/>
                  <a:gd name="T75" fmla="*/ 0 h 1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668" h="1391">
                    <a:moveTo>
                      <a:pt x="1580" y="0"/>
                    </a:moveTo>
                    <a:lnTo>
                      <a:pt x="1601" y="3"/>
                    </a:lnTo>
                    <a:lnTo>
                      <a:pt x="1621" y="12"/>
                    </a:lnTo>
                    <a:lnTo>
                      <a:pt x="1640" y="25"/>
                    </a:lnTo>
                    <a:lnTo>
                      <a:pt x="1653" y="42"/>
                    </a:lnTo>
                    <a:lnTo>
                      <a:pt x="1662" y="62"/>
                    </a:lnTo>
                    <a:lnTo>
                      <a:pt x="1668" y="82"/>
                    </a:lnTo>
                    <a:lnTo>
                      <a:pt x="1667" y="104"/>
                    </a:lnTo>
                    <a:lnTo>
                      <a:pt x="1661" y="125"/>
                    </a:lnTo>
                    <a:lnTo>
                      <a:pt x="1650" y="144"/>
                    </a:lnTo>
                    <a:lnTo>
                      <a:pt x="763" y="1353"/>
                    </a:lnTo>
                    <a:lnTo>
                      <a:pt x="748" y="1369"/>
                    </a:lnTo>
                    <a:lnTo>
                      <a:pt x="730" y="1380"/>
                    </a:lnTo>
                    <a:lnTo>
                      <a:pt x="711" y="1388"/>
                    </a:lnTo>
                    <a:lnTo>
                      <a:pt x="690" y="1391"/>
                    </a:lnTo>
                    <a:lnTo>
                      <a:pt x="689" y="1391"/>
                    </a:lnTo>
                    <a:lnTo>
                      <a:pt x="668" y="1388"/>
                    </a:lnTo>
                    <a:lnTo>
                      <a:pt x="648" y="1379"/>
                    </a:lnTo>
                    <a:lnTo>
                      <a:pt x="631" y="1368"/>
                    </a:lnTo>
                    <a:lnTo>
                      <a:pt x="616" y="1351"/>
                    </a:lnTo>
                    <a:lnTo>
                      <a:pt x="17" y="505"/>
                    </a:lnTo>
                    <a:lnTo>
                      <a:pt x="7" y="486"/>
                    </a:lnTo>
                    <a:lnTo>
                      <a:pt x="1" y="466"/>
                    </a:lnTo>
                    <a:lnTo>
                      <a:pt x="0" y="446"/>
                    </a:lnTo>
                    <a:lnTo>
                      <a:pt x="4" y="427"/>
                    </a:lnTo>
                    <a:lnTo>
                      <a:pt x="13" y="408"/>
                    </a:lnTo>
                    <a:lnTo>
                      <a:pt x="24" y="391"/>
                    </a:lnTo>
                    <a:lnTo>
                      <a:pt x="41" y="377"/>
                    </a:lnTo>
                    <a:lnTo>
                      <a:pt x="58" y="367"/>
                    </a:lnTo>
                    <a:lnTo>
                      <a:pt x="78" y="363"/>
                    </a:lnTo>
                    <a:lnTo>
                      <a:pt x="98" y="362"/>
                    </a:lnTo>
                    <a:lnTo>
                      <a:pt x="119" y="366"/>
                    </a:lnTo>
                    <a:lnTo>
                      <a:pt x="137" y="375"/>
                    </a:lnTo>
                    <a:lnTo>
                      <a:pt x="690" y="706"/>
                    </a:lnTo>
                    <a:lnTo>
                      <a:pt x="1520" y="21"/>
                    </a:lnTo>
                    <a:lnTo>
                      <a:pt x="1539" y="10"/>
                    </a:lnTo>
                    <a:lnTo>
                      <a:pt x="1558" y="2"/>
                    </a:lnTo>
                    <a:lnTo>
                      <a:pt x="15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98" name="Freeform 9">
                <a:extLst>
                  <a:ext uri="{FF2B5EF4-FFF2-40B4-BE49-F238E27FC236}">
                    <a16:creationId xmlns:a16="http://schemas.microsoft.com/office/drawing/2014/main" id="{C683E59B-CC65-4B4B-B704-6306C4B098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2" y="1793"/>
                <a:ext cx="132" cy="33"/>
              </a:xfrm>
              <a:custGeom>
                <a:avLst/>
                <a:gdLst>
                  <a:gd name="T0" fmla="*/ 180 w 1446"/>
                  <a:gd name="T1" fmla="*/ 0 h 362"/>
                  <a:gd name="T2" fmla="*/ 1266 w 1446"/>
                  <a:gd name="T3" fmla="*/ 0 h 362"/>
                  <a:gd name="T4" fmla="*/ 1298 w 1446"/>
                  <a:gd name="T5" fmla="*/ 3 h 362"/>
                  <a:gd name="T6" fmla="*/ 1328 w 1446"/>
                  <a:gd name="T7" fmla="*/ 11 h 362"/>
                  <a:gd name="T8" fmla="*/ 1356 w 1446"/>
                  <a:gd name="T9" fmla="*/ 25 h 362"/>
                  <a:gd name="T10" fmla="*/ 1381 w 1446"/>
                  <a:gd name="T11" fmla="*/ 42 h 362"/>
                  <a:gd name="T12" fmla="*/ 1403 w 1446"/>
                  <a:gd name="T13" fmla="*/ 64 h 362"/>
                  <a:gd name="T14" fmla="*/ 1421 w 1446"/>
                  <a:gd name="T15" fmla="*/ 89 h 362"/>
                  <a:gd name="T16" fmla="*/ 1434 w 1446"/>
                  <a:gd name="T17" fmla="*/ 117 h 362"/>
                  <a:gd name="T18" fmla="*/ 1443 w 1446"/>
                  <a:gd name="T19" fmla="*/ 148 h 362"/>
                  <a:gd name="T20" fmla="*/ 1446 w 1446"/>
                  <a:gd name="T21" fmla="*/ 181 h 362"/>
                  <a:gd name="T22" fmla="*/ 1443 w 1446"/>
                  <a:gd name="T23" fmla="*/ 213 h 362"/>
                  <a:gd name="T24" fmla="*/ 1434 w 1446"/>
                  <a:gd name="T25" fmla="*/ 244 h 362"/>
                  <a:gd name="T26" fmla="*/ 1421 w 1446"/>
                  <a:gd name="T27" fmla="*/ 272 h 362"/>
                  <a:gd name="T28" fmla="*/ 1403 w 1446"/>
                  <a:gd name="T29" fmla="*/ 297 h 362"/>
                  <a:gd name="T30" fmla="*/ 1381 w 1446"/>
                  <a:gd name="T31" fmla="*/ 319 h 362"/>
                  <a:gd name="T32" fmla="*/ 1356 w 1446"/>
                  <a:gd name="T33" fmla="*/ 337 h 362"/>
                  <a:gd name="T34" fmla="*/ 1328 w 1446"/>
                  <a:gd name="T35" fmla="*/ 350 h 362"/>
                  <a:gd name="T36" fmla="*/ 1297 w 1446"/>
                  <a:gd name="T37" fmla="*/ 358 h 362"/>
                  <a:gd name="T38" fmla="*/ 1265 w 1446"/>
                  <a:gd name="T39" fmla="*/ 362 h 362"/>
                  <a:gd name="T40" fmla="*/ 180 w 1446"/>
                  <a:gd name="T41" fmla="*/ 362 h 362"/>
                  <a:gd name="T42" fmla="*/ 147 w 1446"/>
                  <a:gd name="T43" fmla="*/ 358 h 362"/>
                  <a:gd name="T44" fmla="*/ 117 w 1446"/>
                  <a:gd name="T45" fmla="*/ 350 h 362"/>
                  <a:gd name="T46" fmla="*/ 89 w 1446"/>
                  <a:gd name="T47" fmla="*/ 337 h 362"/>
                  <a:gd name="T48" fmla="*/ 63 w 1446"/>
                  <a:gd name="T49" fmla="*/ 319 h 362"/>
                  <a:gd name="T50" fmla="*/ 41 w 1446"/>
                  <a:gd name="T51" fmla="*/ 297 h 362"/>
                  <a:gd name="T52" fmla="*/ 24 w 1446"/>
                  <a:gd name="T53" fmla="*/ 272 h 362"/>
                  <a:gd name="T54" fmla="*/ 10 w 1446"/>
                  <a:gd name="T55" fmla="*/ 244 h 362"/>
                  <a:gd name="T56" fmla="*/ 2 w 1446"/>
                  <a:gd name="T57" fmla="*/ 213 h 362"/>
                  <a:gd name="T58" fmla="*/ 0 w 1446"/>
                  <a:gd name="T59" fmla="*/ 181 h 362"/>
                  <a:gd name="T60" fmla="*/ 2 w 1446"/>
                  <a:gd name="T61" fmla="*/ 148 h 362"/>
                  <a:gd name="T62" fmla="*/ 10 w 1446"/>
                  <a:gd name="T63" fmla="*/ 117 h 362"/>
                  <a:gd name="T64" fmla="*/ 24 w 1446"/>
                  <a:gd name="T65" fmla="*/ 89 h 362"/>
                  <a:gd name="T66" fmla="*/ 41 w 1446"/>
                  <a:gd name="T67" fmla="*/ 64 h 362"/>
                  <a:gd name="T68" fmla="*/ 63 w 1446"/>
                  <a:gd name="T69" fmla="*/ 42 h 362"/>
                  <a:gd name="T70" fmla="*/ 89 w 1446"/>
                  <a:gd name="T71" fmla="*/ 25 h 362"/>
                  <a:gd name="T72" fmla="*/ 117 w 1446"/>
                  <a:gd name="T73" fmla="*/ 11 h 362"/>
                  <a:gd name="T74" fmla="*/ 147 w 1446"/>
                  <a:gd name="T75" fmla="*/ 3 h 362"/>
                  <a:gd name="T76" fmla="*/ 180 w 1446"/>
                  <a:gd name="T77" fmla="*/ 0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446" h="362">
                    <a:moveTo>
                      <a:pt x="180" y="0"/>
                    </a:moveTo>
                    <a:lnTo>
                      <a:pt x="1266" y="0"/>
                    </a:lnTo>
                    <a:lnTo>
                      <a:pt x="1298" y="3"/>
                    </a:lnTo>
                    <a:lnTo>
                      <a:pt x="1328" y="11"/>
                    </a:lnTo>
                    <a:lnTo>
                      <a:pt x="1356" y="25"/>
                    </a:lnTo>
                    <a:lnTo>
                      <a:pt x="1381" y="42"/>
                    </a:lnTo>
                    <a:lnTo>
                      <a:pt x="1403" y="64"/>
                    </a:lnTo>
                    <a:lnTo>
                      <a:pt x="1421" y="89"/>
                    </a:lnTo>
                    <a:lnTo>
                      <a:pt x="1434" y="117"/>
                    </a:lnTo>
                    <a:lnTo>
                      <a:pt x="1443" y="148"/>
                    </a:lnTo>
                    <a:lnTo>
                      <a:pt x="1446" y="181"/>
                    </a:lnTo>
                    <a:lnTo>
                      <a:pt x="1443" y="213"/>
                    </a:lnTo>
                    <a:lnTo>
                      <a:pt x="1434" y="244"/>
                    </a:lnTo>
                    <a:lnTo>
                      <a:pt x="1421" y="272"/>
                    </a:lnTo>
                    <a:lnTo>
                      <a:pt x="1403" y="297"/>
                    </a:lnTo>
                    <a:lnTo>
                      <a:pt x="1381" y="319"/>
                    </a:lnTo>
                    <a:lnTo>
                      <a:pt x="1356" y="337"/>
                    </a:lnTo>
                    <a:lnTo>
                      <a:pt x="1328" y="350"/>
                    </a:lnTo>
                    <a:lnTo>
                      <a:pt x="1297" y="358"/>
                    </a:lnTo>
                    <a:lnTo>
                      <a:pt x="1265" y="362"/>
                    </a:lnTo>
                    <a:lnTo>
                      <a:pt x="180" y="362"/>
                    </a:lnTo>
                    <a:lnTo>
                      <a:pt x="147" y="358"/>
                    </a:lnTo>
                    <a:lnTo>
                      <a:pt x="117" y="350"/>
                    </a:lnTo>
                    <a:lnTo>
                      <a:pt x="89" y="337"/>
                    </a:lnTo>
                    <a:lnTo>
                      <a:pt x="63" y="319"/>
                    </a:lnTo>
                    <a:lnTo>
                      <a:pt x="41" y="297"/>
                    </a:lnTo>
                    <a:lnTo>
                      <a:pt x="24" y="272"/>
                    </a:lnTo>
                    <a:lnTo>
                      <a:pt x="10" y="244"/>
                    </a:lnTo>
                    <a:lnTo>
                      <a:pt x="2" y="213"/>
                    </a:lnTo>
                    <a:lnTo>
                      <a:pt x="0" y="181"/>
                    </a:lnTo>
                    <a:lnTo>
                      <a:pt x="2" y="148"/>
                    </a:lnTo>
                    <a:lnTo>
                      <a:pt x="10" y="117"/>
                    </a:lnTo>
                    <a:lnTo>
                      <a:pt x="24" y="89"/>
                    </a:lnTo>
                    <a:lnTo>
                      <a:pt x="41" y="64"/>
                    </a:lnTo>
                    <a:lnTo>
                      <a:pt x="63" y="42"/>
                    </a:lnTo>
                    <a:lnTo>
                      <a:pt x="89" y="25"/>
                    </a:lnTo>
                    <a:lnTo>
                      <a:pt x="117" y="11"/>
                    </a:lnTo>
                    <a:lnTo>
                      <a:pt x="147" y="3"/>
                    </a:lnTo>
                    <a:lnTo>
                      <a:pt x="1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99" name="Freeform 10">
                <a:extLst>
                  <a:ext uri="{FF2B5EF4-FFF2-40B4-BE49-F238E27FC236}">
                    <a16:creationId xmlns:a16="http://schemas.microsoft.com/office/drawing/2014/main" id="{09831800-E439-4CDC-8439-7D7B5877DD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2" y="1842"/>
                <a:ext cx="132" cy="33"/>
              </a:xfrm>
              <a:custGeom>
                <a:avLst/>
                <a:gdLst>
                  <a:gd name="T0" fmla="*/ 180 w 1446"/>
                  <a:gd name="T1" fmla="*/ 0 h 360"/>
                  <a:gd name="T2" fmla="*/ 1266 w 1446"/>
                  <a:gd name="T3" fmla="*/ 0 h 360"/>
                  <a:gd name="T4" fmla="*/ 1298 w 1446"/>
                  <a:gd name="T5" fmla="*/ 2 h 360"/>
                  <a:gd name="T6" fmla="*/ 1328 w 1446"/>
                  <a:gd name="T7" fmla="*/ 11 h 360"/>
                  <a:gd name="T8" fmla="*/ 1356 w 1446"/>
                  <a:gd name="T9" fmla="*/ 23 h 360"/>
                  <a:gd name="T10" fmla="*/ 1381 w 1446"/>
                  <a:gd name="T11" fmla="*/ 42 h 360"/>
                  <a:gd name="T12" fmla="*/ 1403 w 1446"/>
                  <a:gd name="T13" fmla="*/ 64 h 360"/>
                  <a:gd name="T14" fmla="*/ 1421 w 1446"/>
                  <a:gd name="T15" fmla="*/ 89 h 360"/>
                  <a:gd name="T16" fmla="*/ 1434 w 1446"/>
                  <a:gd name="T17" fmla="*/ 117 h 360"/>
                  <a:gd name="T18" fmla="*/ 1443 w 1446"/>
                  <a:gd name="T19" fmla="*/ 147 h 360"/>
                  <a:gd name="T20" fmla="*/ 1446 w 1446"/>
                  <a:gd name="T21" fmla="*/ 179 h 360"/>
                  <a:gd name="T22" fmla="*/ 1443 w 1446"/>
                  <a:gd name="T23" fmla="*/ 213 h 360"/>
                  <a:gd name="T24" fmla="*/ 1434 w 1446"/>
                  <a:gd name="T25" fmla="*/ 243 h 360"/>
                  <a:gd name="T26" fmla="*/ 1421 w 1446"/>
                  <a:gd name="T27" fmla="*/ 271 h 360"/>
                  <a:gd name="T28" fmla="*/ 1403 w 1446"/>
                  <a:gd name="T29" fmla="*/ 297 h 360"/>
                  <a:gd name="T30" fmla="*/ 1381 w 1446"/>
                  <a:gd name="T31" fmla="*/ 318 h 360"/>
                  <a:gd name="T32" fmla="*/ 1356 w 1446"/>
                  <a:gd name="T33" fmla="*/ 337 h 360"/>
                  <a:gd name="T34" fmla="*/ 1328 w 1446"/>
                  <a:gd name="T35" fmla="*/ 349 h 360"/>
                  <a:gd name="T36" fmla="*/ 1297 w 1446"/>
                  <a:gd name="T37" fmla="*/ 358 h 360"/>
                  <a:gd name="T38" fmla="*/ 1265 w 1446"/>
                  <a:gd name="T39" fmla="*/ 360 h 360"/>
                  <a:gd name="T40" fmla="*/ 180 w 1446"/>
                  <a:gd name="T41" fmla="*/ 360 h 360"/>
                  <a:gd name="T42" fmla="*/ 147 w 1446"/>
                  <a:gd name="T43" fmla="*/ 358 h 360"/>
                  <a:gd name="T44" fmla="*/ 117 w 1446"/>
                  <a:gd name="T45" fmla="*/ 349 h 360"/>
                  <a:gd name="T46" fmla="*/ 89 w 1446"/>
                  <a:gd name="T47" fmla="*/ 337 h 360"/>
                  <a:gd name="T48" fmla="*/ 63 w 1446"/>
                  <a:gd name="T49" fmla="*/ 318 h 360"/>
                  <a:gd name="T50" fmla="*/ 41 w 1446"/>
                  <a:gd name="T51" fmla="*/ 297 h 360"/>
                  <a:gd name="T52" fmla="*/ 24 w 1446"/>
                  <a:gd name="T53" fmla="*/ 271 h 360"/>
                  <a:gd name="T54" fmla="*/ 10 w 1446"/>
                  <a:gd name="T55" fmla="*/ 243 h 360"/>
                  <a:gd name="T56" fmla="*/ 2 w 1446"/>
                  <a:gd name="T57" fmla="*/ 213 h 360"/>
                  <a:gd name="T58" fmla="*/ 0 w 1446"/>
                  <a:gd name="T59" fmla="*/ 179 h 360"/>
                  <a:gd name="T60" fmla="*/ 2 w 1446"/>
                  <a:gd name="T61" fmla="*/ 147 h 360"/>
                  <a:gd name="T62" fmla="*/ 10 w 1446"/>
                  <a:gd name="T63" fmla="*/ 117 h 360"/>
                  <a:gd name="T64" fmla="*/ 24 w 1446"/>
                  <a:gd name="T65" fmla="*/ 89 h 360"/>
                  <a:gd name="T66" fmla="*/ 41 w 1446"/>
                  <a:gd name="T67" fmla="*/ 64 h 360"/>
                  <a:gd name="T68" fmla="*/ 63 w 1446"/>
                  <a:gd name="T69" fmla="*/ 42 h 360"/>
                  <a:gd name="T70" fmla="*/ 89 w 1446"/>
                  <a:gd name="T71" fmla="*/ 23 h 360"/>
                  <a:gd name="T72" fmla="*/ 117 w 1446"/>
                  <a:gd name="T73" fmla="*/ 11 h 360"/>
                  <a:gd name="T74" fmla="*/ 147 w 1446"/>
                  <a:gd name="T75" fmla="*/ 2 h 360"/>
                  <a:gd name="T76" fmla="*/ 180 w 1446"/>
                  <a:gd name="T77" fmla="*/ 0 h 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446" h="360">
                    <a:moveTo>
                      <a:pt x="180" y="0"/>
                    </a:moveTo>
                    <a:lnTo>
                      <a:pt x="1266" y="0"/>
                    </a:lnTo>
                    <a:lnTo>
                      <a:pt x="1298" y="2"/>
                    </a:lnTo>
                    <a:lnTo>
                      <a:pt x="1328" y="11"/>
                    </a:lnTo>
                    <a:lnTo>
                      <a:pt x="1356" y="23"/>
                    </a:lnTo>
                    <a:lnTo>
                      <a:pt x="1381" y="42"/>
                    </a:lnTo>
                    <a:lnTo>
                      <a:pt x="1403" y="64"/>
                    </a:lnTo>
                    <a:lnTo>
                      <a:pt x="1421" y="89"/>
                    </a:lnTo>
                    <a:lnTo>
                      <a:pt x="1434" y="117"/>
                    </a:lnTo>
                    <a:lnTo>
                      <a:pt x="1443" y="147"/>
                    </a:lnTo>
                    <a:lnTo>
                      <a:pt x="1446" y="179"/>
                    </a:lnTo>
                    <a:lnTo>
                      <a:pt x="1443" y="213"/>
                    </a:lnTo>
                    <a:lnTo>
                      <a:pt x="1434" y="243"/>
                    </a:lnTo>
                    <a:lnTo>
                      <a:pt x="1421" y="271"/>
                    </a:lnTo>
                    <a:lnTo>
                      <a:pt x="1403" y="297"/>
                    </a:lnTo>
                    <a:lnTo>
                      <a:pt x="1381" y="318"/>
                    </a:lnTo>
                    <a:lnTo>
                      <a:pt x="1356" y="337"/>
                    </a:lnTo>
                    <a:lnTo>
                      <a:pt x="1328" y="349"/>
                    </a:lnTo>
                    <a:lnTo>
                      <a:pt x="1297" y="358"/>
                    </a:lnTo>
                    <a:lnTo>
                      <a:pt x="1265" y="360"/>
                    </a:lnTo>
                    <a:lnTo>
                      <a:pt x="180" y="360"/>
                    </a:lnTo>
                    <a:lnTo>
                      <a:pt x="147" y="358"/>
                    </a:lnTo>
                    <a:lnTo>
                      <a:pt x="117" y="349"/>
                    </a:lnTo>
                    <a:lnTo>
                      <a:pt x="89" y="337"/>
                    </a:lnTo>
                    <a:lnTo>
                      <a:pt x="63" y="318"/>
                    </a:lnTo>
                    <a:lnTo>
                      <a:pt x="41" y="297"/>
                    </a:lnTo>
                    <a:lnTo>
                      <a:pt x="24" y="271"/>
                    </a:lnTo>
                    <a:lnTo>
                      <a:pt x="10" y="243"/>
                    </a:lnTo>
                    <a:lnTo>
                      <a:pt x="2" y="213"/>
                    </a:lnTo>
                    <a:lnTo>
                      <a:pt x="0" y="179"/>
                    </a:lnTo>
                    <a:lnTo>
                      <a:pt x="2" y="147"/>
                    </a:lnTo>
                    <a:lnTo>
                      <a:pt x="10" y="117"/>
                    </a:lnTo>
                    <a:lnTo>
                      <a:pt x="24" y="89"/>
                    </a:lnTo>
                    <a:lnTo>
                      <a:pt x="41" y="64"/>
                    </a:lnTo>
                    <a:lnTo>
                      <a:pt x="63" y="42"/>
                    </a:lnTo>
                    <a:lnTo>
                      <a:pt x="89" y="23"/>
                    </a:lnTo>
                    <a:lnTo>
                      <a:pt x="117" y="11"/>
                    </a:lnTo>
                    <a:lnTo>
                      <a:pt x="147" y="2"/>
                    </a:lnTo>
                    <a:lnTo>
                      <a:pt x="1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100" name="Freeform 11">
                <a:extLst>
                  <a:ext uri="{FF2B5EF4-FFF2-40B4-BE49-F238E27FC236}">
                    <a16:creationId xmlns:a16="http://schemas.microsoft.com/office/drawing/2014/main" id="{398212E6-C94F-4C15-80DD-7E7F4EFDF4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2" y="1891"/>
                <a:ext cx="132" cy="33"/>
              </a:xfrm>
              <a:custGeom>
                <a:avLst/>
                <a:gdLst>
                  <a:gd name="T0" fmla="*/ 180 w 1446"/>
                  <a:gd name="T1" fmla="*/ 0 h 362"/>
                  <a:gd name="T2" fmla="*/ 1266 w 1446"/>
                  <a:gd name="T3" fmla="*/ 0 h 362"/>
                  <a:gd name="T4" fmla="*/ 1298 w 1446"/>
                  <a:gd name="T5" fmla="*/ 4 h 362"/>
                  <a:gd name="T6" fmla="*/ 1328 w 1446"/>
                  <a:gd name="T7" fmla="*/ 12 h 362"/>
                  <a:gd name="T8" fmla="*/ 1356 w 1446"/>
                  <a:gd name="T9" fmla="*/ 25 h 362"/>
                  <a:gd name="T10" fmla="*/ 1381 w 1446"/>
                  <a:gd name="T11" fmla="*/ 43 h 362"/>
                  <a:gd name="T12" fmla="*/ 1403 w 1446"/>
                  <a:gd name="T13" fmla="*/ 65 h 362"/>
                  <a:gd name="T14" fmla="*/ 1421 w 1446"/>
                  <a:gd name="T15" fmla="*/ 90 h 362"/>
                  <a:gd name="T16" fmla="*/ 1434 w 1446"/>
                  <a:gd name="T17" fmla="*/ 118 h 362"/>
                  <a:gd name="T18" fmla="*/ 1443 w 1446"/>
                  <a:gd name="T19" fmla="*/ 149 h 362"/>
                  <a:gd name="T20" fmla="*/ 1446 w 1446"/>
                  <a:gd name="T21" fmla="*/ 181 h 362"/>
                  <a:gd name="T22" fmla="*/ 1443 w 1446"/>
                  <a:gd name="T23" fmla="*/ 214 h 362"/>
                  <a:gd name="T24" fmla="*/ 1434 w 1446"/>
                  <a:gd name="T25" fmla="*/ 245 h 362"/>
                  <a:gd name="T26" fmla="*/ 1421 w 1446"/>
                  <a:gd name="T27" fmla="*/ 273 h 362"/>
                  <a:gd name="T28" fmla="*/ 1403 w 1446"/>
                  <a:gd name="T29" fmla="*/ 298 h 362"/>
                  <a:gd name="T30" fmla="*/ 1381 w 1446"/>
                  <a:gd name="T31" fmla="*/ 320 h 362"/>
                  <a:gd name="T32" fmla="*/ 1356 w 1446"/>
                  <a:gd name="T33" fmla="*/ 337 h 362"/>
                  <a:gd name="T34" fmla="*/ 1328 w 1446"/>
                  <a:gd name="T35" fmla="*/ 351 h 362"/>
                  <a:gd name="T36" fmla="*/ 1297 w 1446"/>
                  <a:gd name="T37" fmla="*/ 359 h 362"/>
                  <a:gd name="T38" fmla="*/ 1265 w 1446"/>
                  <a:gd name="T39" fmla="*/ 362 h 362"/>
                  <a:gd name="T40" fmla="*/ 180 w 1446"/>
                  <a:gd name="T41" fmla="*/ 362 h 362"/>
                  <a:gd name="T42" fmla="*/ 147 w 1446"/>
                  <a:gd name="T43" fmla="*/ 359 h 362"/>
                  <a:gd name="T44" fmla="*/ 117 w 1446"/>
                  <a:gd name="T45" fmla="*/ 351 h 362"/>
                  <a:gd name="T46" fmla="*/ 89 w 1446"/>
                  <a:gd name="T47" fmla="*/ 337 h 362"/>
                  <a:gd name="T48" fmla="*/ 63 w 1446"/>
                  <a:gd name="T49" fmla="*/ 320 h 362"/>
                  <a:gd name="T50" fmla="*/ 41 w 1446"/>
                  <a:gd name="T51" fmla="*/ 298 h 362"/>
                  <a:gd name="T52" fmla="*/ 24 w 1446"/>
                  <a:gd name="T53" fmla="*/ 273 h 362"/>
                  <a:gd name="T54" fmla="*/ 10 w 1446"/>
                  <a:gd name="T55" fmla="*/ 245 h 362"/>
                  <a:gd name="T56" fmla="*/ 2 w 1446"/>
                  <a:gd name="T57" fmla="*/ 214 h 362"/>
                  <a:gd name="T58" fmla="*/ 0 w 1446"/>
                  <a:gd name="T59" fmla="*/ 181 h 362"/>
                  <a:gd name="T60" fmla="*/ 2 w 1446"/>
                  <a:gd name="T61" fmla="*/ 149 h 362"/>
                  <a:gd name="T62" fmla="*/ 10 w 1446"/>
                  <a:gd name="T63" fmla="*/ 118 h 362"/>
                  <a:gd name="T64" fmla="*/ 24 w 1446"/>
                  <a:gd name="T65" fmla="*/ 90 h 362"/>
                  <a:gd name="T66" fmla="*/ 41 w 1446"/>
                  <a:gd name="T67" fmla="*/ 65 h 362"/>
                  <a:gd name="T68" fmla="*/ 63 w 1446"/>
                  <a:gd name="T69" fmla="*/ 43 h 362"/>
                  <a:gd name="T70" fmla="*/ 89 w 1446"/>
                  <a:gd name="T71" fmla="*/ 25 h 362"/>
                  <a:gd name="T72" fmla="*/ 117 w 1446"/>
                  <a:gd name="T73" fmla="*/ 12 h 362"/>
                  <a:gd name="T74" fmla="*/ 147 w 1446"/>
                  <a:gd name="T75" fmla="*/ 4 h 362"/>
                  <a:gd name="T76" fmla="*/ 180 w 1446"/>
                  <a:gd name="T77" fmla="*/ 0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446" h="362">
                    <a:moveTo>
                      <a:pt x="180" y="0"/>
                    </a:moveTo>
                    <a:lnTo>
                      <a:pt x="1266" y="0"/>
                    </a:lnTo>
                    <a:lnTo>
                      <a:pt x="1298" y="4"/>
                    </a:lnTo>
                    <a:lnTo>
                      <a:pt x="1328" y="12"/>
                    </a:lnTo>
                    <a:lnTo>
                      <a:pt x="1356" y="25"/>
                    </a:lnTo>
                    <a:lnTo>
                      <a:pt x="1381" y="43"/>
                    </a:lnTo>
                    <a:lnTo>
                      <a:pt x="1403" y="65"/>
                    </a:lnTo>
                    <a:lnTo>
                      <a:pt x="1421" y="90"/>
                    </a:lnTo>
                    <a:lnTo>
                      <a:pt x="1434" y="118"/>
                    </a:lnTo>
                    <a:lnTo>
                      <a:pt x="1443" y="149"/>
                    </a:lnTo>
                    <a:lnTo>
                      <a:pt x="1446" y="181"/>
                    </a:lnTo>
                    <a:lnTo>
                      <a:pt x="1443" y="214"/>
                    </a:lnTo>
                    <a:lnTo>
                      <a:pt x="1434" y="245"/>
                    </a:lnTo>
                    <a:lnTo>
                      <a:pt x="1421" y="273"/>
                    </a:lnTo>
                    <a:lnTo>
                      <a:pt x="1403" y="298"/>
                    </a:lnTo>
                    <a:lnTo>
                      <a:pt x="1381" y="320"/>
                    </a:lnTo>
                    <a:lnTo>
                      <a:pt x="1356" y="337"/>
                    </a:lnTo>
                    <a:lnTo>
                      <a:pt x="1328" y="351"/>
                    </a:lnTo>
                    <a:lnTo>
                      <a:pt x="1297" y="359"/>
                    </a:lnTo>
                    <a:lnTo>
                      <a:pt x="1265" y="362"/>
                    </a:lnTo>
                    <a:lnTo>
                      <a:pt x="180" y="362"/>
                    </a:lnTo>
                    <a:lnTo>
                      <a:pt x="147" y="359"/>
                    </a:lnTo>
                    <a:lnTo>
                      <a:pt x="117" y="351"/>
                    </a:lnTo>
                    <a:lnTo>
                      <a:pt x="89" y="337"/>
                    </a:lnTo>
                    <a:lnTo>
                      <a:pt x="63" y="320"/>
                    </a:lnTo>
                    <a:lnTo>
                      <a:pt x="41" y="298"/>
                    </a:lnTo>
                    <a:lnTo>
                      <a:pt x="24" y="273"/>
                    </a:lnTo>
                    <a:lnTo>
                      <a:pt x="10" y="245"/>
                    </a:lnTo>
                    <a:lnTo>
                      <a:pt x="2" y="214"/>
                    </a:lnTo>
                    <a:lnTo>
                      <a:pt x="0" y="181"/>
                    </a:lnTo>
                    <a:lnTo>
                      <a:pt x="2" y="149"/>
                    </a:lnTo>
                    <a:lnTo>
                      <a:pt x="10" y="118"/>
                    </a:lnTo>
                    <a:lnTo>
                      <a:pt x="24" y="90"/>
                    </a:lnTo>
                    <a:lnTo>
                      <a:pt x="41" y="65"/>
                    </a:lnTo>
                    <a:lnTo>
                      <a:pt x="63" y="43"/>
                    </a:lnTo>
                    <a:lnTo>
                      <a:pt x="89" y="25"/>
                    </a:lnTo>
                    <a:lnTo>
                      <a:pt x="117" y="12"/>
                    </a:lnTo>
                    <a:lnTo>
                      <a:pt x="147" y="4"/>
                    </a:lnTo>
                    <a:lnTo>
                      <a:pt x="1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</p:grpSp>
      </p:grpSp>
      <p:sp>
        <p:nvSpPr>
          <p:cNvPr id="11" name="TextBox 10"/>
          <p:cNvSpPr txBox="1"/>
          <p:nvPr/>
        </p:nvSpPr>
        <p:spPr>
          <a:xfrm>
            <a:off x="7543800" y="1449297"/>
            <a:ext cx="4191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altLang="ko-KR" sz="1400">
                <a:solidFill>
                  <a:srgbClr val="0099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PNU CSE 2021 Graduation</a:t>
            </a:r>
            <a:r>
              <a:rPr lang="ko-KR" altLang="en-US" sz="1400">
                <a:solidFill>
                  <a:srgbClr val="0099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>
                <a:solidFill>
                  <a:srgbClr val="0099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Project</a:t>
            </a:r>
            <a:endParaRPr lang="ko-KR" altLang="en-US" sz="1400">
              <a:solidFill>
                <a:srgbClr val="00993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061674" y="3622428"/>
            <a:ext cx="602615" cy="241464"/>
            <a:chOff x="479425" y="2364330"/>
            <a:chExt cx="602615" cy="241464"/>
          </a:xfrm>
        </p:grpSpPr>
        <p:sp>
          <p:nvSpPr>
            <p:cNvPr id="28" name="모서리가 둥근 직사각형 27"/>
            <p:cNvSpPr/>
            <p:nvPr/>
          </p:nvSpPr>
          <p:spPr>
            <a:xfrm>
              <a:off x="479425" y="2364330"/>
              <a:ext cx="602615" cy="241464"/>
            </a:xfrm>
            <a:prstGeom prst="roundRect">
              <a:avLst>
                <a:gd name="adj" fmla="val 50000"/>
              </a:avLst>
            </a:prstGeom>
            <a:solidFill>
              <a:srgbClr val="0099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43017" y="2385035"/>
              <a:ext cx="475431" cy="20005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300" spc="-1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7  /  10</a:t>
              </a:r>
              <a:endParaRPr lang="ko-KR" altLang="en-US" sz="1300" spc="-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C2090760-B1BD-46F3-8096-27D1251ECCD8}"/>
              </a:ext>
            </a:extLst>
          </p:cNvPr>
          <p:cNvSpPr txBox="1"/>
          <p:nvPr/>
        </p:nvSpPr>
        <p:spPr>
          <a:xfrm>
            <a:off x="1061674" y="2657823"/>
            <a:ext cx="2044263" cy="3662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2800" spc="-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CNN Model</a:t>
            </a:r>
            <a:endParaRPr lang="ko-KR" altLang="en-US" sz="2800" spc="-1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5D11181-4CB1-403B-90F4-672186370FC6}"/>
              </a:ext>
            </a:extLst>
          </p:cNvPr>
          <p:cNvSpPr txBox="1"/>
          <p:nvPr/>
        </p:nvSpPr>
        <p:spPr>
          <a:xfrm>
            <a:off x="1061674" y="3076216"/>
            <a:ext cx="2044263" cy="5078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2000" spc="-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Convolutional</a:t>
            </a:r>
          </a:p>
          <a:p>
            <a:pPr>
              <a:lnSpc>
                <a:spcPct val="80000"/>
              </a:lnSpc>
            </a:pPr>
            <a:r>
              <a:rPr lang="en-US" altLang="ko-KR" sz="2000" spc="-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Neural Network</a:t>
            </a:r>
            <a:endParaRPr lang="ko-KR" altLang="en-US" sz="2000" spc="-1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EC8B248-36A8-450C-8F18-DB6F445F1AF7}"/>
              </a:ext>
            </a:extLst>
          </p:cNvPr>
          <p:cNvSpPr txBox="1"/>
          <p:nvPr/>
        </p:nvSpPr>
        <p:spPr>
          <a:xfrm>
            <a:off x="4124701" y="2319029"/>
            <a:ext cx="7745721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CNN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모델에서의 학습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모델 구축 및 성능 평가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3FFB6D0-9D80-442A-81F0-710DC891C11F}"/>
              </a:ext>
            </a:extLst>
          </p:cNvPr>
          <p:cNvSpPr txBox="1"/>
          <p:nvPr/>
        </p:nvSpPr>
        <p:spPr>
          <a:xfrm>
            <a:off x="3539085" y="4062270"/>
            <a:ext cx="648575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실제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Input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된 명령어와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Prediction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간의 혼동행렬</a:t>
            </a: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86C9912B-85C3-4684-B72F-F75F7C28A834}"/>
              </a:ext>
            </a:extLst>
          </p:cNvPr>
          <p:cNvCxnSpPr>
            <a:cxnSpLocks/>
          </p:cNvCxnSpPr>
          <p:nvPr/>
        </p:nvCxnSpPr>
        <p:spPr>
          <a:xfrm>
            <a:off x="5008229" y="4404220"/>
            <a:ext cx="0" cy="298516"/>
          </a:xfrm>
          <a:prstGeom prst="line">
            <a:avLst/>
          </a:prstGeom>
          <a:ln>
            <a:solidFill>
              <a:srgbClr val="00C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485D7FDE-631C-4BB2-971A-A9AAC91DD6AF}"/>
              </a:ext>
            </a:extLst>
          </p:cNvPr>
          <p:cNvCxnSpPr>
            <a:cxnSpLocks/>
          </p:cNvCxnSpPr>
          <p:nvPr/>
        </p:nvCxnSpPr>
        <p:spPr>
          <a:xfrm>
            <a:off x="5008229" y="4702736"/>
            <a:ext cx="1937855" cy="0"/>
          </a:xfrm>
          <a:prstGeom prst="straightConnector1">
            <a:avLst/>
          </a:prstGeom>
          <a:ln>
            <a:solidFill>
              <a:srgbClr val="00C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id="{CDACE46C-78AA-471F-8EAD-5B1153909D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3772" y="2596028"/>
            <a:ext cx="4896375" cy="4198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156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그룹 91">
            <a:extLst>
              <a:ext uri="{FF2B5EF4-FFF2-40B4-BE49-F238E27FC236}">
                <a16:creationId xmlns:a16="http://schemas.microsoft.com/office/drawing/2014/main" id="{417ECB2C-18CD-481D-9D4B-8E422723A71A}"/>
              </a:ext>
            </a:extLst>
          </p:cNvPr>
          <p:cNvGrpSpPr/>
          <p:nvPr/>
        </p:nvGrpSpPr>
        <p:grpSpPr>
          <a:xfrm>
            <a:off x="4145827" y="1466561"/>
            <a:ext cx="682207" cy="682206"/>
            <a:chOff x="6270029" y="3755207"/>
            <a:chExt cx="682207" cy="682206"/>
          </a:xfrm>
        </p:grpSpPr>
        <p:sp>
          <p:nvSpPr>
            <p:cNvPr id="93" name="타원 92">
              <a:extLst>
                <a:ext uri="{FF2B5EF4-FFF2-40B4-BE49-F238E27FC236}">
                  <a16:creationId xmlns:a16="http://schemas.microsoft.com/office/drawing/2014/main" id="{B9A744AC-478A-4360-9860-1D8EAA628E03}"/>
                </a:ext>
              </a:extLst>
            </p:cNvPr>
            <p:cNvSpPr/>
            <p:nvPr/>
          </p:nvSpPr>
          <p:spPr>
            <a:xfrm>
              <a:off x="6270029" y="3755207"/>
              <a:ext cx="682207" cy="68220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grpSp>
          <p:nvGrpSpPr>
            <p:cNvPr id="94" name="Group 5">
              <a:extLst>
                <a:ext uri="{FF2B5EF4-FFF2-40B4-BE49-F238E27FC236}">
                  <a16:creationId xmlns:a16="http://schemas.microsoft.com/office/drawing/2014/main" id="{0BFA70A8-129E-461E-8E6E-0CB139372E1D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477020" y="3938852"/>
              <a:ext cx="314080" cy="328258"/>
              <a:chOff x="1239" y="1735"/>
              <a:chExt cx="288" cy="301"/>
            </a:xfrm>
            <a:solidFill>
              <a:srgbClr val="00C300"/>
            </a:solidFill>
          </p:grpSpPr>
          <p:sp>
            <p:nvSpPr>
              <p:cNvPr id="95" name="Freeform 7">
                <a:extLst>
                  <a:ext uri="{FF2B5EF4-FFF2-40B4-BE49-F238E27FC236}">
                    <a16:creationId xmlns:a16="http://schemas.microsoft.com/office/drawing/2014/main" id="{26E3EC45-1472-450E-AC46-797D440AAF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39" y="1735"/>
                <a:ext cx="238" cy="280"/>
              </a:xfrm>
              <a:custGeom>
                <a:avLst/>
                <a:gdLst>
                  <a:gd name="T0" fmla="*/ 180 w 2621"/>
                  <a:gd name="T1" fmla="*/ 0 h 3074"/>
                  <a:gd name="T2" fmla="*/ 2440 w 2621"/>
                  <a:gd name="T3" fmla="*/ 0 h 3074"/>
                  <a:gd name="T4" fmla="*/ 2474 w 2621"/>
                  <a:gd name="T5" fmla="*/ 3 h 3074"/>
                  <a:gd name="T6" fmla="*/ 2504 w 2621"/>
                  <a:gd name="T7" fmla="*/ 12 h 3074"/>
                  <a:gd name="T8" fmla="*/ 2532 w 2621"/>
                  <a:gd name="T9" fmla="*/ 25 h 3074"/>
                  <a:gd name="T10" fmla="*/ 2557 w 2621"/>
                  <a:gd name="T11" fmla="*/ 43 h 3074"/>
                  <a:gd name="T12" fmla="*/ 2579 w 2621"/>
                  <a:gd name="T13" fmla="*/ 65 h 3074"/>
                  <a:gd name="T14" fmla="*/ 2596 w 2621"/>
                  <a:gd name="T15" fmla="*/ 90 h 3074"/>
                  <a:gd name="T16" fmla="*/ 2610 w 2621"/>
                  <a:gd name="T17" fmla="*/ 118 h 3074"/>
                  <a:gd name="T18" fmla="*/ 2618 w 2621"/>
                  <a:gd name="T19" fmla="*/ 149 h 3074"/>
                  <a:gd name="T20" fmla="*/ 2621 w 2621"/>
                  <a:gd name="T21" fmla="*/ 181 h 3074"/>
                  <a:gd name="T22" fmla="*/ 2621 w 2621"/>
                  <a:gd name="T23" fmla="*/ 2037 h 3074"/>
                  <a:gd name="T24" fmla="*/ 2260 w 2621"/>
                  <a:gd name="T25" fmla="*/ 2335 h 3074"/>
                  <a:gd name="T26" fmla="*/ 2260 w 2621"/>
                  <a:gd name="T27" fmla="*/ 362 h 3074"/>
                  <a:gd name="T28" fmla="*/ 361 w 2621"/>
                  <a:gd name="T29" fmla="*/ 362 h 3074"/>
                  <a:gd name="T30" fmla="*/ 361 w 2621"/>
                  <a:gd name="T31" fmla="*/ 2712 h 3074"/>
                  <a:gd name="T32" fmla="*/ 1502 w 2621"/>
                  <a:gd name="T33" fmla="*/ 2712 h 3074"/>
                  <a:gd name="T34" fmla="*/ 1758 w 2621"/>
                  <a:gd name="T35" fmla="*/ 3074 h 3074"/>
                  <a:gd name="T36" fmla="*/ 180 w 2621"/>
                  <a:gd name="T37" fmla="*/ 3074 h 3074"/>
                  <a:gd name="T38" fmla="*/ 148 w 2621"/>
                  <a:gd name="T39" fmla="*/ 3070 h 3074"/>
                  <a:gd name="T40" fmla="*/ 118 w 2621"/>
                  <a:gd name="T41" fmla="*/ 3062 h 3074"/>
                  <a:gd name="T42" fmla="*/ 89 w 2621"/>
                  <a:gd name="T43" fmla="*/ 3049 h 3074"/>
                  <a:gd name="T44" fmla="*/ 63 w 2621"/>
                  <a:gd name="T45" fmla="*/ 3031 h 3074"/>
                  <a:gd name="T46" fmla="*/ 42 w 2621"/>
                  <a:gd name="T47" fmla="*/ 3009 h 3074"/>
                  <a:gd name="T48" fmla="*/ 24 w 2621"/>
                  <a:gd name="T49" fmla="*/ 2984 h 3074"/>
                  <a:gd name="T50" fmla="*/ 10 w 2621"/>
                  <a:gd name="T51" fmla="*/ 2956 h 3074"/>
                  <a:gd name="T52" fmla="*/ 2 w 2621"/>
                  <a:gd name="T53" fmla="*/ 2925 h 3074"/>
                  <a:gd name="T54" fmla="*/ 0 w 2621"/>
                  <a:gd name="T55" fmla="*/ 2893 h 3074"/>
                  <a:gd name="T56" fmla="*/ 0 w 2621"/>
                  <a:gd name="T57" fmla="*/ 181 h 3074"/>
                  <a:gd name="T58" fmla="*/ 2 w 2621"/>
                  <a:gd name="T59" fmla="*/ 149 h 3074"/>
                  <a:gd name="T60" fmla="*/ 10 w 2621"/>
                  <a:gd name="T61" fmla="*/ 118 h 3074"/>
                  <a:gd name="T62" fmla="*/ 24 w 2621"/>
                  <a:gd name="T63" fmla="*/ 90 h 3074"/>
                  <a:gd name="T64" fmla="*/ 42 w 2621"/>
                  <a:gd name="T65" fmla="*/ 65 h 3074"/>
                  <a:gd name="T66" fmla="*/ 63 w 2621"/>
                  <a:gd name="T67" fmla="*/ 43 h 3074"/>
                  <a:gd name="T68" fmla="*/ 89 w 2621"/>
                  <a:gd name="T69" fmla="*/ 25 h 3074"/>
                  <a:gd name="T70" fmla="*/ 118 w 2621"/>
                  <a:gd name="T71" fmla="*/ 12 h 3074"/>
                  <a:gd name="T72" fmla="*/ 148 w 2621"/>
                  <a:gd name="T73" fmla="*/ 3 h 3074"/>
                  <a:gd name="T74" fmla="*/ 180 w 2621"/>
                  <a:gd name="T75" fmla="*/ 0 h 30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621" h="3074">
                    <a:moveTo>
                      <a:pt x="180" y="0"/>
                    </a:moveTo>
                    <a:lnTo>
                      <a:pt x="2440" y="0"/>
                    </a:lnTo>
                    <a:lnTo>
                      <a:pt x="2474" y="3"/>
                    </a:lnTo>
                    <a:lnTo>
                      <a:pt x="2504" y="12"/>
                    </a:lnTo>
                    <a:lnTo>
                      <a:pt x="2532" y="25"/>
                    </a:lnTo>
                    <a:lnTo>
                      <a:pt x="2557" y="43"/>
                    </a:lnTo>
                    <a:lnTo>
                      <a:pt x="2579" y="65"/>
                    </a:lnTo>
                    <a:lnTo>
                      <a:pt x="2596" y="90"/>
                    </a:lnTo>
                    <a:lnTo>
                      <a:pt x="2610" y="118"/>
                    </a:lnTo>
                    <a:lnTo>
                      <a:pt x="2618" y="149"/>
                    </a:lnTo>
                    <a:lnTo>
                      <a:pt x="2621" y="181"/>
                    </a:lnTo>
                    <a:lnTo>
                      <a:pt x="2621" y="2037"/>
                    </a:lnTo>
                    <a:lnTo>
                      <a:pt x="2260" y="2335"/>
                    </a:lnTo>
                    <a:lnTo>
                      <a:pt x="2260" y="362"/>
                    </a:lnTo>
                    <a:lnTo>
                      <a:pt x="361" y="362"/>
                    </a:lnTo>
                    <a:lnTo>
                      <a:pt x="361" y="2712"/>
                    </a:lnTo>
                    <a:lnTo>
                      <a:pt x="1502" y="2712"/>
                    </a:lnTo>
                    <a:lnTo>
                      <a:pt x="1758" y="3074"/>
                    </a:lnTo>
                    <a:lnTo>
                      <a:pt x="180" y="3074"/>
                    </a:lnTo>
                    <a:lnTo>
                      <a:pt x="148" y="3070"/>
                    </a:lnTo>
                    <a:lnTo>
                      <a:pt x="118" y="3062"/>
                    </a:lnTo>
                    <a:lnTo>
                      <a:pt x="89" y="3049"/>
                    </a:lnTo>
                    <a:lnTo>
                      <a:pt x="63" y="3031"/>
                    </a:lnTo>
                    <a:lnTo>
                      <a:pt x="42" y="3009"/>
                    </a:lnTo>
                    <a:lnTo>
                      <a:pt x="24" y="2984"/>
                    </a:lnTo>
                    <a:lnTo>
                      <a:pt x="10" y="2956"/>
                    </a:lnTo>
                    <a:lnTo>
                      <a:pt x="2" y="2925"/>
                    </a:lnTo>
                    <a:lnTo>
                      <a:pt x="0" y="2893"/>
                    </a:lnTo>
                    <a:lnTo>
                      <a:pt x="0" y="181"/>
                    </a:lnTo>
                    <a:lnTo>
                      <a:pt x="2" y="149"/>
                    </a:lnTo>
                    <a:lnTo>
                      <a:pt x="10" y="118"/>
                    </a:lnTo>
                    <a:lnTo>
                      <a:pt x="24" y="90"/>
                    </a:lnTo>
                    <a:lnTo>
                      <a:pt x="42" y="65"/>
                    </a:lnTo>
                    <a:lnTo>
                      <a:pt x="63" y="43"/>
                    </a:lnTo>
                    <a:lnTo>
                      <a:pt x="89" y="25"/>
                    </a:lnTo>
                    <a:lnTo>
                      <a:pt x="118" y="12"/>
                    </a:lnTo>
                    <a:lnTo>
                      <a:pt x="148" y="3"/>
                    </a:lnTo>
                    <a:lnTo>
                      <a:pt x="1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96" name="Freeform 8">
                <a:extLst>
                  <a:ext uri="{FF2B5EF4-FFF2-40B4-BE49-F238E27FC236}">
                    <a16:creationId xmlns:a16="http://schemas.microsoft.com/office/drawing/2014/main" id="{89B675D5-E3EC-409F-86AA-6EE16C3BC6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6" y="1910"/>
                <a:ext cx="151" cy="126"/>
              </a:xfrm>
              <a:custGeom>
                <a:avLst/>
                <a:gdLst>
                  <a:gd name="T0" fmla="*/ 1580 w 1668"/>
                  <a:gd name="T1" fmla="*/ 0 h 1391"/>
                  <a:gd name="T2" fmla="*/ 1601 w 1668"/>
                  <a:gd name="T3" fmla="*/ 3 h 1391"/>
                  <a:gd name="T4" fmla="*/ 1621 w 1668"/>
                  <a:gd name="T5" fmla="*/ 12 h 1391"/>
                  <a:gd name="T6" fmla="*/ 1640 w 1668"/>
                  <a:gd name="T7" fmla="*/ 25 h 1391"/>
                  <a:gd name="T8" fmla="*/ 1653 w 1668"/>
                  <a:gd name="T9" fmla="*/ 42 h 1391"/>
                  <a:gd name="T10" fmla="*/ 1662 w 1668"/>
                  <a:gd name="T11" fmla="*/ 62 h 1391"/>
                  <a:gd name="T12" fmla="*/ 1668 w 1668"/>
                  <a:gd name="T13" fmla="*/ 82 h 1391"/>
                  <a:gd name="T14" fmla="*/ 1667 w 1668"/>
                  <a:gd name="T15" fmla="*/ 104 h 1391"/>
                  <a:gd name="T16" fmla="*/ 1661 w 1668"/>
                  <a:gd name="T17" fmla="*/ 125 h 1391"/>
                  <a:gd name="T18" fmla="*/ 1650 w 1668"/>
                  <a:gd name="T19" fmla="*/ 144 h 1391"/>
                  <a:gd name="T20" fmla="*/ 763 w 1668"/>
                  <a:gd name="T21" fmla="*/ 1353 h 1391"/>
                  <a:gd name="T22" fmla="*/ 748 w 1668"/>
                  <a:gd name="T23" fmla="*/ 1369 h 1391"/>
                  <a:gd name="T24" fmla="*/ 730 w 1668"/>
                  <a:gd name="T25" fmla="*/ 1380 h 1391"/>
                  <a:gd name="T26" fmla="*/ 711 w 1668"/>
                  <a:gd name="T27" fmla="*/ 1388 h 1391"/>
                  <a:gd name="T28" fmla="*/ 690 w 1668"/>
                  <a:gd name="T29" fmla="*/ 1391 h 1391"/>
                  <a:gd name="T30" fmla="*/ 689 w 1668"/>
                  <a:gd name="T31" fmla="*/ 1391 h 1391"/>
                  <a:gd name="T32" fmla="*/ 668 w 1668"/>
                  <a:gd name="T33" fmla="*/ 1388 h 1391"/>
                  <a:gd name="T34" fmla="*/ 648 w 1668"/>
                  <a:gd name="T35" fmla="*/ 1379 h 1391"/>
                  <a:gd name="T36" fmla="*/ 631 w 1668"/>
                  <a:gd name="T37" fmla="*/ 1368 h 1391"/>
                  <a:gd name="T38" fmla="*/ 616 w 1668"/>
                  <a:gd name="T39" fmla="*/ 1351 h 1391"/>
                  <a:gd name="T40" fmla="*/ 17 w 1668"/>
                  <a:gd name="T41" fmla="*/ 505 h 1391"/>
                  <a:gd name="T42" fmla="*/ 7 w 1668"/>
                  <a:gd name="T43" fmla="*/ 486 h 1391"/>
                  <a:gd name="T44" fmla="*/ 1 w 1668"/>
                  <a:gd name="T45" fmla="*/ 466 h 1391"/>
                  <a:gd name="T46" fmla="*/ 0 w 1668"/>
                  <a:gd name="T47" fmla="*/ 446 h 1391"/>
                  <a:gd name="T48" fmla="*/ 4 w 1668"/>
                  <a:gd name="T49" fmla="*/ 427 h 1391"/>
                  <a:gd name="T50" fmla="*/ 13 w 1668"/>
                  <a:gd name="T51" fmla="*/ 408 h 1391"/>
                  <a:gd name="T52" fmla="*/ 24 w 1668"/>
                  <a:gd name="T53" fmla="*/ 391 h 1391"/>
                  <a:gd name="T54" fmla="*/ 41 w 1668"/>
                  <a:gd name="T55" fmla="*/ 377 h 1391"/>
                  <a:gd name="T56" fmla="*/ 58 w 1668"/>
                  <a:gd name="T57" fmla="*/ 367 h 1391"/>
                  <a:gd name="T58" fmla="*/ 78 w 1668"/>
                  <a:gd name="T59" fmla="*/ 363 h 1391"/>
                  <a:gd name="T60" fmla="*/ 98 w 1668"/>
                  <a:gd name="T61" fmla="*/ 362 h 1391"/>
                  <a:gd name="T62" fmla="*/ 119 w 1668"/>
                  <a:gd name="T63" fmla="*/ 366 h 1391"/>
                  <a:gd name="T64" fmla="*/ 137 w 1668"/>
                  <a:gd name="T65" fmla="*/ 375 h 1391"/>
                  <a:gd name="T66" fmla="*/ 690 w 1668"/>
                  <a:gd name="T67" fmla="*/ 706 h 1391"/>
                  <a:gd name="T68" fmla="*/ 1520 w 1668"/>
                  <a:gd name="T69" fmla="*/ 21 h 1391"/>
                  <a:gd name="T70" fmla="*/ 1539 w 1668"/>
                  <a:gd name="T71" fmla="*/ 10 h 1391"/>
                  <a:gd name="T72" fmla="*/ 1558 w 1668"/>
                  <a:gd name="T73" fmla="*/ 2 h 1391"/>
                  <a:gd name="T74" fmla="*/ 1580 w 1668"/>
                  <a:gd name="T75" fmla="*/ 0 h 1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668" h="1391">
                    <a:moveTo>
                      <a:pt x="1580" y="0"/>
                    </a:moveTo>
                    <a:lnTo>
                      <a:pt x="1601" y="3"/>
                    </a:lnTo>
                    <a:lnTo>
                      <a:pt x="1621" y="12"/>
                    </a:lnTo>
                    <a:lnTo>
                      <a:pt x="1640" y="25"/>
                    </a:lnTo>
                    <a:lnTo>
                      <a:pt x="1653" y="42"/>
                    </a:lnTo>
                    <a:lnTo>
                      <a:pt x="1662" y="62"/>
                    </a:lnTo>
                    <a:lnTo>
                      <a:pt x="1668" y="82"/>
                    </a:lnTo>
                    <a:lnTo>
                      <a:pt x="1667" y="104"/>
                    </a:lnTo>
                    <a:lnTo>
                      <a:pt x="1661" y="125"/>
                    </a:lnTo>
                    <a:lnTo>
                      <a:pt x="1650" y="144"/>
                    </a:lnTo>
                    <a:lnTo>
                      <a:pt x="763" y="1353"/>
                    </a:lnTo>
                    <a:lnTo>
                      <a:pt x="748" y="1369"/>
                    </a:lnTo>
                    <a:lnTo>
                      <a:pt x="730" y="1380"/>
                    </a:lnTo>
                    <a:lnTo>
                      <a:pt x="711" y="1388"/>
                    </a:lnTo>
                    <a:lnTo>
                      <a:pt x="690" y="1391"/>
                    </a:lnTo>
                    <a:lnTo>
                      <a:pt x="689" y="1391"/>
                    </a:lnTo>
                    <a:lnTo>
                      <a:pt x="668" y="1388"/>
                    </a:lnTo>
                    <a:lnTo>
                      <a:pt x="648" y="1379"/>
                    </a:lnTo>
                    <a:lnTo>
                      <a:pt x="631" y="1368"/>
                    </a:lnTo>
                    <a:lnTo>
                      <a:pt x="616" y="1351"/>
                    </a:lnTo>
                    <a:lnTo>
                      <a:pt x="17" y="505"/>
                    </a:lnTo>
                    <a:lnTo>
                      <a:pt x="7" y="486"/>
                    </a:lnTo>
                    <a:lnTo>
                      <a:pt x="1" y="466"/>
                    </a:lnTo>
                    <a:lnTo>
                      <a:pt x="0" y="446"/>
                    </a:lnTo>
                    <a:lnTo>
                      <a:pt x="4" y="427"/>
                    </a:lnTo>
                    <a:lnTo>
                      <a:pt x="13" y="408"/>
                    </a:lnTo>
                    <a:lnTo>
                      <a:pt x="24" y="391"/>
                    </a:lnTo>
                    <a:lnTo>
                      <a:pt x="41" y="377"/>
                    </a:lnTo>
                    <a:lnTo>
                      <a:pt x="58" y="367"/>
                    </a:lnTo>
                    <a:lnTo>
                      <a:pt x="78" y="363"/>
                    </a:lnTo>
                    <a:lnTo>
                      <a:pt x="98" y="362"/>
                    </a:lnTo>
                    <a:lnTo>
                      <a:pt x="119" y="366"/>
                    </a:lnTo>
                    <a:lnTo>
                      <a:pt x="137" y="375"/>
                    </a:lnTo>
                    <a:lnTo>
                      <a:pt x="690" y="706"/>
                    </a:lnTo>
                    <a:lnTo>
                      <a:pt x="1520" y="21"/>
                    </a:lnTo>
                    <a:lnTo>
                      <a:pt x="1539" y="10"/>
                    </a:lnTo>
                    <a:lnTo>
                      <a:pt x="1558" y="2"/>
                    </a:lnTo>
                    <a:lnTo>
                      <a:pt x="15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98" name="Freeform 9">
                <a:extLst>
                  <a:ext uri="{FF2B5EF4-FFF2-40B4-BE49-F238E27FC236}">
                    <a16:creationId xmlns:a16="http://schemas.microsoft.com/office/drawing/2014/main" id="{C683E59B-CC65-4B4B-B704-6306C4B098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2" y="1793"/>
                <a:ext cx="132" cy="33"/>
              </a:xfrm>
              <a:custGeom>
                <a:avLst/>
                <a:gdLst>
                  <a:gd name="T0" fmla="*/ 180 w 1446"/>
                  <a:gd name="T1" fmla="*/ 0 h 362"/>
                  <a:gd name="T2" fmla="*/ 1266 w 1446"/>
                  <a:gd name="T3" fmla="*/ 0 h 362"/>
                  <a:gd name="T4" fmla="*/ 1298 w 1446"/>
                  <a:gd name="T5" fmla="*/ 3 h 362"/>
                  <a:gd name="T6" fmla="*/ 1328 w 1446"/>
                  <a:gd name="T7" fmla="*/ 11 h 362"/>
                  <a:gd name="T8" fmla="*/ 1356 w 1446"/>
                  <a:gd name="T9" fmla="*/ 25 h 362"/>
                  <a:gd name="T10" fmla="*/ 1381 w 1446"/>
                  <a:gd name="T11" fmla="*/ 42 h 362"/>
                  <a:gd name="T12" fmla="*/ 1403 w 1446"/>
                  <a:gd name="T13" fmla="*/ 64 h 362"/>
                  <a:gd name="T14" fmla="*/ 1421 w 1446"/>
                  <a:gd name="T15" fmla="*/ 89 h 362"/>
                  <a:gd name="T16" fmla="*/ 1434 w 1446"/>
                  <a:gd name="T17" fmla="*/ 117 h 362"/>
                  <a:gd name="T18" fmla="*/ 1443 w 1446"/>
                  <a:gd name="T19" fmla="*/ 148 h 362"/>
                  <a:gd name="T20" fmla="*/ 1446 w 1446"/>
                  <a:gd name="T21" fmla="*/ 181 h 362"/>
                  <a:gd name="T22" fmla="*/ 1443 w 1446"/>
                  <a:gd name="T23" fmla="*/ 213 h 362"/>
                  <a:gd name="T24" fmla="*/ 1434 w 1446"/>
                  <a:gd name="T25" fmla="*/ 244 h 362"/>
                  <a:gd name="T26" fmla="*/ 1421 w 1446"/>
                  <a:gd name="T27" fmla="*/ 272 h 362"/>
                  <a:gd name="T28" fmla="*/ 1403 w 1446"/>
                  <a:gd name="T29" fmla="*/ 297 h 362"/>
                  <a:gd name="T30" fmla="*/ 1381 w 1446"/>
                  <a:gd name="T31" fmla="*/ 319 h 362"/>
                  <a:gd name="T32" fmla="*/ 1356 w 1446"/>
                  <a:gd name="T33" fmla="*/ 337 h 362"/>
                  <a:gd name="T34" fmla="*/ 1328 w 1446"/>
                  <a:gd name="T35" fmla="*/ 350 h 362"/>
                  <a:gd name="T36" fmla="*/ 1297 w 1446"/>
                  <a:gd name="T37" fmla="*/ 358 h 362"/>
                  <a:gd name="T38" fmla="*/ 1265 w 1446"/>
                  <a:gd name="T39" fmla="*/ 362 h 362"/>
                  <a:gd name="T40" fmla="*/ 180 w 1446"/>
                  <a:gd name="T41" fmla="*/ 362 h 362"/>
                  <a:gd name="T42" fmla="*/ 147 w 1446"/>
                  <a:gd name="T43" fmla="*/ 358 h 362"/>
                  <a:gd name="T44" fmla="*/ 117 w 1446"/>
                  <a:gd name="T45" fmla="*/ 350 h 362"/>
                  <a:gd name="T46" fmla="*/ 89 w 1446"/>
                  <a:gd name="T47" fmla="*/ 337 h 362"/>
                  <a:gd name="T48" fmla="*/ 63 w 1446"/>
                  <a:gd name="T49" fmla="*/ 319 h 362"/>
                  <a:gd name="T50" fmla="*/ 41 w 1446"/>
                  <a:gd name="T51" fmla="*/ 297 h 362"/>
                  <a:gd name="T52" fmla="*/ 24 w 1446"/>
                  <a:gd name="T53" fmla="*/ 272 h 362"/>
                  <a:gd name="T54" fmla="*/ 10 w 1446"/>
                  <a:gd name="T55" fmla="*/ 244 h 362"/>
                  <a:gd name="T56" fmla="*/ 2 w 1446"/>
                  <a:gd name="T57" fmla="*/ 213 h 362"/>
                  <a:gd name="T58" fmla="*/ 0 w 1446"/>
                  <a:gd name="T59" fmla="*/ 181 h 362"/>
                  <a:gd name="T60" fmla="*/ 2 w 1446"/>
                  <a:gd name="T61" fmla="*/ 148 h 362"/>
                  <a:gd name="T62" fmla="*/ 10 w 1446"/>
                  <a:gd name="T63" fmla="*/ 117 h 362"/>
                  <a:gd name="T64" fmla="*/ 24 w 1446"/>
                  <a:gd name="T65" fmla="*/ 89 h 362"/>
                  <a:gd name="T66" fmla="*/ 41 w 1446"/>
                  <a:gd name="T67" fmla="*/ 64 h 362"/>
                  <a:gd name="T68" fmla="*/ 63 w 1446"/>
                  <a:gd name="T69" fmla="*/ 42 h 362"/>
                  <a:gd name="T70" fmla="*/ 89 w 1446"/>
                  <a:gd name="T71" fmla="*/ 25 h 362"/>
                  <a:gd name="T72" fmla="*/ 117 w 1446"/>
                  <a:gd name="T73" fmla="*/ 11 h 362"/>
                  <a:gd name="T74" fmla="*/ 147 w 1446"/>
                  <a:gd name="T75" fmla="*/ 3 h 362"/>
                  <a:gd name="T76" fmla="*/ 180 w 1446"/>
                  <a:gd name="T77" fmla="*/ 0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446" h="362">
                    <a:moveTo>
                      <a:pt x="180" y="0"/>
                    </a:moveTo>
                    <a:lnTo>
                      <a:pt x="1266" y="0"/>
                    </a:lnTo>
                    <a:lnTo>
                      <a:pt x="1298" y="3"/>
                    </a:lnTo>
                    <a:lnTo>
                      <a:pt x="1328" y="11"/>
                    </a:lnTo>
                    <a:lnTo>
                      <a:pt x="1356" y="25"/>
                    </a:lnTo>
                    <a:lnTo>
                      <a:pt x="1381" y="42"/>
                    </a:lnTo>
                    <a:lnTo>
                      <a:pt x="1403" y="64"/>
                    </a:lnTo>
                    <a:lnTo>
                      <a:pt x="1421" y="89"/>
                    </a:lnTo>
                    <a:lnTo>
                      <a:pt x="1434" y="117"/>
                    </a:lnTo>
                    <a:lnTo>
                      <a:pt x="1443" y="148"/>
                    </a:lnTo>
                    <a:lnTo>
                      <a:pt x="1446" y="181"/>
                    </a:lnTo>
                    <a:lnTo>
                      <a:pt x="1443" y="213"/>
                    </a:lnTo>
                    <a:lnTo>
                      <a:pt x="1434" y="244"/>
                    </a:lnTo>
                    <a:lnTo>
                      <a:pt x="1421" y="272"/>
                    </a:lnTo>
                    <a:lnTo>
                      <a:pt x="1403" y="297"/>
                    </a:lnTo>
                    <a:lnTo>
                      <a:pt x="1381" y="319"/>
                    </a:lnTo>
                    <a:lnTo>
                      <a:pt x="1356" y="337"/>
                    </a:lnTo>
                    <a:lnTo>
                      <a:pt x="1328" y="350"/>
                    </a:lnTo>
                    <a:lnTo>
                      <a:pt x="1297" y="358"/>
                    </a:lnTo>
                    <a:lnTo>
                      <a:pt x="1265" y="362"/>
                    </a:lnTo>
                    <a:lnTo>
                      <a:pt x="180" y="362"/>
                    </a:lnTo>
                    <a:lnTo>
                      <a:pt x="147" y="358"/>
                    </a:lnTo>
                    <a:lnTo>
                      <a:pt x="117" y="350"/>
                    </a:lnTo>
                    <a:lnTo>
                      <a:pt x="89" y="337"/>
                    </a:lnTo>
                    <a:lnTo>
                      <a:pt x="63" y="319"/>
                    </a:lnTo>
                    <a:lnTo>
                      <a:pt x="41" y="297"/>
                    </a:lnTo>
                    <a:lnTo>
                      <a:pt x="24" y="272"/>
                    </a:lnTo>
                    <a:lnTo>
                      <a:pt x="10" y="244"/>
                    </a:lnTo>
                    <a:lnTo>
                      <a:pt x="2" y="213"/>
                    </a:lnTo>
                    <a:lnTo>
                      <a:pt x="0" y="181"/>
                    </a:lnTo>
                    <a:lnTo>
                      <a:pt x="2" y="148"/>
                    </a:lnTo>
                    <a:lnTo>
                      <a:pt x="10" y="117"/>
                    </a:lnTo>
                    <a:lnTo>
                      <a:pt x="24" y="89"/>
                    </a:lnTo>
                    <a:lnTo>
                      <a:pt x="41" y="64"/>
                    </a:lnTo>
                    <a:lnTo>
                      <a:pt x="63" y="42"/>
                    </a:lnTo>
                    <a:lnTo>
                      <a:pt x="89" y="25"/>
                    </a:lnTo>
                    <a:lnTo>
                      <a:pt x="117" y="11"/>
                    </a:lnTo>
                    <a:lnTo>
                      <a:pt x="147" y="3"/>
                    </a:lnTo>
                    <a:lnTo>
                      <a:pt x="1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99" name="Freeform 10">
                <a:extLst>
                  <a:ext uri="{FF2B5EF4-FFF2-40B4-BE49-F238E27FC236}">
                    <a16:creationId xmlns:a16="http://schemas.microsoft.com/office/drawing/2014/main" id="{09831800-E439-4CDC-8439-7D7B5877DD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2" y="1842"/>
                <a:ext cx="132" cy="33"/>
              </a:xfrm>
              <a:custGeom>
                <a:avLst/>
                <a:gdLst>
                  <a:gd name="T0" fmla="*/ 180 w 1446"/>
                  <a:gd name="T1" fmla="*/ 0 h 360"/>
                  <a:gd name="T2" fmla="*/ 1266 w 1446"/>
                  <a:gd name="T3" fmla="*/ 0 h 360"/>
                  <a:gd name="T4" fmla="*/ 1298 w 1446"/>
                  <a:gd name="T5" fmla="*/ 2 h 360"/>
                  <a:gd name="T6" fmla="*/ 1328 w 1446"/>
                  <a:gd name="T7" fmla="*/ 11 h 360"/>
                  <a:gd name="T8" fmla="*/ 1356 w 1446"/>
                  <a:gd name="T9" fmla="*/ 23 h 360"/>
                  <a:gd name="T10" fmla="*/ 1381 w 1446"/>
                  <a:gd name="T11" fmla="*/ 42 h 360"/>
                  <a:gd name="T12" fmla="*/ 1403 w 1446"/>
                  <a:gd name="T13" fmla="*/ 64 h 360"/>
                  <a:gd name="T14" fmla="*/ 1421 w 1446"/>
                  <a:gd name="T15" fmla="*/ 89 h 360"/>
                  <a:gd name="T16" fmla="*/ 1434 w 1446"/>
                  <a:gd name="T17" fmla="*/ 117 h 360"/>
                  <a:gd name="T18" fmla="*/ 1443 w 1446"/>
                  <a:gd name="T19" fmla="*/ 147 h 360"/>
                  <a:gd name="T20" fmla="*/ 1446 w 1446"/>
                  <a:gd name="T21" fmla="*/ 179 h 360"/>
                  <a:gd name="T22" fmla="*/ 1443 w 1446"/>
                  <a:gd name="T23" fmla="*/ 213 h 360"/>
                  <a:gd name="T24" fmla="*/ 1434 w 1446"/>
                  <a:gd name="T25" fmla="*/ 243 h 360"/>
                  <a:gd name="T26" fmla="*/ 1421 w 1446"/>
                  <a:gd name="T27" fmla="*/ 271 h 360"/>
                  <a:gd name="T28" fmla="*/ 1403 w 1446"/>
                  <a:gd name="T29" fmla="*/ 297 h 360"/>
                  <a:gd name="T30" fmla="*/ 1381 w 1446"/>
                  <a:gd name="T31" fmla="*/ 318 h 360"/>
                  <a:gd name="T32" fmla="*/ 1356 w 1446"/>
                  <a:gd name="T33" fmla="*/ 337 h 360"/>
                  <a:gd name="T34" fmla="*/ 1328 w 1446"/>
                  <a:gd name="T35" fmla="*/ 349 h 360"/>
                  <a:gd name="T36" fmla="*/ 1297 w 1446"/>
                  <a:gd name="T37" fmla="*/ 358 h 360"/>
                  <a:gd name="T38" fmla="*/ 1265 w 1446"/>
                  <a:gd name="T39" fmla="*/ 360 h 360"/>
                  <a:gd name="T40" fmla="*/ 180 w 1446"/>
                  <a:gd name="T41" fmla="*/ 360 h 360"/>
                  <a:gd name="T42" fmla="*/ 147 w 1446"/>
                  <a:gd name="T43" fmla="*/ 358 h 360"/>
                  <a:gd name="T44" fmla="*/ 117 w 1446"/>
                  <a:gd name="T45" fmla="*/ 349 h 360"/>
                  <a:gd name="T46" fmla="*/ 89 w 1446"/>
                  <a:gd name="T47" fmla="*/ 337 h 360"/>
                  <a:gd name="T48" fmla="*/ 63 w 1446"/>
                  <a:gd name="T49" fmla="*/ 318 h 360"/>
                  <a:gd name="T50" fmla="*/ 41 w 1446"/>
                  <a:gd name="T51" fmla="*/ 297 h 360"/>
                  <a:gd name="T52" fmla="*/ 24 w 1446"/>
                  <a:gd name="T53" fmla="*/ 271 h 360"/>
                  <a:gd name="T54" fmla="*/ 10 w 1446"/>
                  <a:gd name="T55" fmla="*/ 243 h 360"/>
                  <a:gd name="T56" fmla="*/ 2 w 1446"/>
                  <a:gd name="T57" fmla="*/ 213 h 360"/>
                  <a:gd name="T58" fmla="*/ 0 w 1446"/>
                  <a:gd name="T59" fmla="*/ 179 h 360"/>
                  <a:gd name="T60" fmla="*/ 2 w 1446"/>
                  <a:gd name="T61" fmla="*/ 147 h 360"/>
                  <a:gd name="T62" fmla="*/ 10 w 1446"/>
                  <a:gd name="T63" fmla="*/ 117 h 360"/>
                  <a:gd name="T64" fmla="*/ 24 w 1446"/>
                  <a:gd name="T65" fmla="*/ 89 h 360"/>
                  <a:gd name="T66" fmla="*/ 41 w 1446"/>
                  <a:gd name="T67" fmla="*/ 64 h 360"/>
                  <a:gd name="T68" fmla="*/ 63 w 1446"/>
                  <a:gd name="T69" fmla="*/ 42 h 360"/>
                  <a:gd name="T70" fmla="*/ 89 w 1446"/>
                  <a:gd name="T71" fmla="*/ 23 h 360"/>
                  <a:gd name="T72" fmla="*/ 117 w 1446"/>
                  <a:gd name="T73" fmla="*/ 11 h 360"/>
                  <a:gd name="T74" fmla="*/ 147 w 1446"/>
                  <a:gd name="T75" fmla="*/ 2 h 360"/>
                  <a:gd name="T76" fmla="*/ 180 w 1446"/>
                  <a:gd name="T77" fmla="*/ 0 h 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446" h="360">
                    <a:moveTo>
                      <a:pt x="180" y="0"/>
                    </a:moveTo>
                    <a:lnTo>
                      <a:pt x="1266" y="0"/>
                    </a:lnTo>
                    <a:lnTo>
                      <a:pt x="1298" y="2"/>
                    </a:lnTo>
                    <a:lnTo>
                      <a:pt x="1328" y="11"/>
                    </a:lnTo>
                    <a:lnTo>
                      <a:pt x="1356" y="23"/>
                    </a:lnTo>
                    <a:lnTo>
                      <a:pt x="1381" y="42"/>
                    </a:lnTo>
                    <a:lnTo>
                      <a:pt x="1403" y="64"/>
                    </a:lnTo>
                    <a:lnTo>
                      <a:pt x="1421" y="89"/>
                    </a:lnTo>
                    <a:lnTo>
                      <a:pt x="1434" y="117"/>
                    </a:lnTo>
                    <a:lnTo>
                      <a:pt x="1443" y="147"/>
                    </a:lnTo>
                    <a:lnTo>
                      <a:pt x="1446" y="179"/>
                    </a:lnTo>
                    <a:lnTo>
                      <a:pt x="1443" y="213"/>
                    </a:lnTo>
                    <a:lnTo>
                      <a:pt x="1434" y="243"/>
                    </a:lnTo>
                    <a:lnTo>
                      <a:pt x="1421" y="271"/>
                    </a:lnTo>
                    <a:lnTo>
                      <a:pt x="1403" y="297"/>
                    </a:lnTo>
                    <a:lnTo>
                      <a:pt x="1381" y="318"/>
                    </a:lnTo>
                    <a:lnTo>
                      <a:pt x="1356" y="337"/>
                    </a:lnTo>
                    <a:lnTo>
                      <a:pt x="1328" y="349"/>
                    </a:lnTo>
                    <a:lnTo>
                      <a:pt x="1297" y="358"/>
                    </a:lnTo>
                    <a:lnTo>
                      <a:pt x="1265" y="360"/>
                    </a:lnTo>
                    <a:lnTo>
                      <a:pt x="180" y="360"/>
                    </a:lnTo>
                    <a:lnTo>
                      <a:pt x="147" y="358"/>
                    </a:lnTo>
                    <a:lnTo>
                      <a:pt x="117" y="349"/>
                    </a:lnTo>
                    <a:lnTo>
                      <a:pt x="89" y="337"/>
                    </a:lnTo>
                    <a:lnTo>
                      <a:pt x="63" y="318"/>
                    </a:lnTo>
                    <a:lnTo>
                      <a:pt x="41" y="297"/>
                    </a:lnTo>
                    <a:lnTo>
                      <a:pt x="24" y="271"/>
                    </a:lnTo>
                    <a:lnTo>
                      <a:pt x="10" y="243"/>
                    </a:lnTo>
                    <a:lnTo>
                      <a:pt x="2" y="213"/>
                    </a:lnTo>
                    <a:lnTo>
                      <a:pt x="0" y="179"/>
                    </a:lnTo>
                    <a:lnTo>
                      <a:pt x="2" y="147"/>
                    </a:lnTo>
                    <a:lnTo>
                      <a:pt x="10" y="117"/>
                    </a:lnTo>
                    <a:lnTo>
                      <a:pt x="24" y="89"/>
                    </a:lnTo>
                    <a:lnTo>
                      <a:pt x="41" y="64"/>
                    </a:lnTo>
                    <a:lnTo>
                      <a:pt x="63" y="42"/>
                    </a:lnTo>
                    <a:lnTo>
                      <a:pt x="89" y="23"/>
                    </a:lnTo>
                    <a:lnTo>
                      <a:pt x="117" y="11"/>
                    </a:lnTo>
                    <a:lnTo>
                      <a:pt x="147" y="2"/>
                    </a:lnTo>
                    <a:lnTo>
                      <a:pt x="1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100" name="Freeform 11">
                <a:extLst>
                  <a:ext uri="{FF2B5EF4-FFF2-40B4-BE49-F238E27FC236}">
                    <a16:creationId xmlns:a16="http://schemas.microsoft.com/office/drawing/2014/main" id="{398212E6-C94F-4C15-80DD-7E7F4EFDF4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2" y="1891"/>
                <a:ext cx="132" cy="33"/>
              </a:xfrm>
              <a:custGeom>
                <a:avLst/>
                <a:gdLst>
                  <a:gd name="T0" fmla="*/ 180 w 1446"/>
                  <a:gd name="T1" fmla="*/ 0 h 362"/>
                  <a:gd name="T2" fmla="*/ 1266 w 1446"/>
                  <a:gd name="T3" fmla="*/ 0 h 362"/>
                  <a:gd name="T4" fmla="*/ 1298 w 1446"/>
                  <a:gd name="T5" fmla="*/ 4 h 362"/>
                  <a:gd name="T6" fmla="*/ 1328 w 1446"/>
                  <a:gd name="T7" fmla="*/ 12 h 362"/>
                  <a:gd name="T8" fmla="*/ 1356 w 1446"/>
                  <a:gd name="T9" fmla="*/ 25 h 362"/>
                  <a:gd name="T10" fmla="*/ 1381 w 1446"/>
                  <a:gd name="T11" fmla="*/ 43 h 362"/>
                  <a:gd name="T12" fmla="*/ 1403 w 1446"/>
                  <a:gd name="T13" fmla="*/ 65 h 362"/>
                  <a:gd name="T14" fmla="*/ 1421 w 1446"/>
                  <a:gd name="T15" fmla="*/ 90 h 362"/>
                  <a:gd name="T16" fmla="*/ 1434 w 1446"/>
                  <a:gd name="T17" fmla="*/ 118 h 362"/>
                  <a:gd name="T18" fmla="*/ 1443 w 1446"/>
                  <a:gd name="T19" fmla="*/ 149 h 362"/>
                  <a:gd name="T20" fmla="*/ 1446 w 1446"/>
                  <a:gd name="T21" fmla="*/ 181 h 362"/>
                  <a:gd name="T22" fmla="*/ 1443 w 1446"/>
                  <a:gd name="T23" fmla="*/ 214 h 362"/>
                  <a:gd name="T24" fmla="*/ 1434 w 1446"/>
                  <a:gd name="T25" fmla="*/ 245 h 362"/>
                  <a:gd name="T26" fmla="*/ 1421 w 1446"/>
                  <a:gd name="T27" fmla="*/ 273 h 362"/>
                  <a:gd name="T28" fmla="*/ 1403 w 1446"/>
                  <a:gd name="T29" fmla="*/ 298 h 362"/>
                  <a:gd name="T30" fmla="*/ 1381 w 1446"/>
                  <a:gd name="T31" fmla="*/ 320 h 362"/>
                  <a:gd name="T32" fmla="*/ 1356 w 1446"/>
                  <a:gd name="T33" fmla="*/ 337 h 362"/>
                  <a:gd name="T34" fmla="*/ 1328 w 1446"/>
                  <a:gd name="T35" fmla="*/ 351 h 362"/>
                  <a:gd name="T36" fmla="*/ 1297 w 1446"/>
                  <a:gd name="T37" fmla="*/ 359 h 362"/>
                  <a:gd name="T38" fmla="*/ 1265 w 1446"/>
                  <a:gd name="T39" fmla="*/ 362 h 362"/>
                  <a:gd name="T40" fmla="*/ 180 w 1446"/>
                  <a:gd name="T41" fmla="*/ 362 h 362"/>
                  <a:gd name="T42" fmla="*/ 147 w 1446"/>
                  <a:gd name="T43" fmla="*/ 359 h 362"/>
                  <a:gd name="T44" fmla="*/ 117 w 1446"/>
                  <a:gd name="T45" fmla="*/ 351 h 362"/>
                  <a:gd name="T46" fmla="*/ 89 w 1446"/>
                  <a:gd name="T47" fmla="*/ 337 h 362"/>
                  <a:gd name="T48" fmla="*/ 63 w 1446"/>
                  <a:gd name="T49" fmla="*/ 320 h 362"/>
                  <a:gd name="T50" fmla="*/ 41 w 1446"/>
                  <a:gd name="T51" fmla="*/ 298 h 362"/>
                  <a:gd name="T52" fmla="*/ 24 w 1446"/>
                  <a:gd name="T53" fmla="*/ 273 h 362"/>
                  <a:gd name="T54" fmla="*/ 10 w 1446"/>
                  <a:gd name="T55" fmla="*/ 245 h 362"/>
                  <a:gd name="T56" fmla="*/ 2 w 1446"/>
                  <a:gd name="T57" fmla="*/ 214 h 362"/>
                  <a:gd name="T58" fmla="*/ 0 w 1446"/>
                  <a:gd name="T59" fmla="*/ 181 h 362"/>
                  <a:gd name="T60" fmla="*/ 2 w 1446"/>
                  <a:gd name="T61" fmla="*/ 149 h 362"/>
                  <a:gd name="T62" fmla="*/ 10 w 1446"/>
                  <a:gd name="T63" fmla="*/ 118 h 362"/>
                  <a:gd name="T64" fmla="*/ 24 w 1446"/>
                  <a:gd name="T65" fmla="*/ 90 h 362"/>
                  <a:gd name="T66" fmla="*/ 41 w 1446"/>
                  <a:gd name="T67" fmla="*/ 65 h 362"/>
                  <a:gd name="T68" fmla="*/ 63 w 1446"/>
                  <a:gd name="T69" fmla="*/ 43 h 362"/>
                  <a:gd name="T70" fmla="*/ 89 w 1446"/>
                  <a:gd name="T71" fmla="*/ 25 h 362"/>
                  <a:gd name="T72" fmla="*/ 117 w 1446"/>
                  <a:gd name="T73" fmla="*/ 12 h 362"/>
                  <a:gd name="T74" fmla="*/ 147 w 1446"/>
                  <a:gd name="T75" fmla="*/ 4 h 362"/>
                  <a:gd name="T76" fmla="*/ 180 w 1446"/>
                  <a:gd name="T77" fmla="*/ 0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446" h="362">
                    <a:moveTo>
                      <a:pt x="180" y="0"/>
                    </a:moveTo>
                    <a:lnTo>
                      <a:pt x="1266" y="0"/>
                    </a:lnTo>
                    <a:lnTo>
                      <a:pt x="1298" y="4"/>
                    </a:lnTo>
                    <a:lnTo>
                      <a:pt x="1328" y="12"/>
                    </a:lnTo>
                    <a:lnTo>
                      <a:pt x="1356" y="25"/>
                    </a:lnTo>
                    <a:lnTo>
                      <a:pt x="1381" y="43"/>
                    </a:lnTo>
                    <a:lnTo>
                      <a:pt x="1403" y="65"/>
                    </a:lnTo>
                    <a:lnTo>
                      <a:pt x="1421" y="90"/>
                    </a:lnTo>
                    <a:lnTo>
                      <a:pt x="1434" y="118"/>
                    </a:lnTo>
                    <a:lnTo>
                      <a:pt x="1443" y="149"/>
                    </a:lnTo>
                    <a:lnTo>
                      <a:pt x="1446" y="181"/>
                    </a:lnTo>
                    <a:lnTo>
                      <a:pt x="1443" y="214"/>
                    </a:lnTo>
                    <a:lnTo>
                      <a:pt x="1434" y="245"/>
                    </a:lnTo>
                    <a:lnTo>
                      <a:pt x="1421" y="273"/>
                    </a:lnTo>
                    <a:lnTo>
                      <a:pt x="1403" y="298"/>
                    </a:lnTo>
                    <a:lnTo>
                      <a:pt x="1381" y="320"/>
                    </a:lnTo>
                    <a:lnTo>
                      <a:pt x="1356" y="337"/>
                    </a:lnTo>
                    <a:lnTo>
                      <a:pt x="1328" y="351"/>
                    </a:lnTo>
                    <a:lnTo>
                      <a:pt x="1297" y="359"/>
                    </a:lnTo>
                    <a:lnTo>
                      <a:pt x="1265" y="362"/>
                    </a:lnTo>
                    <a:lnTo>
                      <a:pt x="180" y="362"/>
                    </a:lnTo>
                    <a:lnTo>
                      <a:pt x="147" y="359"/>
                    </a:lnTo>
                    <a:lnTo>
                      <a:pt x="117" y="351"/>
                    </a:lnTo>
                    <a:lnTo>
                      <a:pt x="89" y="337"/>
                    </a:lnTo>
                    <a:lnTo>
                      <a:pt x="63" y="320"/>
                    </a:lnTo>
                    <a:lnTo>
                      <a:pt x="41" y="298"/>
                    </a:lnTo>
                    <a:lnTo>
                      <a:pt x="24" y="273"/>
                    </a:lnTo>
                    <a:lnTo>
                      <a:pt x="10" y="245"/>
                    </a:lnTo>
                    <a:lnTo>
                      <a:pt x="2" y="214"/>
                    </a:lnTo>
                    <a:lnTo>
                      <a:pt x="0" y="181"/>
                    </a:lnTo>
                    <a:lnTo>
                      <a:pt x="2" y="149"/>
                    </a:lnTo>
                    <a:lnTo>
                      <a:pt x="10" y="118"/>
                    </a:lnTo>
                    <a:lnTo>
                      <a:pt x="24" y="90"/>
                    </a:lnTo>
                    <a:lnTo>
                      <a:pt x="41" y="65"/>
                    </a:lnTo>
                    <a:lnTo>
                      <a:pt x="63" y="43"/>
                    </a:lnTo>
                    <a:lnTo>
                      <a:pt x="89" y="25"/>
                    </a:lnTo>
                    <a:lnTo>
                      <a:pt x="117" y="12"/>
                    </a:lnTo>
                    <a:lnTo>
                      <a:pt x="147" y="4"/>
                    </a:lnTo>
                    <a:lnTo>
                      <a:pt x="1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</p:grpSp>
      </p:grpSp>
      <p:sp>
        <p:nvSpPr>
          <p:cNvPr id="11" name="TextBox 10"/>
          <p:cNvSpPr txBox="1"/>
          <p:nvPr/>
        </p:nvSpPr>
        <p:spPr>
          <a:xfrm>
            <a:off x="7543800" y="1449297"/>
            <a:ext cx="4191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altLang="ko-KR" sz="1400">
                <a:solidFill>
                  <a:srgbClr val="0099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PNU CSE 2021 Graduation</a:t>
            </a:r>
            <a:r>
              <a:rPr lang="ko-KR" altLang="en-US" sz="1400">
                <a:solidFill>
                  <a:srgbClr val="0099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>
                <a:solidFill>
                  <a:srgbClr val="0099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Project</a:t>
            </a:r>
            <a:endParaRPr lang="ko-KR" altLang="en-US" sz="1400">
              <a:solidFill>
                <a:srgbClr val="00993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061674" y="3622428"/>
            <a:ext cx="602615" cy="241464"/>
            <a:chOff x="479425" y="2364330"/>
            <a:chExt cx="602615" cy="241464"/>
          </a:xfrm>
        </p:grpSpPr>
        <p:sp>
          <p:nvSpPr>
            <p:cNvPr id="28" name="모서리가 둥근 직사각형 27"/>
            <p:cNvSpPr/>
            <p:nvPr/>
          </p:nvSpPr>
          <p:spPr>
            <a:xfrm>
              <a:off x="479425" y="2364330"/>
              <a:ext cx="602615" cy="241464"/>
            </a:xfrm>
            <a:prstGeom prst="roundRect">
              <a:avLst>
                <a:gd name="adj" fmla="val 50000"/>
              </a:avLst>
            </a:prstGeom>
            <a:solidFill>
              <a:srgbClr val="0099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43017" y="2385035"/>
              <a:ext cx="475431" cy="20005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300" spc="-1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8  /  10</a:t>
              </a:r>
              <a:endParaRPr lang="ko-KR" altLang="en-US" sz="1300" spc="-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pic>
        <p:nvPicPr>
          <p:cNvPr id="1026" name="Picture 2" descr="라즈베리파이 활용백서의 표지 디자인을 진행했습니다. 라즈베리를 캐릭터로 만들어서 책 좀 보게 만들어 줬네요. | 일러스트레이션, 표지,  타이포그래피">
            <a:extLst>
              <a:ext uri="{FF2B5EF4-FFF2-40B4-BE49-F238E27FC236}">
                <a16:creationId xmlns:a16="http://schemas.microsoft.com/office/drawing/2014/main" id="{BD47AE51-54F0-4792-9020-E8A05D587C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7039" y="4187987"/>
            <a:ext cx="1884218" cy="2355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Freeform 57">
            <a:extLst>
              <a:ext uri="{FF2B5EF4-FFF2-40B4-BE49-F238E27FC236}">
                <a16:creationId xmlns:a16="http://schemas.microsoft.com/office/drawing/2014/main" id="{466258F2-FD37-469F-938D-472FA746C805}"/>
              </a:ext>
            </a:extLst>
          </p:cNvPr>
          <p:cNvSpPr>
            <a:spLocks noEditPoints="1"/>
          </p:cNvSpPr>
          <p:nvPr/>
        </p:nvSpPr>
        <p:spPr bwMode="auto">
          <a:xfrm>
            <a:off x="4140287" y="3343937"/>
            <a:ext cx="137529" cy="141996"/>
          </a:xfrm>
          <a:custGeom>
            <a:avLst/>
            <a:gdLst>
              <a:gd name="T0" fmla="*/ 2324 w 3330"/>
              <a:gd name="T1" fmla="*/ 1006 h 3429"/>
              <a:gd name="T2" fmla="*/ 2264 w 3330"/>
              <a:gd name="T3" fmla="*/ 1026 h 3429"/>
              <a:gd name="T4" fmla="*/ 2212 w 3330"/>
              <a:gd name="T5" fmla="*/ 1063 h 3429"/>
              <a:gd name="T6" fmla="*/ 1483 w 3330"/>
              <a:gd name="T7" fmla="*/ 1790 h 3429"/>
              <a:gd name="T8" fmla="*/ 1458 w 3330"/>
              <a:gd name="T9" fmla="*/ 1796 h 3429"/>
              <a:gd name="T10" fmla="*/ 1433 w 3330"/>
              <a:gd name="T11" fmla="*/ 1790 h 3429"/>
              <a:gd name="T12" fmla="*/ 1156 w 3330"/>
              <a:gd name="T13" fmla="*/ 1517 h 3429"/>
              <a:gd name="T14" fmla="*/ 1106 w 3330"/>
              <a:gd name="T15" fmla="*/ 1479 h 3429"/>
              <a:gd name="T16" fmla="*/ 1045 w 3330"/>
              <a:gd name="T17" fmla="*/ 1459 h 3429"/>
              <a:gd name="T18" fmla="*/ 981 w 3330"/>
              <a:gd name="T19" fmla="*/ 1459 h 3429"/>
              <a:gd name="T20" fmla="*/ 920 w 3330"/>
              <a:gd name="T21" fmla="*/ 1479 h 3429"/>
              <a:gd name="T22" fmla="*/ 870 w 3330"/>
              <a:gd name="T23" fmla="*/ 1515 h 3429"/>
              <a:gd name="T24" fmla="*/ 848 w 3330"/>
              <a:gd name="T25" fmla="*/ 1540 h 3429"/>
              <a:gd name="T26" fmla="*/ 820 w 3330"/>
              <a:gd name="T27" fmla="*/ 1597 h 3429"/>
              <a:gd name="T28" fmla="*/ 810 w 3330"/>
              <a:gd name="T29" fmla="*/ 1660 h 3429"/>
              <a:gd name="T30" fmla="*/ 820 w 3330"/>
              <a:gd name="T31" fmla="*/ 1722 h 3429"/>
              <a:gd name="T32" fmla="*/ 848 w 3330"/>
              <a:gd name="T33" fmla="*/ 1779 h 3429"/>
              <a:gd name="T34" fmla="*/ 1314 w 3330"/>
              <a:gd name="T35" fmla="*/ 2248 h 3429"/>
              <a:gd name="T36" fmla="*/ 1367 w 3330"/>
              <a:gd name="T37" fmla="*/ 2286 h 3429"/>
              <a:gd name="T38" fmla="*/ 1427 w 3330"/>
              <a:gd name="T39" fmla="*/ 2305 h 3429"/>
              <a:gd name="T40" fmla="*/ 1489 w 3330"/>
              <a:gd name="T41" fmla="*/ 2305 h 3429"/>
              <a:gd name="T42" fmla="*/ 1549 w 3330"/>
              <a:gd name="T43" fmla="*/ 2286 h 3429"/>
              <a:gd name="T44" fmla="*/ 1602 w 3330"/>
              <a:gd name="T45" fmla="*/ 2248 h 3429"/>
              <a:gd name="T46" fmla="*/ 2521 w 3330"/>
              <a:gd name="T47" fmla="*/ 1325 h 3429"/>
              <a:gd name="T48" fmla="*/ 2550 w 3330"/>
              <a:gd name="T49" fmla="*/ 1268 h 3429"/>
              <a:gd name="T50" fmla="*/ 2559 w 3330"/>
              <a:gd name="T51" fmla="*/ 1207 h 3429"/>
              <a:gd name="T52" fmla="*/ 2550 w 3330"/>
              <a:gd name="T53" fmla="*/ 1145 h 3429"/>
              <a:gd name="T54" fmla="*/ 2521 w 3330"/>
              <a:gd name="T55" fmla="*/ 1088 h 3429"/>
              <a:gd name="T56" fmla="*/ 2476 w 3330"/>
              <a:gd name="T57" fmla="*/ 1043 h 3429"/>
              <a:gd name="T58" fmla="*/ 2419 w 3330"/>
              <a:gd name="T59" fmla="*/ 1014 h 3429"/>
              <a:gd name="T60" fmla="*/ 2357 w 3330"/>
              <a:gd name="T61" fmla="*/ 1004 h 3429"/>
              <a:gd name="T62" fmla="*/ 3009 w 3330"/>
              <a:gd name="T63" fmla="*/ 0 h 3429"/>
              <a:gd name="T64" fmla="*/ 3094 w 3330"/>
              <a:gd name="T65" fmla="*/ 12 h 3429"/>
              <a:gd name="T66" fmla="*/ 3170 w 3330"/>
              <a:gd name="T67" fmla="*/ 43 h 3429"/>
              <a:gd name="T68" fmla="*/ 3236 w 3330"/>
              <a:gd name="T69" fmla="*/ 92 h 3429"/>
              <a:gd name="T70" fmla="*/ 3286 w 3330"/>
              <a:gd name="T71" fmla="*/ 157 h 3429"/>
              <a:gd name="T72" fmla="*/ 3318 w 3330"/>
              <a:gd name="T73" fmla="*/ 233 h 3429"/>
              <a:gd name="T74" fmla="*/ 3330 w 3330"/>
              <a:gd name="T75" fmla="*/ 319 h 3429"/>
              <a:gd name="T76" fmla="*/ 3327 w 3330"/>
              <a:gd name="T77" fmla="*/ 2317 h 3429"/>
              <a:gd name="T78" fmla="*/ 3306 w 3330"/>
              <a:gd name="T79" fmla="*/ 2396 h 3429"/>
              <a:gd name="T80" fmla="*/ 3266 w 3330"/>
              <a:gd name="T81" fmla="*/ 2466 h 3429"/>
              <a:gd name="T82" fmla="*/ 3210 w 3330"/>
              <a:gd name="T83" fmla="*/ 2525 h 3429"/>
              <a:gd name="T84" fmla="*/ 1824 w 3330"/>
              <a:gd name="T85" fmla="*/ 3382 h 3429"/>
              <a:gd name="T86" fmla="*/ 1742 w 3330"/>
              <a:gd name="T87" fmla="*/ 3417 h 3429"/>
              <a:gd name="T88" fmla="*/ 1655 w 3330"/>
              <a:gd name="T89" fmla="*/ 3429 h 3429"/>
              <a:gd name="T90" fmla="*/ 1568 w 3330"/>
              <a:gd name="T91" fmla="*/ 3417 h 3429"/>
              <a:gd name="T92" fmla="*/ 1487 w 3330"/>
              <a:gd name="T93" fmla="*/ 3381 h 3429"/>
              <a:gd name="T94" fmla="*/ 117 w 3330"/>
              <a:gd name="T95" fmla="*/ 2525 h 3429"/>
              <a:gd name="T96" fmla="*/ 62 w 3330"/>
              <a:gd name="T97" fmla="*/ 2466 h 3429"/>
              <a:gd name="T98" fmla="*/ 24 w 3330"/>
              <a:gd name="T99" fmla="*/ 2396 h 3429"/>
              <a:gd name="T100" fmla="*/ 3 w 3330"/>
              <a:gd name="T101" fmla="*/ 2318 h 3429"/>
              <a:gd name="T102" fmla="*/ 0 w 3330"/>
              <a:gd name="T103" fmla="*/ 319 h 3429"/>
              <a:gd name="T104" fmla="*/ 12 w 3330"/>
              <a:gd name="T105" fmla="*/ 233 h 3429"/>
              <a:gd name="T106" fmla="*/ 44 w 3330"/>
              <a:gd name="T107" fmla="*/ 157 h 3429"/>
              <a:gd name="T108" fmla="*/ 94 w 3330"/>
              <a:gd name="T109" fmla="*/ 92 h 3429"/>
              <a:gd name="T110" fmla="*/ 158 w 3330"/>
              <a:gd name="T111" fmla="*/ 43 h 3429"/>
              <a:gd name="T112" fmla="*/ 235 w 3330"/>
              <a:gd name="T113" fmla="*/ 12 h 3429"/>
              <a:gd name="T114" fmla="*/ 320 w 3330"/>
              <a:gd name="T115" fmla="*/ 0 h 34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330" h="3429">
                <a:moveTo>
                  <a:pt x="2357" y="1004"/>
                </a:moveTo>
                <a:lnTo>
                  <a:pt x="2324" y="1006"/>
                </a:lnTo>
                <a:lnTo>
                  <a:pt x="2293" y="1014"/>
                </a:lnTo>
                <a:lnTo>
                  <a:pt x="2264" y="1026"/>
                </a:lnTo>
                <a:lnTo>
                  <a:pt x="2237" y="1043"/>
                </a:lnTo>
                <a:lnTo>
                  <a:pt x="2212" y="1063"/>
                </a:lnTo>
                <a:lnTo>
                  <a:pt x="1494" y="1781"/>
                </a:lnTo>
                <a:lnTo>
                  <a:pt x="1483" y="1790"/>
                </a:lnTo>
                <a:lnTo>
                  <a:pt x="1472" y="1794"/>
                </a:lnTo>
                <a:lnTo>
                  <a:pt x="1458" y="1796"/>
                </a:lnTo>
                <a:lnTo>
                  <a:pt x="1445" y="1794"/>
                </a:lnTo>
                <a:lnTo>
                  <a:pt x="1433" y="1790"/>
                </a:lnTo>
                <a:lnTo>
                  <a:pt x="1422" y="1781"/>
                </a:lnTo>
                <a:lnTo>
                  <a:pt x="1156" y="1517"/>
                </a:lnTo>
                <a:lnTo>
                  <a:pt x="1132" y="1495"/>
                </a:lnTo>
                <a:lnTo>
                  <a:pt x="1106" y="1479"/>
                </a:lnTo>
                <a:lnTo>
                  <a:pt x="1075" y="1467"/>
                </a:lnTo>
                <a:lnTo>
                  <a:pt x="1045" y="1459"/>
                </a:lnTo>
                <a:lnTo>
                  <a:pt x="1013" y="1456"/>
                </a:lnTo>
                <a:lnTo>
                  <a:pt x="981" y="1459"/>
                </a:lnTo>
                <a:lnTo>
                  <a:pt x="951" y="1467"/>
                </a:lnTo>
                <a:lnTo>
                  <a:pt x="920" y="1479"/>
                </a:lnTo>
                <a:lnTo>
                  <a:pt x="893" y="1495"/>
                </a:lnTo>
                <a:lnTo>
                  <a:pt x="870" y="1515"/>
                </a:lnTo>
                <a:lnTo>
                  <a:pt x="870" y="1517"/>
                </a:lnTo>
                <a:lnTo>
                  <a:pt x="848" y="1540"/>
                </a:lnTo>
                <a:lnTo>
                  <a:pt x="832" y="1567"/>
                </a:lnTo>
                <a:lnTo>
                  <a:pt x="820" y="1597"/>
                </a:lnTo>
                <a:lnTo>
                  <a:pt x="813" y="1627"/>
                </a:lnTo>
                <a:lnTo>
                  <a:pt x="810" y="1660"/>
                </a:lnTo>
                <a:lnTo>
                  <a:pt x="813" y="1692"/>
                </a:lnTo>
                <a:lnTo>
                  <a:pt x="820" y="1722"/>
                </a:lnTo>
                <a:lnTo>
                  <a:pt x="832" y="1752"/>
                </a:lnTo>
                <a:lnTo>
                  <a:pt x="848" y="1779"/>
                </a:lnTo>
                <a:lnTo>
                  <a:pt x="870" y="1803"/>
                </a:lnTo>
                <a:lnTo>
                  <a:pt x="1314" y="2248"/>
                </a:lnTo>
                <a:lnTo>
                  <a:pt x="1339" y="2270"/>
                </a:lnTo>
                <a:lnTo>
                  <a:pt x="1367" y="2286"/>
                </a:lnTo>
                <a:lnTo>
                  <a:pt x="1396" y="2298"/>
                </a:lnTo>
                <a:lnTo>
                  <a:pt x="1427" y="2305"/>
                </a:lnTo>
                <a:lnTo>
                  <a:pt x="1459" y="2308"/>
                </a:lnTo>
                <a:lnTo>
                  <a:pt x="1489" y="2305"/>
                </a:lnTo>
                <a:lnTo>
                  <a:pt x="1520" y="2298"/>
                </a:lnTo>
                <a:lnTo>
                  <a:pt x="1549" y="2286"/>
                </a:lnTo>
                <a:lnTo>
                  <a:pt x="1577" y="2270"/>
                </a:lnTo>
                <a:lnTo>
                  <a:pt x="1602" y="2248"/>
                </a:lnTo>
                <a:lnTo>
                  <a:pt x="2500" y="1351"/>
                </a:lnTo>
                <a:lnTo>
                  <a:pt x="2521" y="1325"/>
                </a:lnTo>
                <a:lnTo>
                  <a:pt x="2538" y="1298"/>
                </a:lnTo>
                <a:lnTo>
                  <a:pt x="2550" y="1268"/>
                </a:lnTo>
                <a:lnTo>
                  <a:pt x="2557" y="1238"/>
                </a:lnTo>
                <a:lnTo>
                  <a:pt x="2559" y="1207"/>
                </a:lnTo>
                <a:lnTo>
                  <a:pt x="2557" y="1175"/>
                </a:lnTo>
                <a:lnTo>
                  <a:pt x="2550" y="1145"/>
                </a:lnTo>
                <a:lnTo>
                  <a:pt x="2538" y="1116"/>
                </a:lnTo>
                <a:lnTo>
                  <a:pt x="2521" y="1088"/>
                </a:lnTo>
                <a:lnTo>
                  <a:pt x="2500" y="1063"/>
                </a:lnTo>
                <a:lnTo>
                  <a:pt x="2476" y="1043"/>
                </a:lnTo>
                <a:lnTo>
                  <a:pt x="2448" y="1026"/>
                </a:lnTo>
                <a:lnTo>
                  <a:pt x="2419" y="1014"/>
                </a:lnTo>
                <a:lnTo>
                  <a:pt x="2388" y="1006"/>
                </a:lnTo>
                <a:lnTo>
                  <a:pt x="2357" y="1004"/>
                </a:lnTo>
                <a:close/>
                <a:moveTo>
                  <a:pt x="320" y="0"/>
                </a:moveTo>
                <a:lnTo>
                  <a:pt x="3009" y="0"/>
                </a:lnTo>
                <a:lnTo>
                  <a:pt x="3053" y="3"/>
                </a:lnTo>
                <a:lnTo>
                  <a:pt x="3094" y="12"/>
                </a:lnTo>
                <a:lnTo>
                  <a:pt x="3134" y="25"/>
                </a:lnTo>
                <a:lnTo>
                  <a:pt x="3170" y="43"/>
                </a:lnTo>
                <a:lnTo>
                  <a:pt x="3205" y="66"/>
                </a:lnTo>
                <a:lnTo>
                  <a:pt x="3236" y="92"/>
                </a:lnTo>
                <a:lnTo>
                  <a:pt x="3263" y="124"/>
                </a:lnTo>
                <a:lnTo>
                  <a:pt x="3286" y="157"/>
                </a:lnTo>
                <a:lnTo>
                  <a:pt x="3304" y="194"/>
                </a:lnTo>
                <a:lnTo>
                  <a:pt x="3318" y="233"/>
                </a:lnTo>
                <a:lnTo>
                  <a:pt x="3327" y="274"/>
                </a:lnTo>
                <a:lnTo>
                  <a:pt x="3330" y="319"/>
                </a:lnTo>
                <a:lnTo>
                  <a:pt x="3330" y="2276"/>
                </a:lnTo>
                <a:lnTo>
                  <a:pt x="3327" y="2317"/>
                </a:lnTo>
                <a:lnTo>
                  <a:pt x="3319" y="2357"/>
                </a:lnTo>
                <a:lnTo>
                  <a:pt x="3306" y="2396"/>
                </a:lnTo>
                <a:lnTo>
                  <a:pt x="3289" y="2432"/>
                </a:lnTo>
                <a:lnTo>
                  <a:pt x="3266" y="2466"/>
                </a:lnTo>
                <a:lnTo>
                  <a:pt x="3240" y="2497"/>
                </a:lnTo>
                <a:lnTo>
                  <a:pt x="3210" y="2525"/>
                </a:lnTo>
                <a:lnTo>
                  <a:pt x="3177" y="2549"/>
                </a:lnTo>
                <a:lnTo>
                  <a:pt x="1824" y="3382"/>
                </a:lnTo>
                <a:lnTo>
                  <a:pt x="1784" y="3402"/>
                </a:lnTo>
                <a:lnTo>
                  <a:pt x="1742" y="3417"/>
                </a:lnTo>
                <a:lnTo>
                  <a:pt x="1699" y="3426"/>
                </a:lnTo>
                <a:lnTo>
                  <a:pt x="1655" y="3429"/>
                </a:lnTo>
                <a:lnTo>
                  <a:pt x="1612" y="3426"/>
                </a:lnTo>
                <a:lnTo>
                  <a:pt x="1568" y="3417"/>
                </a:lnTo>
                <a:lnTo>
                  <a:pt x="1527" y="3402"/>
                </a:lnTo>
                <a:lnTo>
                  <a:pt x="1487" y="3381"/>
                </a:lnTo>
                <a:lnTo>
                  <a:pt x="151" y="2549"/>
                </a:lnTo>
                <a:lnTo>
                  <a:pt x="117" y="2525"/>
                </a:lnTo>
                <a:lnTo>
                  <a:pt x="88" y="2497"/>
                </a:lnTo>
                <a:lnTo>
                  <a:pt x="62" y="2466"/>
                </a:lnTo>
                <a:lnTo>
                  <a:pt x="41" y="2432"/>
                </a:lnTo>
                <a:lnTo>
                  <a:pt x="24" y="2396"/>
                </a:lnTo>
                <a:lnTo>
                  <a:pt x="11" y="2358"/>
                </a:lnTo>
                <a:lnTo>
                  <a:pt x="3" y="2318"/>
                </a:lnTo>
                <a:lnTo>
                  <a:pt x="0" y="2277"/>
                </a:lnTo>
                <a:lnTo>
                  <a:pt x="0" y="319"/>
                </a:lnTo>
                <a:lnTo>
                  <a:pt x="3" y="274"/>
                </a:lnTo>
                <a:lnTo>
                  <a:pt x="12" y="233"/>
                </a:lnTo>
                <a:lnTo>
                  <a:pt x="26" y="194"/>
                </a:lnTo>
                <a:lnTo>
                  <a:pt x="44" y="157"/>
                </a:lnTo>
                <a:lnTo>
                  <a:pt x="67" y="124"/>
                </a:lnTo>
                <a:lnTo>
                  <a:pt x="94" y="92"/>
                </a:lnTo>
                <a:lnTo>
                  <a:pt x="125" y="66"/>
                </a:lnTo>
                <a:lnTo>
                  <a:pt x="158" y="43"/>
                </a:lnTo>
                <a:lnTo>
                  <a:pt x="196" y="25"/>
                </a:lnTo>
                <a:lnTo>
                  <a:pt x="235" y="12"/>
                </a:lnTo>
                <a:lnTo>
                  <a:pt x="277" y="3"/>
                </a:lnTo>
                <a:lnTo>
                  <a:pt x="320" y="0"/>
                </a:lnTo>
                <a:close/>
              </a:path>
            </a:pathLst>
          </a:custGeom>
          <a:solidFill>
            <a:srgbClr val="00C3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63DF0FC-816F-4AB2-B461-7107D5154A86}"/>
              </a:ext>
            </a:extLst>
          </p:cNvPr>
          <p:cNvSpPr txBox="1"/>
          <p:nvPr/>
        </p:nvSpPr>
        <p:spPr>
          <a:xfrm>
            <a:off x="4352817" y="3297993"/>
            <a:ext cx="52777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기존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Google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AudioSet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등 활용</a:t>
            </a:r>
          </a:p>
        </p:txBody>
      </p:sp>
      <p:sp>
        <p:nvSpPr>
          <p:cNvPr id="33" name="Freeform 57">
            <a:extLst>
              <a:ext uri="{FF2B5EF4-FFF2-40B4-BE49-F238E27FC236}">
                <a16:creationId xmlns:a16="http://schemas.microsoft.com/office/drawing/2014/main" id="{209155CD-BE7F-4947-A2CB-8EE0AEE58371}"/>
              </a:ext>
            </a:extLst>
          </p:cNvPr>
          <p:cNvSpPr>
            <a:spLocks noEditPoints="1"/>
          </p:cNvSpPr>
          <p:nvPr/>
        </p:nvSpPr>
        <p:spPr bwMode="auto">
          <a:xfrm>
            <a:off x="4140287" y="3795700"/>
            <a:ext cx="137529" cy="141996"/>
          </a:xfrm>
          <a:custGeom>
            <a:avLst/>
            <a:gdLst>
              <a:gd name="T0" fmla="*/ 2324 w 3330"/>
              <a:gd name="T1" fmla="*/ 1006 h 3429"/>
              <a:gd name="T2" fmla="*/ 2264 w 3330"/>
              <a:gd name="T3" fmla="*/ 1026 h 3429"/>
              <a:gd name="T4" fmla="*/ 2212 w 3330"/>
              <a:gd name="T5" fmla="*/ 1063 h 3429"/>
              <a:gd name="T6" fmla="*/ 1483 w 3330"/>
              <a:gd name="T7" fmla="*/ 1790 h 3429"/>
              <a:gd name="T8" fmla="*/ 1458 w 3330"/>
              <a:gd name="T9" fmla="*/ 1796 h 3429"/>
              <a:gd name="T10" fmla="*/ 1433 w 3330"/>
              <a:gd name="T11" fmla="*/ 1790 h 3429"/>
              <a:gd name="T12" fmla="*/ 1156 w 3330"/>
              <a:gd name="T13" fmla="*/ 1517 h 3429"/>
              <a:gd name="T14" fmla="*/ 1106 w 3330"/>
              <a:gd name="T15" fmla="*/ 1479 h 3429"/>
              <a:gd name="T16" fmla="*/ 1045 w 3330"/>
              <a:gd name="T17" fmla="*/ 1459 h 3429"/>
              <a:gd name="T18" fmla="*/ 981 w 3330"/>
              <a:gd name="T19" fmla="*/ 1459 h 3429"/>
              <a:gd name="T20" fmla="*/ 920 w 3330"/>
              <a:gd name="T21" fmla="*/ 1479 h 3429"/>
              <a:gd name="T22" fmla="*/ 870 w 3330"/>
              <a:gd name="T23" fmla="*/ 1515 h 3429"/>
              <a:gd name="T24" fmla="*/ 848 w 3330"/>
              <a:gd name="T25" fmla="*/ 1540 h 3429"/>
              <a:gd name="T26" fmla="*/ 820 w 3330"/>
              <a:gd name="T27" fmla="*/ 1597 h 3429"/>
              <a:gd name="T28" fmla="*/ 810 w 3330"/>
              <a:gd name="T29" fmla="*/ 1660 h 3429"/>
              <a:gd name="T30" fmla="*/ 820 w 3330"/>
              <a:gd name="T31" fmla="*/ 1722 h 3429"/>
              <a:gd name="T32" fmla="*/ 848 w 3330"/>
              <a:gd name="T33" fmla="*/ 1779 h 3429"/>
              <a:gd name="T34" fmla="*/ 1314 w 3330"/>
              <a:gd name="T35" fmla="*/ 2248 h 3429"/>
              <a:gd name="T36" fmla="*/ 1367 w 3330"/>
              <a:gd name="T37" fmla="*/ 2286 h 3429"/>
              <a:gd name="T38" fmla="*/ 1427 w 3330"/>
              <a:gd name="T39" fmla="*/ 2305 h 3429"/>
              <a:gd name="T40" fmla="*/ 1489 w 3330"/>
              <a:gd name="T41" fmla="*/ 2305 h 3429"/>
              <a:gd name="T42" fmla="*/ 1549 w 3330"/>
              <a:gd name="T43" fmla="*/ 2286 h 3429"/>
              <a:gd name="T44" fmla="*/ 1602 w 3330"/>
              <a:gd name="T45" fmla="*/ 2248 h 3429"/>
              <a:gd name="T46" fmla="*/ 2521 w 3330"/>
              <a:gd name="T47" fmla="*/ 1325 h 3429"/>
              <a:gd name="T48" fmla="*/ 2550 w 3330"/>
              <a:gd name="T49" fmla="*/ 1268 h 3429"/>
              <a:gd name="T50" fmla="*/ 2559 w 3330"/>
              <a:gd name="T51" fmla="*/ 1207 h 3429"/>
              <a:gd name="T52" fmla="*/ 2550 w 3330"/>
              <a:gd name="T53" fmla="*/ 1145 h 3429"/>
              <a:gd name="T54" fmla="*/ 2521 w 3330"/>
              <a:gd name="T55" fmla="*/ 1088 h 3429"/>
              <a:gd name="T56" fmla="*/ 2476 w 3330"/>
              <a:gd name="T57" fmla="*/ 1043 h 3429"/>
              <a:gd name="T58" fmla="*/ 2419 w 3330"/>
              <a:gd name="T59" fmla="*/ 1014 h 3429"/>
              <a:gd name="T60" fmla="*/ 2357 w 3330"/>
              <a:gd name="T61" fmla="*/ 1004 h 3429"/>
              <a:gd name="T62" fmla="*/ 3009 w 3330"/>
              <a:gd name="T63" fmla="*/ 0 h 3429"/>
              <a:gd name="T64" fmla="*/ 3094 w 3330"/>
              <a:gd name="T65" fmla="*/ 12 h 3429"/>
              <a:gd name="T66" fmla="*/ 3170 w 3330"/>
              <a:gd name="T67" fmla="*/ 43 h 3429"/>
              <a:gd name="T68" fmla="*/ 3236 w 3330"/>
              <a:gd name="T69" fmla="*/ 92 h 3429"/>
              <a:gd name="T70" fmla="*/ 3286 w 3330"/>
              <a:gd name="T71" fmla="*/ 157 h 3429"/>
              <a:gd name="T72" fmla="*/ 3318 w 3330"/>
              <a:gd name="T73" fmla="*/ 233 h 3429"/>
              <a:gd name="T74" fmla="*/ 3330 w 3330"/>
              <a:gd name="T75" fmla="*/ 319 h 3429"/>
              <a:gd name="T76" fmla="*/ 3327 w 3330"/>
              <a:gd name="T77" fmla="*/ 2317 h 3429"/>
              <a:gd name="T78" fmla="*/ 3306 w 3330"/>
              <a:gd name="T79" fmla="*/ 2396 h 3429"/>
              <a:gd name="T80" fmla="*/ 3266 w 3330"/>
              <a:gd name="T81" fmla="*/ 2466 h 3429"/>
              <a:gd name="T82" fmla="*/ 3210 w 3330"/>
              <a:gd name="T83" fmla="*/ 2525 h 3429"/>
              <a:gd name="T84" fmla="*/ 1824 w 3330"/>
              <a:gd name="T85" fmla="*/ 3382 h 3429"/>
              <a:gd name="T86" fmla="*/ 1742 w 3330"/>
              <a:gd name="T87" fmla="*/ 3417 h 3429"/>
              <a:gd name="T88" fmla="*/ 1655 w 3330"/>
              <a:gd name="T89" fmla="*/ 3429 h 3429"/>
              <a:gd name="T90" fmla="*/ 1568 w 3330"/>
              <a:gd name="T91" fmla="*/ 3417 h 3429"/>
              <a:gd name="T92" fmla="*/ 1487 w 3330"/>
              <a:gd name="T93" fmla="*/ 3381 h 3429"/>
              <a:gd name="T94" fmla="*/ 117 w 3330"/>
              <a:gd name="T95" fmla="*/ 2525 h 3429"/>
              <a:gd name="T96" fmla="*/ 62 w 3330"/>
              <a:gd name="T97" fmla="*/ 2466 h 3429"/>
              <a:gd name="T98" fmla="*/ 24 w 3330"/>
              <a:gd name="T99" fmla="*/ 2396 h 3429"/>
              <a:gd name="T100" fmla="*/ 3 w 3330"/>
              <a:gd name="T101" fmla="*/ 2318 h 3429"/>
              <a:gd name="T102" fmla="*/ 0 w 3330"/>
              <a:gd name="T103" fmla="*/ 319 h 3429"/>
              <a:gd name="T104" fmla="*/ 12 w 3330"/>
              <a:gd name="T105" fmla="*/ 233 h 3429"/>
              <a:gd name="T106" fmla="*/ 44 w 3330"/>
              <a:gd name="T107" fmla="*/ 157 h 3429"/>
              <a:gd name="T108" fmla="*/ 94 w 3330"/>
              <a:gd name="T109" fmla="*/ 92 h 3429"/>
              <a:gd name="T110" fmla="*/ 158 w 3330"/>
              <a:gd name="T111" fmla="*/ 43 h 3429"/>
              <a:gd name="T112" fmla="*/ 235 w 3330"/>
              <a:gd name="T113" fmla="*/ 12 h 3429"/>
              <a:gd name="T114" fmla="*/ 320 w 3330"/>
              <a:gd name="T115" fmla="*/ 0 h 34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330" h="3429">
                <a:moveTo>
                  <a:pt x="2357" y="1004"/>
                </a:moveTo>
                <a:lnTo>
                  <a:pt x="2324" y="1006"/>
                </a:lnTo>
                <a:lnTo>
                  <a:pt x="2293" y="1014"/>
                </a:lnTo>
                <a:lnTo>
                  <a:pt x="2264" y="1026"/>
                </a:lnTo>
                <a:lnTo>
                  <a:pt x="2237" y="1043"/>
                </a:lnTo>
                <a:lnTo>
                  <a:pt x="2212" y="1063"/>
                </a:lnTo>
                <a:lnTo>
                  <a:pt x="1494" y="1781"/>
                </a:lnTo>
                <a:lnTo>
                  <a:pt x="1483" y="1790"/>
                </a:lnTo>
                <a:lnTo>
                  <a:pt x="1472" y="1794"/>
                </a:lnTo>
                <a:lnTo>
                  <a:pt x="1458" y="1796"/>
                </a:lnTo>
                <a:lnTo>
                  <a:pt x="1445" y="1794"/>
                </a:lnTo>
                <a:lnTo>
                  <a:pt x="1433" y="1790"/>
                </a:lnTo>
                <a:lnTo>
                  <a:pt x="1422" y="1781"/>
                </a:lnTo>
                <a:lnTo>
                  <a:pt x="1156" y="1517"/>
                </a:lnTo>
                <a:lnTo>
                  <a:pt x="1132" y="1495"/>
                </a:lnTo>
                <a:lnTo>
                  <a:pt x="1106" y="1479"/>
                </a:lnTo>
                <a:lnTo>
                  <a:pt x="1075" y="1467"/>
                </a:lnTo>
                <a:lnTo>
                  <a:pt x="1045" y="1459"/>
                </a:lnTo>
                <a:lnTo>
                  <a:pt x="1013" y="1456"/>
                </a:lnTo>
                <a:lnTo>
                  <a:pt x="981" y="1459"/>
                </a:lnTo>
                <a:lnTo>
                  <a:pt x="951" y="1467"/>
                </a:lnTo>
                <a:lnTo>
                  <a:pt x="920" y="1479"/>
                </a:lnTo>
                <a:lnTo>
                  <a:pt x="893" y="1495"/>
                </a:lnTo>
                <a:lnTo>
                  <a:pt x="870" y="1515"/>
                </a:lnTo>
                <a:lnTo>
                  <a:pt x="870" y="1517"/>
                </a:lnTo>
                <a:lnTo>
                  <a:pt x="848" y="1540"/>
                </a:lnTo>
                <a:lnTo>
                  <a:pt x="832" y="1567"/>
                </a:lnTo>
                <a:lnTo>
                  <a:pt x="820" y="1597"/>
                </a:lnTo>
                <a:lnTo>
                  <a:pt x="813" y="1627"/>
                </a:lnTo>
                <a:lnTo>
                  <a:pt x="810" y="1660"/>
                </a:lnTo>
                <a:lnTo>
                  <a:pt x="813" y="1692"/>
                </a:lnTo>
                <a:lnTo>
                  <a:pt x="820" y="1722"/>
                </a:lnTo>
                <a:lnTo>
                  <a:pt x="832" y="1752"/>
                </a:lnTo>
                <a:lnTo>
                  <a:pt x="848" y="1779"/>
                </a:lnTo>
                <a:lnTo>
                  <a:pt x="870" y="1803"/>
                </a:lnTo>
                <a:lnTo>
                  <a:pt x="1314" y="2248"/>
                </a:lnTo>
                <a:lnTo>
                  <a:pt x="1339" y="2270"/>
                </a:lnTo>
                <a:lnTo>
                  <a:pt x="1367" y="2286"/>
                </a:lnTo>
                <a:lnTo>
                  <a:pt x="1396" y="2298"/>
                </a:lnTo>
                <a:lnTo>
                  <a:pt x="1427" y="2305"/>
                </a:lnTo>
                <a:lnTo>
                  <a:pt x="1459" y="2308"/>
                </a:lnTo>
                <a:lnTo>
                  <a:pt x="1489" y="2305"/>
                </a:lnTo>
                <a:lnTo>
                  <a:pt x="1520" y="2298"/>
                </a:lnTo>
                <a:lnTo>
                  <a:pt x="1549" y="2286"/>
                </a:lnTo>
                <a:lnTo>
                  <a:pt x="1577" y="2270"/>
                </a:lnTo>
                <a:lnTo>
                  <a:pt x="1602" y="2248"/>
                </a:lnTo>
                <a:lnTo>
                  <a:pt x="2500" y="1351"/>
                </a:lnTo>
                <a:lnTo>
                  <a:pt x="2521" y="1325"/>
                </a:lnTo>
                <a:lnTo>
                  <a:pt x="2538" y="1298"/>
                </a:lnTo>
                <a:lnTo>
                  <a:pt x="2550" y="1268"/>
                </a:lnTo>
                <a:lnTo>
                  <a:pt x="2557" y="1238"/>
                </a:lnTo>
                <a:lnTo>
                  <a:pt x="2559" y="1207"/>
                </a:lnTo>
                <a:lnTo>
                  <a:pt x="2557" y="1175"/>
                </a:lnTo>
                <a:lnTo>
                  <a:pt x="2550" y="1145"/>
                </a:lnTo>
                <a:lnTo>
                  <a:pt x="2538" y="1116"/>
                </a:lnTo>
                <a:lnTo>
                  <a:pt x="2521" y="1088"/>
                </a:lnTo>
                <a:lnTo>
                  <a:pt x="2500" y="1063"/>
                </a:lnTo>
                <a:lnTo>
                  <a:pt x="2476" y="1043"/>
                </a:lnTo>
                <a:lnTo>
                  <a:pt x="2448" y="1026"/>
                </a:lnTo>
                <a:lnTo>
                  <a:pt x="2419" y="1014"/>
                </a:lnTo>
                <a:lnTo>
                  <a:pt x="2388" y="1006"/>
                </a:lnTo>
                <a:lnTo>
                  <a:pt x="2357" y="1004"/>
                </a:lnTo>
                <a:close/>
                <a:moveTo>
                  <a:pt x="320" y="0"/>
                </a:moveTo>
                <a:lnTo>
                  <a:pt x="3009" y="0"/>
                </a:lnTo>
                <a:lnTo>
                  <a:pt x="3053" y="3"/>
                </a:lnTo>
                <a:lnTo>
                  <a:pt x="3094" y="12"/>
                </a:lnTo>
                <a:lnTo>
                  <a:pt x="3134" y="25"/>
                </a:lnTo>
                <a:lnTo>
                  <a:pt x="3170" y="43"/>
                </a:lnTo>
                <a:lnTo>
                  <a:pt x="3205" y="66"/>
                </a:lnTo>
                <a:lnTo>
                  <a:pt x="3236" y="92"/>
                </a:lnTo>
                <a:lnTo>
                  <a:pt x="3263" y="124"/>
                </a:lnTo>
                <a:lnTo>
                  <a:pt x="3286" y="157"/>
                </a:lnTo>
                <a:lnTo>
                  <a:pt x="3304" y="194"/>
                </a:lnTo>
                <a:lnTo>
                  <a:pt x="3318" y="233"/>
                </a:lnTo>
                <a:lnTo>
                  <a:pt x="3327" y="274"/>
                </a:lnTo>
                <a:lnTo>
                  <a:pt x="3330" y="319"/>
                </a:lnTo>
                <a:lnTo>
                  <a:pt x="3330" y="2276"/>
                </a:lnTo>
                <a:lnTo>
                  <a:pt x="3327" y="2317"/>
                </a:lnTo>
                <a:lnTo>
                  <a:pt x="3319" y="2357"/>
                </a:lnTo>
                <a:lnTo>
                  <a:pt x="3306" y="2396"/>
                </a:lnTo>
                <a:lnTo>
                  <a:pt x="3289" y="2432"/>
                </a:lnTo>
                <a:lnTo>
                  <a:pt x="3266" y="2466"/>
                </a:lnTo>
                <a:lnTo>
                  <a:pt x="3240" y="2497"/>
                </a:lnTo>
                <a:lnTo>
                  <a:pt x="3210" y="2525"/>
                </a:lnTo>
                <a:lnTo>
                  <a:pt x="3177" y="2549"/>
                </a:lnTo>
                <a:lnTo>
                  <a:pt x="1824" y="3382"/>
                </a:lnTo>
                <a:lnTo>
                  <a:pt x="1784" y="3402"/>
                </a:lnTo>
                <a:lnTo>
                  <a:pt x="1742" y="3417"/>
                </a:lnTo>
                <a:lnTo>
                  <a:pt x="1699" y="3426"/>
                </a:lnTo>
                <a:lnTo>
                  <a:pt x="1655" y="3429"/>
                </a:lnTo>
                <a:lnTo>
                  <a:pt x="1612" y="3426"/>
                </a:lnTo>
                <a:lnTo>
                  <a:pt x="1568" y="3417"/>
                </a:lnTo>
                <a:lnTo>
                  <a:pt x="1527" y="3402"/>
                </a:lnTo>
                <a:lnTo>
                  <a:pt x="1487" y="3381"/>
                </a:lnTo>
                <a:lnTo>
                  <a:pt x="151" y="2549"/>
                </a:lnTo>
                <a:lnTo>
                  <a:pt x="117" y="2525"/>
                </a:lnTo>
                <a:lnTo>
                  <a:pt x="88" y="2497"/>
                </a:lnTo>
                <a:lnTo>
                  <a:pt x="62" y="2466"/>
                </a:lnTo>
                <a:lnTo>
                  <a:pt x="41" y="2432"/>
                </a:lnTo>
                <a:lnTo>
                  <a:pt x="24" y="2396"/>
                </a:lnTo>
                <a:lnTo>
                  <a:pt x="11" y="2358"/>
                </a:lnTo>
                <a:lnTo>
                  <a:pt x="3" y="2318"/>
                </a:lnTo>
                <a:lnTo>
                  <a:pt x="0" y="2277"/>
                </a:lnTo>
                <a:lnTo>
                  <a:pt x="0" y="319"/>
                </a:lnTo>
                <a:lnTo>
                  <a:pt x="3" y="274"/>
                </a:lnTo>
                <a:lnTo>
                  <a:pt x="12" y="233"/>
                </a:lnTo>
                <a:lnTo>
                  <a:pt x="26" y="194"/>
                </a:lnTo>
                <a:lnTo>
                  <a:pt x="44" y="157"/>
                </a:lnTo>
                <a:lnTo>
                  <a:pt x="67" y="124"/>
                </a:lnTo>
                <a:lnTo>
                  <a:pt x="94" y="92"/>
                </a:lnTo>
                <a:lnTo>
                  <a:pt x="125" y="66"/>
                </a:lnTo>
                <a:lnTo>
                  <a:pt x="158" y="43"/>
                </a:lnTo>
                <a:lnTo>
                  <a:pt x="196" y="25"/>
                </a:lnTo>
                <a:lnTo>
                  <a:pt x="235" y="12"/>
                </a:lnTo>
                <a:lnTo>
                  <a:pt x="277" y="3"/>
                </a:lnTo>
                <a:lnTo>
                  <a:pt x="320" y="0"/>
                </a:lnTo>
                <a:close/>
              </a:path>
            </a:pathLst>
          </a:custGeom>
          <a:solidFill>
            <a:srgbClr val="00C3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D8EC170-AD1F-4A6B-BF09-A50D0A593065}"/>
              </a:ext>
            </a:extLst>
          </p:cNvPr>
          <p:cNvSpPr txBox="1"/>
          <p:nvPr/>
        </p:nvSpPr>
        <p:spPr>
          <a:xfrm>
            <a:off x="4352817" y="3762849"/>
            <a:ext cx="441052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한국어 명령어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Data-Set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수집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기존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TTS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서비스 활용</a:t>
            </a:r>
          </a:p>
        </p:txBody>
      </p:sp>
      <p:sp>
        <p:nvSpPr>
          <p:cNvPr id="35" name="Freeform 57">
            <a:extLst>
              <a:ext uri="{FF2B5EF4-FFF2-40B4-BE49-F238E27FC236}">
                <a16:creationId xmlns:a16="http://schemas.microsoft.com/office/drawing/2014/main" id="{7665FC6F-68B1-4A34-9926-985A61CF004F}"/>
              </a:ext>
            </a:extLst>
          </p:cNvPr>
          <p:cNvSpPr>
            <a:spLocks noEditPoints="1"/>
          </p:cNvSpPr>
          <p:nvPr/>
        </p:nvSpPr>
        <p:spPr bwMode="auto">
          <a:xfrm>
            <a:off x="4134019" y="2900496"/>
            <a:ext cx="137529" cy="141996"/>
          </a:xfrm>
          <a:custGeom>
            <a:avLst/>
            <a:gdLst>
              <a:gd name="T0" fmla="*/ 2324 w 3330"/>
              <a:gd name="T1" fmla="*/ 1006 h 3429"/>
              <a:gd name="T2" fmla="*/ 2264 w 3330"/>
              <a:gd name="T3" fmla="*/ 1026 h 3429"/>
              <a:gd name="T4" fmla="*/ 2212 w 3330"/>
              <a:gd name="T5" fmla="*/ 1063 h 3429"/>
              <a:gd name="T6" fmla="*/ 1483 w 3330"/>
              <a:gd name="T7" fmla="*/ 1790 h 3429"/>
              <a:gd name="T8" fmla="*/ 1458 w 3330"/>
              <a:gd name="T9" fmla="*/ 1796 h 3429"/>
              <a:gd name="T10" fmla="*/ 1433 w 3330"/>
              <a:gd name="T11" fmla="*/ 1790 h 3429"/>
              <a:gd name="T12" fmla="*/ 1156 w 3330"/>
              <a:gd name="T13" fmla="*/ 1517 h 3429"/>
              <a:gd name="T14" fmla="*/ 1106 w 3330"/>
              <a:gd name="T15" fmla="*/ 1479 h 3429"/>
              <a:gd name="T16" fmla="*/ 1045 w 3330"/>
              <a:gd name="T17" fmla="*/ 1459 h 3429"/>
              <a:gd name="T18" fmla="*/ 981 w 3330"/>
              <a:gd name="T19" fmla="*/ 1459 h 3429"/>
              <a:gd name="T20" fmla="*/ 920 w 3330"/>
              <a:gd name="T21" fmla="*/ 1479 h 3429"/>
              <a:gd name="T22" fmla="*/ 870 w 3330"/>
              <a:gd name="T23" fmla="*/ 1515 h 3429"/>
              <a:gd name="T24" fmla="*/ 848 w 3330"/>
              <a:gd name="T25" fmla="*/ 1540 h 3429"/>
              <a:gd name="T26" fmla="*/ 820 w 3330"/>
              <a:gd name="T27" fmla="*/ 1597 h 3429"/>
              <a:gd name="T28" fmla="*/ 810 w 3330"/>
              <a:gd name="T29" fmla="*/ 1660 h 3429"/>
              <a:gd name="T30" fmla="*/ 820 w 3330"/>
              <a:gd name="T31" fmla="*/ 1722 h 3429"/>
              <a:gd name="T32" fmla="*/ 848 w 3330"/>
              <a:gd name="T33" fmla="*/ 1779 h 3429"/>
              <a:gd name="T34" fmla="*/ 1314 w 3330"/>
              <a:gd name="T35" fmla="*/ 2248 h 3429"/>
              <a:gd name="T36" fmla="*/ 1367 w 3330"/>
              <a:gd name="T37" fmla="*/ 2286 h 3429"/>
              <a:gd name="T38" fmla="*/ 1427 w 3330"/>
              <a:gd name="T39" fmla="*/ 2305 h 3429"/>
              <a:gd name="T40" fmla="*/ 1489 w 3330"/>
              <a:gd name="T41" fmla="*/ 2305 h 3429"/>
              <a:gd name="T42" fmla="*/ 1549 w 3330"/>
              <a:gd name="T43" fmla="*/ 2286 h 3429"/>
              <a:gd name="T44" fmla="*/ 1602 w 3330"/>
              <a:gd name="T45" fmla="*/ 2248 h 3429"/>
              <a:gd name="T46" fmla="*/ 2521 w 3330"/>
              <a:gd name="T47" fmla="*/ 1325 h 3429"/>
              <a:gd name="T48" fmla="*/ 2550 w 3330"/>
              <a:gd name="T49" fmla="*/ 1268 h 3429"/>
              <a:gd name="T50" fmla="*/ 2559 w 3330"/>
              <a:gd name="T51" fmla="*/ 1207 h 3429"/>
              <a:gd name="T52" fmla="*/ 2550 w 3330"/>
              <a:gd name="T53" fmla="*/ 1145 h 3429"/>
              <a:gd name="T54" fmla="*/ 2521 w 3330"/>
              <a:gd name="T55" fmla="*/ 1088 h 3429"/>
              <a:gd name="T56" fmla="*/ 2476 w 3330"/>
              <a:gd name="T57" fmla="*/ 1043 h 3429"/>
              <a:gd name="T58" fmla="*/ 2419 w 3330"/>
              <a:gd name="T59" fmla="*/ 1014 h 3429"/>
              <a:gd name="T60" fmla="*/ 2357 w 3330"/>
              <a:gd name="T61" fmla="*/ 1004 h 3429"/>
              <a:gd name="T62" fmla="*/ 3009 w 3330"/>
              <a:gd name="T63" fmla="*/ 0 h 3429"/>
              <a:gd name="T64" fmla="*/ 3094 w 3330"/>
              <a:gd name="T65" fmla="*/ 12 h 3429"/>
              <a:gd name="T66" fmla="*/ 3170 w 3330"/>
              <a:gd name="T67" fmla="*/ 43 h 3429"/>
              <a:gd name="T68" fmla="*/ 3236 w 3330"/>
              <a:gd name="T69" fmla="*/ 92 h 3429"/>
              <a:gd name="T70" fmla="*/ 3286 w 3330"/>
              <a:gd name="T71" fmla="*/ 157 h 3429"/>
              <a:gd name="T72" fmla="*/ 3318 w 3330"/>
              <a:gd name="T73" fmla="*/ 233 h 3429"/>
              <a:gd name="T74" fmla="*/ 3330 w 3330"/>
              <a:gd name="T75" fmla="*/ 319 h 3429"/>
              <a:gd name="T76" fmla="*/ 3327 w 3330"/>
              <a:gd name="T77" fmla="*/ 2317 h 3429"/>
              <a:gd name="T78" fmla="*/ 3306 w 3330"/>
              <a:gd name="T79" fmla="*/ 2396 h 3429"/>
              <a:gd name="T80" fmla="*/ 3266 w 3330"/>
              <a:gd name="T81" fmla="*/ 2466 h 3429"/>
              <a:gd name="T82" fmla="*/ 3210 w 3330"/>
              <a:gd name="T83" fmla="*/ 2525 h 3429"/>
              <a:gd name="T84" fmla="*/ 1824 w 3330"/>
              <a:gd name="T85" fmla="*/ 3382 h 3429"/>
              <a:gd name="T86" fmla="*/ 1742 w 3330"/>
              <a:gd name="T87" fmla="*/ 3417 h 3429"/>
              <a:gd name="T88" fmla="*/ 1655 w 3330"/>
              <a:gd name="T89" fmla="*/ 3429 h 3429"/>
              <a:gd name="T90" fmla="*/ 1568 w 3330"/>
              <a:gd name="T91" fmla="*/ 3417 h 3429"/>
              <a:gd name="T92" fmla="*/ 1487 w 3330"/>
              <a:gd name="T93" fmla="*/ 3381 h 3429"/>
              <a:gd name="T94" fmla="*/ 117 w 3330"/>
              <a:gd name="T95" fmla="*/ 2525 h 3429"/>
              <a:gd name="T96" fmla="*/ 62 w 3330"/>
              <a:gd name="T97" fmla="*/ 2466 h 3429"/>
              <a:gd name="T98" fmla="*/ 24 w 3330"/>
              <a:gd name="T99" fmla="*/ 2396 h 3429"/>
              <a:gd name="T100" fmla="*/ 3 w 3330"/>
              <a:gd name="T101" fmla="*/ 2318 h 3429"/>
              <a:gd name="T102" fmla="*/ 0 w 3330"/>
              <a:gd name="T103" fmla="*/ 319 h 3429"/>
              <a:gd name="T104" fmla="*/ 12 w 3330"/>
              <a:gd name="T105" fmla="*/ 233 h 3429"/>
              <a:gd name="T106" fmla="*/ 44 w 3330"/>
              <a:gd name="T107" fmla="*/ 157 h 3429"/>
              <a:gd name="T108" fmla="*/ 94 w 3330"/>
              <a:gd name="T109" fmla="*/ 92 h 3429"/>
              <a:gd name="T110" fmla="*/ 158 w 3330"/>
              <a:gd name="T111" fmla="*/ 43 h 3429"/>
              <a:gd name="T112" fmla="*/ 235 w 3330"/>
              <a:gd name="T113" fmla="*/ 12 h 3429"/>
              <a:gd name="T114" fmla="*/ 320 w 3330"/>
              <a:gd name="T115" fmla="*/ 0 h 34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330" h="3429">
                <a:moveTo>
                  <a:pt x="2357" y="1004"/>
                </a:moveTo>
                <a:lnTo>
                  <a:pt x="2324" y="1006"/>
                </a:lnTo>
                <a:lnTo>
                  <a:pt x="2293" y="1014"/>
                </a:lnTo>
                <a:lnTo>
                  <a:pt x="2264" y="1026"/>
                </a:lnTo>
                <a:lnTo>
                  <a:pt x="2237" y="1043"/>
                </a:lnTo>
                <a:lnTo>
                  <a:pt x="2212" y="1063"/>
                </a:lnTo>
                <a:lnTo>
                  <a:pt x="1494" y="1781"/>
                </a:lnTo>
                <a:lnTo>
                  <a:pt x="1483" y="1790"/>
                </a:lnTo>
                <a:lnTo>
                  <a:pt x="1472" y="1794"/>
                </a:lnTo>
                <a:lnTo>
                  <a:pt x="1458" y="1796"/>
                </a:lnTo>
                <a:lnTo>
                  <a:pt x="1445" y="1794"/>
                </a:lnTo>
                <a:lnTo>
                  <a:pt x="1433" y="1790"/>
                </a:lnTo>
                <a:lnTo>
                  <a:pt x="1422" y="1781"/>
                </a:lnTo>
                <a:lnTo>
                  <a:pt x="1156" y="1517"/>
                </a:lnTo>
                <a:lnTo>
                  <a:pt x="1132" y="1495"/>
                </a:lnTo>
                <a:lnTo>
                  <a:pt x="1106" y="1479"/>
                </a:lnTo>
                <a:lnTo>
                  <a:pt x="1075" y="1467"/>
                </a:lnTo>
                <a:lnTo>
                  <a:pt x="1045" y="1459"/>
                </a:lnTo>
                <a:lnTo>
                  <a:pt x="1013" y="1456"/>
                </a:lnTo>
                <a:lnTo>
                  <a:pt x="981" y="1459"/>
                </a:lnTo>
                <a:lnTo>
                  <a:pt x="951" y="1467"/>
                </a:lnTo>
                <a:lnTo>
                  <a:pt x="920" y="1479"/>
                </a:lnTo>
                <a:lnTo>
                  <a:pt x="893" y="1495"/>
                </a:lnTo>
                <a:lnTo>
                  <a:pt x="870" y="1515"/>
                </a:lnTo>
                <a:lnTo>
                  <a:pt x="870" y="1517"/>
                </a:lnTo>
                <a:lnTo>
                  <a:pt x="848" y="1540"/>
                </a:lnTo>
                <a:lnTo>
                  <a:pt x="832" y="1567"/>
                </a:lnTo>
                <a:lnTo>
                  <a:pt x="820" y="1597"/>
                </a:lnTo>
                <a:lnTo>
                  <a:pt x="813" y="1627"/>
                </a:lnTo>
                <a:lnTo>
                  <a:pt x="810" y="1660"/>
                </a:lnTo>
                <a:lnTo>
                  <a:pt x="813" y="1692"/>
                </a:lnTo>
                <a:lnTo>
                  <a:pt x="820" y="1722"/>
                </a:lnTo>
                <a:lnTo>
                  <a:pt x="832" y="1752"/>
                </a:lnTo>
                <a:lnTo>
                  <a:pt x="848" y="1779"/>
                </a:lnTo>
                <a:lnTo>
                  <a:pt x="870" y="1803"/>
                </a:lnTo>
                <a:lnTo>
                  <a:pt x="1314" y="2248"/>
                </a:lnTo>
                <a:lnTo>
                  <a:pt x="1339" y="2270"/>
                </a:lnTo>
                <a:lnTo>
                  <a:pt x="1367" y="2286"/>
                </a:lnTo>
                <a:lnTo>
                  <a:pt x="1396" y="2298"/>
                </a:lnTo>
                <a:lnTo>
                  <a:pt x="1427" y="2305"/>
                </a:lnTo>
                <a:lnTo>
                  <a:pt x="1459" y="2308"/>
                </a:lnTo>
                <a:lnTo>
                  <a:pt x="1489" y="2305"/>
                </a:lnTo>
                <a:lnTo>
                  <a:pt x="1520" y="2298"/>
                </a:lnTo>
                <a:lnTo>
                  <a:pt x="1549" y="2286"/>
                </a:lnTo>
                <a:lnTo>
                  <a:pt x="1577" y="2270"/>
                </a:lnTo>
                <a:lnTo>
                  <a:pt x="1602" y="2248"/>
                </a:lnTo>
                <a:lnTo>
                  <a:pt x="2500" y="1351"/>
                </a:lnTo>
                <a:lnTo>
                  <a:pt x="2521" y="1325"/>
                </a:lnTo>
                <a:lnTo>
                  <a:pt x="2538" y="1298"/>
                </a:lnTo>
                <a:lnTo>
                  <a:pt x="2550" y="1268"/>
                </a:lnTo>
                <a:lnTo>
                  <a:pt x="2557" y="1238"/>
                </a:lnTo>
                <a:lnTo>
                  <a:pt x="2559" y="1207"/>
                </a:lnTo>
                <a:lnTo>
                  <a:pt x="2557" y="1175"/>
                </a:lnTo>
                <a:lnTo>
                  <a:pt x="2550" y="1145"/>
                </a:lnTo>
                <a:lnTo>
                  <a:pt x="2538" y="1116"/>
                </a:lnTo>
                <a:lnTo>
                  <a:pt x="2521" y="1088"/>
                </a:lnTo>
                <a:lnTo>
                  <a:pt x="2500" y="1063"/>
                </a:lnTo>
                <a:lnTo>
                  <a:pt x="2476" y="1043"/>
                </a:lnTo>
                <a:lnTo>
                  <a:pt x="2448" y="1026"/>
                </a:lnTo>
                <a:lnTo>
                  <a:pt x="2419" y="1014"/>
                </a:lnTo>
                <a:lnTo>
                  <a:pt x="2388" y="1006"/>
                </a:lnTo>
                <a:lnTo>
                  <a:pt x="2357" y="1004"/>
                </a:lnTo>
                <a:close/>
                <a:moveTo>
                  <a:pt x="320" y="0"/>
                </a:moveTo>
                <a:lnTo>
                  <a:pt x="3009" y="0"/>
                </a:lnTo>
                <a:lnTo>
                  <a:pt x="3053" y="3"/>
                </a:lnTo>
                <a:lnTo>
                  <a:pt x="3094" y="12"/>
                </a:lnTo>
                <a:lnTo>
                  <a:pt x="3134" y="25"/>
                </a:lnTo>
                <a:lnTo>
                  <a:pt x="3170" y="43"/>
                </a:lnTo>
                <a:lnTo>
                  <a:pt x="3205" y="66"/>
                </a:lnTo>
                <a:lnTo>
                  <a:pt x="3236" y="92"/>
                </a:lnTo>
                <a:lnTo>
                  <a:pt x="3263" y="124"/>
                </a:lnTo>
                <a:lnTo>
                  <a:pt x="3286" y="157"/>
                </a:lnTo>
                <a:lnTo>
                  <a:pt x="3304" y="194"/>
                </a:lnTo>
                <a:lnTo>
                  <a:pt x="3318" y="233"/>
                </a:lnTo>
                <a:lnTo>
                  <a:pt x="3327" y="274"/>
                </a:lnTo>
                <a:lnTo>
                  <a:pt x="3330" y="319"/>
                </a:lnTo>
                <a:lnTo>
                  <a:pt x="3330" y="2276"/>
                </a:lnTo>
                <a:lnTo>
                  <a:pt x="3327" y="2317"/>
                </a:lnTo>
                <a:lnTo>
                  <a:pt x="3319" y="2357"/>
                </a:lnTo>
                <a:lnTo>
                  <a:pt x="3306" y="2396"/>
                </a:lnTo>
                <a:lnTo>
                  <a:pt x="3289" y="2432"/>
                </a:lnTo>
                <a:lnTo>
                  <a:pt x="3266" y="2466"/>
                </a:lnTo>
                <a:lnTo>
                  <a:pt x="3240" y="2497"/>
                </a:lnTo>
                <a:lnTo>
                  <a:pt x="3210" y="2525"/>
                </a:lnTo>
                <a:lnTo>
                  <a:pt x="3177" y="2549"/>
                </a:lnTo>
                <a:lnTo>
                  <a:pt x="1824" y="3382"/>
                </a:lnTo>
                <a:lnTo>
                  <a:pt x="1784" y="3402"/>
                </a:lnTo>
                <a:lnTo>
                  <a:pt x="1742" y="3417"/>
                </a:lnTo>
                <a:lnTo>
                  <a:pt x="1699" y="3426"/>
                </a:lnTo>
                <a:lnTo>
                  <a:pt x="1655" y="3429"/>
                </a:lnTo>
                <a:lnTo>
                  <a:pt x="1612" y="3426"/>
                </a:lnTo>
                <a:lnTo>
                  <a:pt x="1568" y="3417"/>
                </a:lnTo>
                <a:lnTo>
                  <a:pt x="1527" y="3402"/>
                </a:lnTo>
                <a:lnTo>
                  <a:pt x="1487" y="3381"/>
                </a:lnTo>
                <a:lnTo>
                  <a:pt x="151" y="2549"/>
                </a:lnTo>
                <a:lnTo>
                  <a:pt x="117" y="2525"/>
                </a:lnTo>
                <a:lnTo>
                  <a:pt x="88" y="2497"/>
                </a:lnTo>
                <a:lnTo>
                  <a:pt x="62" y="2466"/>
                </a:lnTo>
                <a:lnTo>
                  <a:pt x="41" y="2432"/>
                </a:lnTo>
                <a:lnTo>
                  <a:pt x="24" y="2396"/>
                </a:lnTo>
                <a:lnTo>
                  <a:pt x="11" y="2358"/>
                </a:lnTo>
                <a:lnTo>
                  <a:pt x="3" y="2318"/>
                </a:lnTo>
                <a:lnTo>
                  <a:pt x="0" y="2277"/>
                </a:lnTo>
                <a:lnTo>
                  <a:pt x="0" y="319"/>
                </a:lnTo>
                <a:lnTo>
                  <a:pt x="3" y="274"/>
                </a:lnTo>
                <a:lnTo>
                  <a:pt x="12" y="233"/>
                </a:lnTo>
                <a:lnTo>
                  <a:pt x="26" y="194"/>
                </a:lnTo>
                <a:lnTo>
                  <a:pt x="44" y="157"/>
                </a:lnTo>
                <a:lnTo>
                  <a:pt x="67" y="124"/>
                </a:lnTo>
                <a:lnTo>
                  <a:pt x="94" y="92"/>
                </a:lnTo>
                <a:lnTo>
                  <a:pt x="125" y="66"/>
                </a:lnTo>
                <a:lnTo>
                  <a:pt x="158" y="43"/>
                </a:lnTo>
                <a:lnTo>
                  <a:pt x="196" y="25"/>
                </a:lnTo>
                <a:lnTo>
                  <a:pt x="235" y="12"/>
                </a:lnTo>
                <a:lnTo>
                  <a:pt x="277" y="3"/>
                </a:lnTo>
                <a:lnTo>
                  <a:pt x="320" y="0"/>
                </a:lnTo>
                <a:close/>
              </a:path>
            </a:pathLst>
          </a:custGeom>
          <a:solidFill>
            <a:srgbClr val="00C3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C9ABADB-20D2-4DF3-AD73-E3A74709EEBD}"/>
              </a:ext>
            </a:extLst>
          </p:cNvPr>
          <p:cNvSpPr txBox="1"/>
          <p:nvPr/>
        </p:nvSpPr>
        <p:spPr>
          <a:xfrm>
            <a:off x="4346549" y="2854552"/>
            <a:ext cx="686953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기존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Google Command Data Set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활용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2090760-B1BD-46F3-8096-27D1251ECCD8}"/>
              </a:ext>
            </a:extLst>
          </p:cNvPr>
          <p:cNvSpPr txBox="1"/>
          <p:nvPr/>
        </p:nvSpPr>
        <p:spPr>
          <a:xfrm>
            <a:off x="1061674" y="2657823"/>
            <a:ext cx="2044263" cy="3662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2800" spc="-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Data-set</a:t>
            </a:r>
            <a:endParaRPr lang="ko-KR" altLang="en-US" sz="2800" spc="-1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5D11181-4CB1-403B-90F4-672186370FC6}"/>
              </a:ext>
            </a:extLst>
          </p:cNvPr>
          <p:cNvSpPr txBox="1"/>
          <p:nvPr/>
        </p:nvSpPr>
        <p:spPr>
          <a:xfrm>
            <a:off x="1061674" y="3076216"/>
            <a:ext cx="2226810" cy="5078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2000" spc="-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Data Collection</a:t>
            </a:r>
          </a:p>
          <a:p>
            <a:pPr>
              <a:lnSpc>
                <a:spcPct val="80000"/>
              </a:lnSpc>
            </a:pPr>
            <a:r>
              <a:rPr lang="en-US" altLang="ko-KR" sz="2000" spc="-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methodology</a:t>
            </a:r>
            <a:endParaRPr lang="ko-KR" altLang="en-US" sz="2000" spc="-1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4" name="Picture 2" descr="Freestanding Blade Kiosk inc. Personalised Content | O&amp;#39;Connors | Audio &amp;amp;  Visual">
            <a:extLst>
              <a:ext uri="{FF2B5EF4-FFF2-40B4-BE49-F238E27FC236}">
                <a16:creationId xmlns:a16="http://schemas.microsoft.com/office/drawing/2014/main" id="{915AEFC5-3DF0-441F-B984-17A55C7959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161" y="3582164"/>
            <a:ext cx="2961096" cy="2961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D0E67AD9-5B7A-4F5D-A3D7-A8E80B09AB7A}"/>
              </a:ext>
            </a:extLst>
          </p:cNvPr>
          <p:cNvSpPr txBox="1"/>
          <p:nvPr/>
        </p:nvSpPr>
        <p:spPr>
          <a:xfrm>
            <a:off x="4124701" y="2319029"/>
            <a:ext cx="7745721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dirty="0">
                <a:solidFill>
                  <a:srgbClr val="00C3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Data-Set </a:t>
            </a:r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구축 및 수집 방안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132733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1671</TotalTime>
  <Words>426</Words>
  <Application>Microsoft Office PowerPoint</Application>
  <PresentationFormat>와이드스크린</PresentationFormat>
  <Paragraphs>121</Paragraphs>
  <Slides>12</Slides>
  <Notes>0</Notes>
  <HiddenSlides>0</HiddenSlides>
  <MMClips>1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나눔바른고딕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주소현</dc:creator>
  <cp:lastModifiedBy>T21595</cp:lastModifiedBy>
  <cp:revision>341</cp:revision>
  <dcterms:created xsi:type="dcterms:W3CDTF">2018-01-30T21:50:11Z</dcterms:created>
  <dcterms:modified xsi:type="dcterms:W3CDTF">2021-08-07T10:23:29Z</dcterms:modified>
</cp:coreProperties>
</file>