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71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24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7"/>
        <p:guide pos="384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2021/06/23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Microsoft YaHei UI" panose="020B0503020204020204" pitchFamily="34" charset="-122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8682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342900" indent="-342900">
              <a:buFont typeface="Arial"/>
              <a:buChar char="•"/>
              <a:defRPr/>
            </a:pPr>
            <a:endParaRPr lang="en-US" altLang="zh-CN" sz="2800"/>
          </a:p>
          <a:p>
            <a:pPr marL="800100" lvl="1" indent="-342900">
              <a:buFont typeface="Arial"/>
              <a:buChar char="•"/>
              <a:defRPr/>
            </a:pPr>
            <a:endParaRPr lang="ko-KR" altLang="en-US" sz="240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40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342900" indent="-342900">
              <a:buFont typeface="Arial"/>
              <a:buChar char="•"/>
              <a:defRPr/>
            </a:pPr>
            <a:endParaRPr lang="en-US" altLang="zh-CN" sz="2800"/>
          </a:p>
          <a:p>
            <a:pPr marL="800100" lvl="1" indent="-342900">
              <a:buFont typeface="Arial"/>
              <a:buChar char="•"/>
              <a:defRPr/>
            </a:pPr>
            <a:endParaRPr lang="ko-KR" altLang="en-US" sz="280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endParaRPr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endParaRPr lang="en-US" altLang="zh-CN" sz="24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8732" y="2328142"/>
            <a:ext cx="6985000" cy="395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>宽屏</ep:PresentationFormat>
  <ep:Paragraphs>79</ep:Paragraphs>
  <ep:Slides>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슬라이드 8</vt:lpstr>
      <vt:lpstr>진행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2021-06-23T13:55:06.568</dcterms:modified>
  <cp:revision>45</cp:revision>
  <cp:version>1000.0000.01</cp:version>
</cp:coreProperties>
</file>