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80" r:id="rId3"/>
    <p:sldId id="257" r:id="rId4"/>
    <p:sldId id="278" r:id="rId5"/>
    <p:sldId id="292" r:id="rId6"/>
    <p:sldId id="293" r:id="rId7"/>
    <p:sldId id="294" r:id="rId8"/>
    <p:sldId id="295" r:id="rId9"/>
    <p:sldId id="296" r:id="rId10"/>
    <p:sldId id="297" r:id="rId11"/>
    <p:sldId id="285" r:id="rId12"/>
    <p:sldId id="258" r:id="rId13"/>
  </p:sldIdLst>
  <p:sldSz cx="12192000" cy="6858000"/>
  <p:notesSz cx="6858000" cy="9144000"/>
  <p:embeddedFontLst>
    <p:embeddedFont>
      <p:font typeface="나눔바른고딕" panose="020B0600000101010101" charset="-127"/>
      <p:regular r:id="rId14"/>
      <p:bold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" userDrawn="1">
          <p15:clr>
            <a:srgbClr val="A4A3A4"/>
          </p15:clr>
        </p15:guide>
        <p15:guide id="2" pos="302" userDrawn="1">
          <p15:clr>
            <a:srgbClr val="A4A3A4"/>
          </p15:clr>
        </p15:guide>
        <p15:guide id="3" pos="7378" userDrawn="1">
          <p15:clr>
            <a:srgbClr val="A4A3A4"/>
          </p15:clr>
        </p15:guide>
        <p15:guide id="4" pos="2615" userDrawn="1">
          <p15:clr>
            <a:srgbClr val="A4A3A4"/>
          </p15:clr>
        </p15:guide>
        <p15:guide id="5" pos="7219" userDrawn="1">
          <p15:clr>
            <a:srgbClr val="A4A3A4"/>
          </p15:clr>
        </p15:guide>
        <p15:guide id="6" orient="horz" pos="4020" userDrawn="1">
          <p15:clr>
            <a:srgbClr val="A4A3A4"/>
          </p15:clr>
        </p15:guide>
        <p15:guide id="7" orient="horz" pos="862" userDrawn="1">
          <p15:clr>
            <a:srgbClr val="A4A3A4"/>
          </p15:clr>
        </p15:guide>
        <p15:guide id="8" orient="horz" pos="9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300"/>
    <a:srgbClr val="009933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3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50" y="102"/>
      </p:cViewPr>
      <p:guideLst>
        <p:guide orient="horz" pos="300"/>
        <p:guide pos="302"/>
        <p:guide pos="7378"/>
        <p:guide pos="2615"/>
        <p:guide pos="7219"/>
        <p:guide orient="horz" pos="4020"/>
        <p:guide orient="horz" pos="862"/>
        <p:guide orient="horz" pos="9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2021-07-25(Sun)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61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2021-07-25(Sun)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693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2021-07-25(Sun)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19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2021-07-25(Sun)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-26187"/>
            <a:ext cx="3383280" cy="6866019"/>
          </a:xfrm>
          <a:prstGeom prst="rect">
            <a:avLst/>
          </a:prstGeom>
          <a:solidFill>
            <a:srgbClr val="00C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719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2021-07-25(Sun)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666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2021-07-25(Sun)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83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2021-07-25(Sun)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62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2021-07-25(Sun)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192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2021-07-25(Sun)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580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2021-07-25(Sun)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332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2021-07-25(Sun)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77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FDD12-E947-401E-BAC1-FD5DAC2FFF12}" type="datetimeFigureOut">
              <a:rPr lang="ko-KR" altLang="en-US" smtClean="0"/>
              <a:t>2021-07-25(Sun)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34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107989" y="2897513"/>
            <a:ext cx="5855109" cy="1155307"/>
            <a:chOff x="4000500" y="1741225"/>
            <a:chExt cx="4191000" cy="1155307"/>
          </a:xfrm>
        </p:grpSpPr>
        <p:sp>
          <p:nvSpPr>
            <p:cNvPr id="2" name="TextBox 1"/>
            <p:cNvSpPr txBox="1"/>
            <p:nvPr/>
          </p:nvSpPr>
          <p:spPr>
            <a:xfrm>
              <a:off x="4000500" y="2619533"/>
              <a:ext cx="41910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소음환경에  강한 내성을 가진 음성인식 모델 개발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61489" y="1741225"/>
              <a:ext cx="3869022" cy="8002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28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포네틱코드</a:t>
              </a:r>
              <a:endParaRPr lang="en-US" altLang="ko-KR" sz="28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en-US" altLang="ko-KR" sz="24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2021 </a:t>
              </a:r>
              <a:r>
                <a:rPr lang="ko-KR" altLang="en-US" sz="24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전기 졸업과제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431592" y="5471930"/>
            <a:ext cx="2160639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28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53</a:t>
            </a:r>
            <a:r>
              <a:rPr lang="ko-KR" altLang="en-US" sz="28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</a:t>
            </a:r>
            <a:endParaRPr lang="en-US" altLang="ko-KR" sz="28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6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201524495 </a:t>
            </a:r>
            <a:r>
              <a:rPr lang="ko-KR" altLang="en-US" sz="16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안준수</a:t>
            </a:r>
            <a:endParaRPr lang="en-US" altLang="ko-KR" sz="16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6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201661701 </a:t>
            </a:r>
            <a:r>
              <a:rPr lang="ko-KR" altLang="en-US" sz="16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강동민</a:t>
            </a:r>
            <a:endParaRPr lang="en-US" altLang="ko-KR" sz="16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4507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:a16="http://schemas.microsoft.com/office/drawing/2014/main" id="{417ECB2C-18CD-481D-9D4B-8E422723A71A}"/>
              </a:ext>
            </a:extLst>
          </p:cNvPr>
          <p:cNvGrpSpPr/>
          <p:nvPr/>
        </p:nvGrpSpPr>
        <p:grpSpPr>
          <a:xfrm>
            <a:off x="4145827" y="1466561"/>
            <a:ext cx="682207" cy="682206"/>
            <a:chOff x="6270029" y="3755207"/>
            <a:chExt cx="682207" cy="682206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B9A744AC-478A-4360-9860-1D8EAA628E03}"/>
                </a:ext>
              </a:extLst>
            </p:cNvPr>
            <p:cNvSpPr/>
            <p:nvPr/>
          </p:nvSpPr>
          <p:spPr>
            <a:xfrm>
              <a:off x="6270029" y="3755207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94" name="Group 5">
              <a:extLst>
                <a:ext uri="{FF2B5EF4-FFF2-40B4-BE49-F238E27FC236}">
                  <a16:creationId xmlns:a16="http://schemas.microsoft.com/office/drawing/2014/main" id="{0BFA70A8-129E-461E-8E6E-0CB139372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77020" y="3938852"/>
              <a:ext cx="314080" cy="328258"/>
              <a:chOff x="1239" y="1735"/>
              <a:chExt cx="288" cy="301"/>
            </a:xfrm>
            <a:solidFill>
              <a:srgbClr val="00C300"/>
            </a:solidFill>
          </p:grpSpPr>
          <p:sp>
            <p:nvSpPr>
              <p:cNvPr id="95" name="Freeform 7">
                <a:extLst>
                  <a:ext uri="{FF2B5EF4-FFF2-40B4-BE49-F238E27FC236}">
                    <a16:creationId xmlns:a16="http://schemas.microsoft.com/office/drawing/2014/main" id="{26E3EC45-1472-450E-AC46-797D440AA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9" y="1735"/>
                <a:ext cx="238" cy="280"/>
              </a:xfrm>
              <a:custGeom>
                <a:avLst/>
                <a:gdLst>
                  <a:gd name="T0" fmla="*/ 180 w 2621"/>
                  <a:gd name="T1" fmla="*/ 0 h 3074"/>
                  <a:gd name="T2" fmla="*/ 2440 w 2621"/>
                  <a:gd name="T3" fmla="*/ 0 h 3074"/>
                  <a:gd name="T4" fmla="*/ 2474 w 2621"/>
                  <a:gd name="T5" fmla="*/ 3 h 3074"/>
                  <a:gd name="T6" fmla="*/ 2504 w 2621"/>
                  <a:gd name="T7" fmla="*/ 12 h 3074"/>
                  <a:gd name="T8" fmla="*/ 2532 w 2621"/>
                  <a:gd name="T9" fmla="*/ 25 h 3074"/>
                  <a:gd name="T10" fmla="*/ 2557 w 2621"/>
                  <a:gd name="T11" fmla="*/ 43 h 3074"/>
                  <a:gd name="T12" fmla="*/ 2579 w 2621"/>
                  <a:gd name="T13" fmla="*/ 65 h 3074"/>
                  <a:gd name="T14" fmla="*/ 2596 w 2621"/>
                  <a:gd name="T15" fmla="*/ 90 h 3074"/>
                  <a:gd name="T16" fmla="*/ 2610 w 2621"/>
                  <a:gd name="T17" fmla="*/ 118 h 3074"/>
                  <a:gd name="T18" fmla="*/ 2618 w 2621"/>
                  <a:gd name="T19" fmla="*/ 149 h 3074"/>
                  <a:gd name="T20" fmla="*/ 2621 w 2621"/>
                  <a:gd name="T21" fmla="*/ 181 h 3074"/>
                  <a:gd name="T22" fmla="*/ 2621 w 2621"/>
                  <a:gd name="T23" fmla="*/ 2037 h 3074"/>
                  <a:gd name="T24" fmla="*/ 2260 w 2621"/>
                  <a:gd name="T25" fmla="*/ 2335 h 3074"/>
                  <a:gd name="T26" fmla="*/ 2260 w 2621"/>
                  <a:gd name="T27" fmla="*/ 362 h 3074"/>
                  <a:gd name="T28" fmla="*/ 361 w 2621"/>
                  <a:gd name="T29" fmla="*/ 362 h 3074"/>
                  <a:gd name="T30" fmla="*/ 361 w 2621"/>
                  <a:gd name="T31" fmla="*/ 2712 h 3074"/>
                  <a:gd name="T32" fmla="*/ 1502 w 2621"/>
                  <a:gd name="T33" fmla="*/ 2712 h 3074"/>
                  <a:gd name="T34" fmla="*/ 1758 w 2621"/>
                  <a:gd name="T35" fmla="*/ 3074 h 3074"/>
                  <a:gd name="T36" fmla="*/ 180 w 2621"/>
                  <a:gd name="T37" fmla="*/ 3074 h 3074"/>
                  <a:gd name="T38" fmla="*/ 148 w 2621"/>
                  <a:gd name="T39" fmla="*/ 3070 h 3074"/>
                  <a:gd name="T40" fmla="*/ 118 w 2621"/>
                  <a:gd name="T41" fmla="*/ 3062 h 3074"/>
                  <a:gd name="T42" fmla="*/ 89 w 2621"/>
                  <a:gd name="T43" fmla="*/ 3049 h 3074"/>
                  <a:gd name="T44" fmla="*/ 63 w 2621"/>
                  <a:gd name="T45" fmla="*/ 3031 h 3074"/>
                  <a:gd name="T46" fmla="*/ 42 w 2621"/>
                  <a:gd name="T47" fmla="*/ 3009 h 3074"/>
                  <a:gd name="T48" fmla="*/ 24 w 2621"/>
                  <a:gd name="T49" fmla="*/ 2984 h 3074"/>
                  <a:gd name="T50" fmla="*/ 10 w 2621"/>
                  <a:gd name="T51" fmla="*/ 2956 h 3074"/>
                  <a:gd name="T52" fmla="*/ 2 w 2621"/>
                  <a:gd name="T53" fmla="*/ 2925 h 3074"/>
                  <a:gd name="T54" fmla="*/ 0 w 2621"/>
                  <a:gd name="T55" fmla="*/ 2893 h 3074"/>
                  <a:gd name="T56" fmla="*/ 0 w 2621"/>
                  <a:gd name="T57" fmla="*/ 181 h 3074"/>
                  <a:gd name="T58" fmla="*/ 2 w 2621"/>
                  <a:gd name="T59" fmla="*/ 149 h 3074"/>
                  <a:gd name="T60" fmla="*/ 10 w 2621"/>
                  <a:gd name="T61" fmla="*/ 118 h 3074"/>
                  <a:gd name="T62" fmla="*/ 24 w 2621"/>
                  <a:gd name="T63" fmla="*/ 90 h 3074"/>
                  <a:gd name="T64" fmla="*/ 42 w 2621"/>
                  <a:gd name="T65" fmla="*/ 65 h 3074"/>
                  <a:gd name="T66" fmla="*/ 63 w 2621"/>
                  <a:gd name="T67" fmla="*/ 43 h 3074"/>
                  <a:gd name="T68" fmla="*/ 89 w 2621"/>
                  <a:gd name="T69" fmla="*/ 25 h 3074"/>
                  <a:gd name="T70" fmla="*/ 118 w 2621"/>
                  <a:gd name="T71" fmla="*/ 12 h 3074"/>
                  <a:gd name="T72" fmla="*/ 148 w 2621"/>
                  <a:gd name="T73" fmla="*/ 3 h 3074"/>
                  <a:gd name="T74" fmla="*/ 180 w 2621"/>
                  <a:gd name="T75" fmla="*/ 0 h 3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21" h="3074">
                    <a:moveTo>
                      <a:pt x="180" y="0"/>
                    </a:moveTo>
                    <a:lnTo>
                      <a:pt x="2440" y="0"/>
                    </a:lnTo>
                    <a:lnTo>
                      <a:pt x="2474" y="3"/>
                    </a:lnTo>
                    <a:lnTo>
                      <a:pt x="2504" y="12"/>
                    </a:lnTo>
                    <a:lnTo>
                      <a:pt x="2532" y="25"/>
                    </a:lnTo>
                    <a:lnTo>
                      <a:pt x="2557" y="43"/>
                    </a:lnTo>
                    <a:lnTo>
                      <a:pt x="2579" y="65"/>
                    </a:lnTo>
                    <a:lnTo>
                      <a:pt x="2596" y="90"/>
                    </a:lnTo>
                    <a:lnTo>
                      <a:pt x="2610" y="118"/>
                    </a:lnTo>
                    <a:lnTo>
                      <a:pt x="2618" y="149"/>
                    </a:lnTo>
                    <a:lnTo>
                      <a:pt x="2621" y="181"/>
                    </a:lnTo>
                    <a:lnTo>
                      <a:pt x="2621" y="2037"/>
                    </a:lnTo>
                    <a:lnTo>
                      <a:pt x="2260" y="2335"/>
                    </a:lnTo>
                    <a:lnTo>
                      <a:pt x="2260" y="362"/>
                    </a:lnTo>
                    <a:lnTo>
                      <a:pt x="361" y="362"/>
                    </a:lnTo>
                    <a:lnTo>
                      <a:pt x="361" y="2712"/>
                    </a:lnTo>
                    <a:lnTo>
                      <a:pt x="1502" y="2712"/>
                    </a:lnTo>
                    <a:lnTo>
                      <a:pt x="1758" y="3074"/>
                    </a:lnTo>
                    <a:lnTo>
                      <a:pt x="180" y="3074"/>
                    </a:lnTo>
                    <a:lnTo>
                      <a:pt x="148" y="3070"/>
                    </a:lnTo>
                    <a:lnTo>
                      <a:pt x="118" y="3062"/>
                    </a:lnTo>
                    <a:lnTo>
                      <a:pt x="89" y="3049"/>
                    </a:lnTo>
                    <a:lnTo>
                      <a:pt x="63" y="3031"/>
                    </a:lnTo>
                    <a:lnTo>
                      <a:pt x="42" y="3009"/>
                    </a:lnTo>
                    <a:lnTo>
                      <a:pt x="24" y="2984"/>
                    </a:lnTo>
                    <a:lnTo>
                      <a:pt x="10" y="2956"/>
                    </a:lnTo>
                    <a:lnTo>
                      <a:pt x="2" y="2925"/>
                    </a:lnTo>
                    <a:lnTo>
                      <a:pt x="0" y="2893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2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8" y="12"/>
                    </a:lnTo>
                    <a:lnTo>
                      <a:pt x="148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6" name="Freeform 8">
                <a:extLst>
                  <a:ext uri="{FF2B5EF4-FFF2-40B4-BE49-F238E27FC236}">
                    <a16:creationId xmlns:a16="http://schemas.microsoft.com/office/drawing/2014/main" id="{89B675D5-E3EC-409F-86AA-6EE16C3BC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6" y="1910"/>
                <a:ext cx="151" cy="126"/>
              </a:xfrm>
              <a:custGeom>
                <a:avLst/>
                <a:gdLst>
                  <a:gd name="T0" fmla="*/ 1580 w 1668"/>
                  <a:gd name="T1" fmla="*/ 0 h 1391"/>
                  <a:gd name="T2" fmla="*/ 1601 w 1668"/>
                  <a:gd name="T3" fmla="*/ 3 h 1391"/>
                  <a:gd name="T4" fmla="*/ 1621 w 1668"/>
                  <a:gd name="T5" fmla="*/ 12 h 1391"/>
                  <a:gd name="T6" fmla="*/ 1640 w 1668"/>
                  <a:gd name="T7" fmla="*/ 25 h 1391"/>
                  <a:gd name="T8" fmla="*/ 1653 w 1668"/>
                  <a:gd name="T9" fmla="*/ 42 h 1391"/>
                  <a:gd name="T10" fmla="*/ 1662 w 1668"/>
                  <a:gd name="T11" fmla="*/ 62 h 1391"/>
                  <a:gd name="T12" fmla="*/ 1668 w 1668"/>
                  <a:gd name="T13" fmla="*/ 82 h 1391"/>
                  <a:gd name="T14" fmla="*/ 1667 w 1668"/>
                  <a:gd name="T15" fmla="*/ 104 h 1391"/>
                  <a:gd name="T16" fmla="*/ 1661 w 1668"/>
                  <a:gd name="T17" fmla="*/ 125 h 1391"/>
                  <a:gd name="T18" fmla="*/ 1650 w 1668"/>
                  <a:gd name="T19" fmla="*/ 144 h 1391"/>
                  <a:gd name="T20" fmla="*/ 763 w 1668"/>
                  <a:gd name="T21" fmla="*/ 1353 h 1391"/>
                  <a:gd name="T22" fmla="*/ 748 w 1668"/>
                  <a:gd name="T23" fmla="*/ 1369 h 1391"/>
                  <a:gd name="T24" fmla="*/ 730 w 1668"/>
                  <a:gd name="T25" fmla="*/ 1380 h 1391"/>
                  <a:gd name="T26" fmla="*/ 711 w 1668"/>
                  <a:gd name="T27" fmla="*/ 1388 h 1391"/>
                  <a:gd name="T28" fmla="*/ 690 w 1668"/>
                  <a:gd name="T29" fmla="*/ 1391 h 1391"/>
                  <a:gd name="T30" fmla="*/ 689 w 1668"/>
                  <a:gd name="T31" fmla="*/ 1391 h 1391"/>
                  <a:gd name="T32" fmla="*/ 668 w 1668"/>
                  <a:gd name="T33" fmla="*/ 1388 h 1391"/>
                  <a:gd name="T34" fmla="*/ 648 w 1668"/>
                  <a:gd name="T35" fmla="*/ 1379 h 1391"/>
                  <a:gd name="T36" fmla="*/ 631 w 1668"/>
                  <a:gd name="T37" fmla="*/ 1368 h 1391"/>
                  <a:gd name="T38" fmla="*/ 616 w 1668"/>
                  <a:gd name="T39" fmla="*/ 1351 h 1391"/>
                  <a:gd name="T40" fmla="*/ 17 w 1668"/>
                  <a:gd name="T41" fmla="*/ 505 h 1391"/>
                  <a:gd name="T42" fmla="*/ 7 w 1668"/>
                  <a:gd name="T43" fmla="*/ 486 h 1391"/>
                  <a:gd name="T44" fmla="*/ 1 w 1668"/>
                  <a:gd name="T45" fmla="*/ 466 h 1391"/>
                  <a:gd name="T46" fmla="*/ 0 w 1668"/>
                  <a:gd name="T47" fmla="*/ 446 h 1391"/>
                  <a:gd name="T48" fmla="*/ 4 w 1668"/>
                  <a:gd name="T49" fmla="*/ 427 h 1391"/>
                  <a:gd name="T50" fmla="*/ 13 w 1668"/>
                  <a:gd name="T51" fmla="*/ 408 h 1391"/>
                  <a:gd name="T52" fmla="*/ 24 w 1668"/>
                  <a:gd name="T53" fmla="*/ 391 h 1391"/>
                  <a:gd name="T54" fmla="*/ 41 w 1668"/>
                  <a:gd name="T55" fmla="*/ 377 h 1391"/>
                  <a:gd name="T56" fmla="*/ 58 w 1668"/>
                  <a:gd name="T57" fmla="*/ 367 h 1391"/>
                  <a:gd name="T58" fmla="*/ 78 w 1668"/>
                  <a:gd name="T59" fmla="*/ 363 h 1391"/>
                  <a:gd name="T60" fmla="*/ 98 w 1668"/>
                  <a:gd name="T61" fmla="*/ 362 h 1391"/>
                  <a:gd name="T62" fmla="*/ 119 w 1668"/>
                  <a:gd name="T63" fmla="*/ 366 h 1391"/>
                  <a:gd name="T64" fmla="*/ 137 w 1668"/>
                  <a:gd name="T65" fmla="*/ 375 h 1391"/>
                  <a:gd name="T66" fmla="*/ 690 w 1668"/>
                  <a:gd name="T67" fmla="*/ 706 h 1391"/>
                  <a:gd name="T68" fmla="*/ 1520 w 1668"/>
                  <a:gd name="T69" fmla="*/ 21 h 1391"/>
                  <a:gd name="T70" fmla="*/ 1539 w 1668"/>
                  <a:gd name="T71" fmla="*/ 10 h 1391"/>
                  <a:gd name="T72" fmla="*/ 1558 w 1668"/>
                  <a:gd name="T73" fmla="*/ 2 h 1391"/>
                  <a:gd name="T74" fmla="*/ 1580 w 1668"/>
                  <a:gd name="T75" fmla="*/ 0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8" h="1391">
                    <a:moveTo>
                      <a:pt x="1580" y="0"/>
                    </a:moveTo>
                    <a:lnTo>
                      <a:pt x="1601" y="3"/>
                    </a:lnTo>
                    <a:lnTo>
                      <a:pt x="1621" y="12"/>
                    </a:lnTo>
                    <a:lnTo>
                      <a:pt x="1640" y="25"/>
                    </a:lnTo>
                    <a:lnTo>
                      <a:pt x="1653" y="42"/>
                    </a:lnTo>
                    <a:lnTo>
                      <a:pt x="1662" y="62"/>
                    </a:lnTo>
                    <a:lnTo>
                      <a:pt x="1668" y="82"/>
                    </a:lnTo>
                    <a:lnTo>
                      <a:pt x="1667" y="104"/>
                    </a:lnTo>
                    <a:lnTo>
                      <a:pt x="1661" y="125"/>
                    </a:lnTo>
                    <a:lnTo>
                      <a:pt x="1650" y="144"/>
                    </a:lnTo>
                    <a:lnTo>
                      <a:pt x="763" y="1353"/>
                    </a:lnTo>
                    <a:lnTo>
                      <a:pt x="748" y="1369"/>
                    </a:lnTo>
                    <a:lnTo>
                      <a:pt x="730" y="1380"/>
                    </a:lnTo>
                    <a:lnTo>
                      <a:pt x="711" y="1388"/>
                    </a:lnTo>
                    <a:lnTo>
                      <a:pt x="690" y="1391"/>
                    </a:lnTo>
                    <a:lnTo>
                      <a:pt x="689" y="1391"/>
                    </a:lnTo>
                    <a:lnTo>
                      <a:pt x="668" y="1388"/>
                    </a:lnTo>
                    <a:lnTo>
                      <a:pt x="648" y="1379"/>
                    </a:lnTo>
                    <a:lnTo>
                      <a:pt x="631" y="1368"/>
                    </a:lnTo>
                    <a:lnTo>
                      <a:pt x="616" y="1351"/>
                    </a:lnTo>
                    <a:lnTo>
                      <a:pt x="17" y="505"/>
                    </a:lnTo>
                    <a:lnTo>
                      <a:pt x="7" y="486"/>
                    </a:lnTo>
                    <a:lnTo>
                      <a:pt x="1" y="466"/>
                    </a:lnTo>
                    <a:lnTo>
                      <a:pt x="0" y="446"/>
                    </a:lnTo>
                    <a:lnTo>
                      <a:pt x="4" y="427"/>
                    </a:lnTo>
                    <a:lnTo>
                      <a:pt x="13" y="408"/>
                    </a:lnTo>
                    <a:lnTo>
                      <a:pt x="24" y="391"/>
                    </a:lnTo>
                    <a:lnTo>
                      <a:pt x="41" y="377"/>
                    </a:lnTo>
                    <a:lnTo>
                      <a:pt x="58" y="367"/>
                    </a:lnTo>
                    <a:lnTo>
                      <a:pt x="78" y="363"/>
                    </a:lnTo>
                    <a:lnTo>
                      <a:pt x="98" y="362"/>
                    </a:lnTo>
                    <a:lnTo>
                      <a:pt x="119" y="366"/>
                    </a:lnTo>
                    <a:lnTo>
                      <a:pt x="137" y="375"/>
                    </a:lnTo>
                    <a:lnTo>
                      <a:pt x="690" y="706"/>
                    </a:lnTo>
                    <a:lnTo>
                      <a:pt x="1520" y="21"/>
                    </a:lnTo>
                    <a:lnTo>
                      <a:pt x="1539" y="10"/>
                    </a:lnTo>
                    <a:lnTo>
                      <a:pt x="1558" y="2"/>
                    </a:lnTo>
                    <a:lnTo>
                      <a:pt x="15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C683E59B-CC65-4B4B-B704-6306C4B09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793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3 h 362"/>
                  <a:gd name="T6" fmla="*/ 1328 w 1446"/>
                  <a:gd name="T7" fmla="*/ 11 h 362"/>
                  <a:gd name="T8" fmla="*/ 1356 w 1446"/>
                  <a:gd name="T9" fmla="*/ 25 h 362"/>
                  <a:gd name="T10" fmla="*/ 1381 w 1446"/>
                  <a:gd name="T11" fmla="*/ 42 h 362"/>
                  <a:gd name="T12" fmla="*/ 1403 w 1446"/>
                  <a:gd name="T13" fmla="*/ 64 h 362"/>
                  <a:gd name="T14" fmla="*/ 1421 w 1446"/>
                  <a:gd name="T15" fmla="*/ 89 h 362"/>
                  <a:gd name="T16" fmla="*/ 1434 w 1446"/>
                  <a:gd name="T17" fmla="*/ 117 h 362"/>
                  <a:gd name="T18" fmla="*/ 1443 w 1446"/>
                  <a:gd name="T19" fmla="*/ 148 h 362"/>
                  <a:gd name="T20" fmla="*/ 1446 w 1446"/>
                  <a:gd name="T21" fmla="*/ 181 h 362"/>
                  <a:gd name="T22" fmla="*/ 1443 w 1446"/>
                  <a:gd name="T23" fmla="*/ 213 h 362"/>
                  <a:gd name="T24" fmla="*/ 1434 w 1446"/>
                  <a:gd name="T25" fmla="*/ 244 h 362"/>
                  <a:gd name="T26" fmla="*/ 1421 w 1446"/>
                  <a:gd name="T27" fmla="*/ 272 h 362"/>
                  <a:gd name="T28" fmla="*/ 1403 w 1446"/>
                  <a:gd name="T29" fmla="*/ 297 h 362"/>
                  <a:gd name="T30" fmla="*/ 1381 w 1446"/>
                  <a:gd name="T31" fmla="*/ 319 h 362"/>
                  <a:gd name="T32" fmla="*/ 1356 w 1446"/>
                  <a:gd name="T33" fmla="*/ 337 h 362"/>
                  <a:gd name="T34" fmla="*/ 1328 w 1446"/>
                  <a:gd name="T35" fmla="*/ 350 h 362"/>
                  <a:gd name="T36" fmla="*/ 1297 w 1446"/>
                  <a:gd name="T37" fmla="*/ 358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8 h 362"/>
                  <a:gd name="T44" fmla="*/ 117 w 1446"/>
                  <a:gd name="T45" fmla="*/ 350 h 362"/>
                  <a:gd name="T46" fmla="*/ 89 w 1446"/>
                  <a:gd name="T47" fmla="*/ 337 h 362"/>
                  <a:gd name="T48" fmla="*/ 63 w 1446"/>
                  <a:gd name="T49" fmla="*/ 319 h 362"/>
                  <a:gd name="T50" fmla="*/ 41 w 1446"/>
                  <a:gd name="T51" fmla="*/ 297 h 362"/>
                  <a:gd name="T52" fmla="*/ 24 w 1446"/>
                  <a:gd name="T53" fmla="*/ 272 h 362"/>
                  <a:gd name="T54" fmla="*/ 10 w 1446"/>
                  <a:gd name="T55" fmla="*/ 244 h 362"/>
                  <a:gd name="T56" fmla="*/ 2 w 1446"/>
                  <a:gd name="T57" fmla="*/ 213 h 362"/>
                  <a:gd name="T58" fmla="*/ 0 w 1446"/>
                  <a:gd name="T59" fmla="*/ 181 h 362"/>
                  <a:gd name="T60" fmla="*/ 2 w 1446"/>
                  <a:gd name="T61" fmla="*/ 148 h 362"/>
                  <a:gd name="T62" fmla="*/ 10 w 1446"/>
                  <a:gd name="T63" fmla="*/ 117 h 362"/>
                  <a:gd name="T64" fmla="*/ 24 w 1446"/>
                  <a:gd name="T65" fmla="*/ 89 h 362"/>
                  <a:gd name="T66" fmla="*/ 41 w 1446"/>
                  <a:gd name="T67" fmla="*/ 64 h 362"/>
                  <a:gd name="T68" fmla="*/ 63 w 1446"/>
                  <a:gd name="T69" fmla="*/ 42 h 362"/>
                  <a:gd name="T70" fmla="*/ 89 w 1446"/>
                  <a:gd name="T71" fmla="*/ 25 h 362"/>
                  <a:gd name="T72" fmla="*/ 117 w 1446"/>
                  <a:gd name="T73" fmla="*/ 11 h 362"/>
                  <a:gd name="T74" fmla="*/ 147 w 1446"/>
                  <a:gd name="T75" fmla="*/ 3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3"/>
                    </a:lnTo>
                    <a:lnTo>
                      <a:pt x="1328" y="11"/>
                    </a:lnTo>
                    <a:lnTo>
                      <a:pt x="1356" y="25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8"/>
                    </a:lnTo>
                    <a:lnTo>
                      <a:pt x="1446" y="181"/>
                    </a:lnTo>
                    <a:lnTo>
                      <a:pt x="1443" y="213"/>
                    </a:lnTo>
                    <a:lnTo>
                      <a:pt x="1434" y="244"/>
                    </a:lnTo>
                    <a:lnTo>
                      <a:pt x="1421" y="272"/>
                    </a:lnTo>
                    <a:lnTo>
                      <a:pt x="1403" y="297"/>
                    </a:lnTo>
                    <a:lnTo>
                      <a:pt x="1381" y="319"/>
                    </a:lnTo>
                    <a:lnTo>
                      <a:pt x="1356" y="337"/>
                    </a:lnTo>
                    <a:lnTo>
                      <a:pt x="1328" y="350"/>
                    </a:lnTo>
                    <a:lnTo>
                      <a:pt x="1297" y="358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8"/>
                    </a:lnTo>
                    <a:lnTo>
                      <a:pt x="117" y="350"/>
                    </a:lnTo>
                    <a:lnTo>
                      <a:pt x="89" y="337"/>
                    </a:lnTo>
                    <a:lnTo>
                      <a:pt x="63" y="319"/>
                    </a:lnTo>
                    <a:lnTo>
                      <a:pt x="41" y="297"/>
                    </a:lnTo>
                    <a:lnTo>
                      <a:pt x="24" y="272"/>
                    </a:lnTo>
                    <a:lnTo>
                      <a:pt x="10" y="244"/>
                    </a:lnTo>
                    <a:lnTo>
                      <a:pt x="2" y="213"/>
                    </a:lnTo>
                    <a:lnTo>
                      <a:pt x="0" y="181"/>
                    </a:lnTo>
                    <a:lnTo>
                      <a:pt x="2" y="148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5"/>
                    </a:lnTo>
                    <a:lnTo>
                      <a:pt x="117" y="11"/>
                    </a:lnTo>
                    <a:lnTo>
                      <a:pt x="147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9" name="Freeform 10">
                <a:extLst>
                  <a:ext uri="{FF2B5EF4-FFF2-40B4-BE49-F238E27FC236}">
                    <a16:creationId xmlns:a16="http://schemas.microsoft.com/office/drawing/2014/main" id="{09831800-E439-4CDC-8439-7D7B5877D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42"/>
                <a:ext cx="132" cy="33"/>
              </a:xfrm>
              <a:custGeom>
                <a:avLst/>
                <a:gdLst>
                  <a:gd name="T0" fmla="*/ 180 w 1446"/>
                  <a:gd name="T1" fmla="*/ 0 h 360"/>
                  <a:gd name="T2" fmla="*/ 1266 w 1446"/>
                  <a:gd name="T3" fmla="*/ 0 h 360"/>
                  <a:gd name="T4" fmla="*/ 1298 w 1446"/>
                  <a:gd name="T5" fmla="*/ 2 h 360"/>
                  <a:gd name="T6" fmla="*/ 1328 w 1446"/>
                  <a:gd name="T7" fmla="*/ 11 h 360"/>
                  <a:gd name="T8" fmla="*/ 1356 w 1446"/>
                  <a:gd name="T9" fmla="*/ 23 h 360"/>
                  <a:gd name="T10" fmla="*/ 1381 w 1446"/>
                  <a:gd name="T11" fmla="*/ 42 h 360"/>
                  <a:gd name="T12" fmla="*/ 1403 w 1446"/>
                  <a:gd name="T13" fmla="*/ 64 h 360"/>
                  <a:gd name="T14" fmla="*/ 1421 w 1446"/>
                  <a:gd name="T15" fmla="*/ 89 h 360"/>
                  <a:gd name="T16" fmla="*/ 1434 w 1446"/>
                  <a:gd name="T17" fmla="*/ 117 h 360"/>
                  <a:gd name="T18" fmla="*/ 1443 w 1446"/>
                  <a:gd name="T19" fmla="*/ 147 h 360"/>
                  <a:gd name="T20" fmla="*/ 1446 w 1446"/>
                  <a:gd name="T21" fmla="*/ 179 h 360"/>
                  <a:gd name="T22" fmla="*/ 1443 w 1446"/>
                  <a:gd name="T23" fmla="*/ 213 h 360"/>
                  <a:gd name="T24" fmla="*/ 1434 w 1446"/>
                  <a:gd name="T25" fmla="*/ 243 h 360"/>
                  <a:gd name="T26" fmla="*/ 1421 w 1446"/>
                  <a:gd name="T27" fmla="*/ 271 h 360"/>
                  <a:gd name="T28" fmla="*/ 1403 w 1446"/>
                  <a:gd name="T29" fmla="*/ 297 h 360"/>
                  <a:gd name="T30" fmla="*/ 1381 w 1446"/>
                  <a:gd name="T31" fmla="*/ 318 h 360"/>
                  <a:gd name="T32" fmla="*/ 1356 w 1446"/>
                  <a:gd name="T33" fmla="*/ 337 h 360"/>
                  <a:gd name="T34" fmla="*/ 1328 w 1446"/>
                  <a:gd name="T35" fmla="*/ 349 h 360"/>
                  <a:gd name="T36" fmla="*/ 1297 w 1446"/>
                  <a:gd name="T37" fmla="*/ 358 h 360"/>
                  <a:gd name="T38" fmla="*/ 1265 w 1446"/>
                  <a:gd name="T39" fmla="*/ 360 h 360"/>
                  <a:gd name="T40" fmla="*/ 180 w 1446"/>
                  <a:gd name="T41" fmla="*/ 360 h 360"/>
                  <a:gd name="T42" fmla="*/ 147 w 1446"/>
                  <a:gd name="T43" fmla="*/ 358 h 360"/>
                  <a:gd name="T44" fmla="*/ 117 w 1446"/>
                  <a:gd name="T45" fmla="*/ 349 h 360"/>
                  <a:gd name="T46" fmla="*/ 89 w 1446"/>
                  <a:gd name="T47" fmla="*/ 337 h 360"/>
                  <a:gd name="T48" fmla="*/ 63 w 1446"/>
                  <a:gd name="T49" fmla="*/ 318 h 360"/>
                  <a:gd name="T50" fmla="*/ 41 w 1446"/>
                  <a:gd name="T51" fmla="*/ 297 h 360"/>
                  <a:gd name="T52" fmla="*/ 24 w 1446"/>
                  <a:gd name="T53" fmla="*/ 271 h 360"/>
                  <a:gd name="T54" fmla="*/ 10 w 1446"/>
                  <a:gd name="T55" fmla="*/ 243 h 360"/>
                  <a:gd name="T56" fmla="*/ 2 w 1446"/>
                  <a:gd name="T57" fmla="*/ 213 h 360"/>
                  <a:gd name="T58" fmla="*/ 0 w 1446"/>
                  <a:gd name="T59" fmla="*/ 179 h 360"/>
                  <a:gd name="T60" fmla="*/ 2 w 1446"/>
                  <a:gd name="T61" fmla="*/ 147 h 360"/>
                  <a:gd name="T62" fmla="*/ 10 w 1446"/>
                  <a:gd name="T63" fmla="*/ 117 h 360"/>
                  <a:gd name="T64" fmla="*/ 24 w 1446"/>
                  <a:gd name="T65" fmla="*/ 89 h 360"/>
                  <a:gd name="T66" fmla="*/ 41 w 1446"/>
                  <a:gd name="T67" fmla="*/ 64 h 360"/>
                  <a:gd name="T68" fmla="*/ 63 w 1446"/>
                  <a:gd name="T69" fmla="*/ 42 h 360"/>
                  <a:gd name="T70" fmla="*/ 89 w 1446"/>
                  <a:gd name="T71" fmla="*/ 23 h 360"/>
                  <a:gd name="T72" fmla="*/ 117 w 1446"/>
                  <a:gd name="T73" fmla="*/ 11 h 360"/>
                  <a:gd name="T74" fmla="*/ 147 w 1446"/>
                  <a:gd name="T75" fmla="*/ 2 h 360"/>
                  <a:gd name="T76" fmla="*/ 180 w 1446"/>
                  <a:gd name="T77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0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2"/>
                    </a:lnTo>
                    <a:lnTo>
                      <a:pt x="1328" y="11"/>
                    </a:lnTo>
                    <a:lnTo>
                      <a:pt x="1356" y="23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7"/>
                    </a:lnTo>
                    <a:lnTo>
                      <a:pt x="1446" y="179"/>
                    </a:lnTo>
                    <a:lnTo>
                      <a:pt x="1443" y="213"/>
                    </a:lnTo>
                    <a:lnTo>
                      <a:pt x="1434" y="243"/>
                    </a:lnTo>
                    <a:lnTo>
                      <a:pt x="1421" y="271"/>
                    </a:lnTo>
                    <a:lnTo>
                      <a:pt x="1403" y="297"/>
                    </a:lnTo>
                    <a:lnTo>
                      <a:pt x="1381" y="318"/>
                    </a:lnTo>
                    <a:lnTo>
                      <a:pt x="1356" y="337"/>
                    </a:lnTo>
                    <a:lnTo>
                      <a:pt x="1328" y="349"/>
                    </a:lnTo>
                    <a:lnTo>
                      <a:pt x="1297" y="358"/>
                    </a:lnTo>
                    <a:lnTo>
                      <a:pt x="1265" y="360"/>
                    </a:lnTo>
                    <a:lnTo>
                      <a:pt x="180" y="360"/>
                    </a:lnTo>
                    <a:lnTo>
                      <a:pt x="147" y="358"/>
                    </a:lnTo>
                    <a:lnTo>
                      <a:pt x="117" y="349"/>
                    </a:lnTo>
                    <a:lnTo>
                      <a:pt x="89" y="337"/>
                    </a:lnTo>
                    <a:lnTo>
                      <a:pt x="63" y="318"/>
                    </a:lnTo>
                    <a:lnTo>
                      <a:pt x="41" y="297"/>
                    </a:lnTo>
                    <a:lnTo>
                      <a:pt x="24" y="271"/>
                    </a:lnTo>
                    <a:lnTo>
                      <a:pt x="10" y="243"/>
                    </a:lnTo>
                    <a:lnTo>
                      <a:pt x="2" y="213"/>
                    </a:lnTo>
                    <a:lnTo>
                      <a:pt x="0" y="179"/>
                    </a:lnTo>
                    <a:lnTo>
                      <a:pt x="2" y="147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3"/>
                    </a:lnTo>
                    <a:lnTo>
                      <a:pt x="117" y="11"/>
                    </a:lnTo>
                    <a:lnTo>
                      <a:pt x="147" y="2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100" name="Freeform 11">
                <a:extLst>
                  <a:ext uri="{FF2B5EF4-FFF2-40B4-BE49-F238E27FC236}">
                    <a16:creationId xmlns:a16="http://schemas.microsoft.com/office/drawing/2014/main" id="{398212E6-C94F-4C15-80DD-7E7F4EFDF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91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4 h 362"/>
                  <a:gd name="T6" fmla="*/ 1328 w 1446"/>
                  <a:gd name="T7" fmla="*/ 12 h 362"/>
                  <a:gd name="T8" fmla="*/ 1356 w 1446"/>
                  <a:gd name="T9" fmla="*/ 25 h 362"/>
                  <a:gd name="T10" fmla="*/ 1381 w 1446"/>
                  <a:gd name="T11" fmla="*/ 43 h 362"/>
                  <a:gd name="T12" fmla="*/ 1403 w 1446"/>
                  <a:gd name="T13" fmla="*/ 65 h 362"/>
                  <a:gd name="T14" fmla="*/ 1421 w 1446"/>
                  <a:gd name="T15" fmla="*/ 90 h 362"/>
                  <a:gd name="T16" fmla="*/ 1434 w 1446"/>
                  <a:gd name="T17" fmla="*/ 118 h 362"/>
                  <a:gd name="T18" fmla="*/ 1443 w 1446"/>
                  <a:gd name="T19" fmla="*/ 149 h 362"/>
                  <a:gd name="T20" fmla="*/ 1446 w 1446"/>
                  <a:gd name="T21" fmla="*/ 181 h 362"/>
                  <a:gd name="T22" fmla="*/ 1443 w 1446"/>
                  <a:gd name="T23" fmla="*/ 214 h 362"/>
                  <a:gd name="T24" fmla="*/ 1434 w 1446"/>
                  <a:gd name="T25" fmla="*/ 245 h 362"/>
                  <a:gd name="T26" fmla="*/ 1421 w 1446"/>
                  <a:gd name="T27" fmla="*/ 273 h 362"/>
                  <a:gd name="T28" fmla="*/ 1403 w 1446"/>
                  <a:gd name="T29" fmla="*/ 298 h 362"/>
                  <a:gd name="T30" fmla="*/ 1381 w 1446"/>
                  <a:gd name="T31" fmla="*/ 320 h 362"/>
                  <a:gd name="T32" fmla="*/ 1356 w 1446"/>
                  <a:gd name="T33" fmla="*/ 337 h 362"/>
                  <a:gd name="T34" fmla="*/ 1328 w 1446"/>
                  <a:gd name="T35" fmla="*/ 351 h 362"/>
                  <a:gd name="T36" fmla="*/ 1297 w 1446"/>
                  <a:gd name="T37" fmla="*/ 359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9 h 362"/>
                  <a:gd name="T44" fmla="*/ 117 w 1446"/>
                  <a:gd name="T45" fmla="*/ 351 h 362"/>
                  <a:gd name="T46" fmla="*/ 89 w 1446"/>
                  <a:gd name="T47" fmla="*/ 337 h 362"/>
                  <a:gd name="T48" fmla="*/ 63 w 1446"/>
                  <a:gd name="T49" fmla="*/ 320 h 362"/>
                  <a:gd name="T50" fmla="*/ 41 w 1446"/>
                  <a:gd name="T51" fmla="*/ 298 h 362"/>
                  <a:gd name="T52" fmla="*/ 24 w 1446"/>
                  <a:gd name="T53" fmla="*/ 273 h 362"/>
                  <a:gd name="T54" fmla="*/ 10 w 1446"/>
                  <a:gd name="T55" fmla="*/ 245 h 362"/>
                  <a:gd name="T56" fmla="*/ 2 w 1446"/>
                  <a:gd name="T57" fmla="*/ 214 h 362"/>
                  <a:gd name="T58" fmla="*/ 0 w 1446"/>
                  <a:gd name="T59" fmla="*/ 181 h 362"/>
                  <a:gd name="T60" fmla="*/ 2 w 1446"/>
                  <a:gd name="T61" fmla="*/ 149 h 362"/>
                  <a:gd name="T62" fmla="*/ 10 w 1446"/>
                  <a:gd name="T63" fmla="*/ 118 h 362"/>
                  <a:gd name="T64" fmla="*/ 24 w 1446"/>
                  <a:gd name="T65" fmla="*/ 90 h 362"/>
                  <a:gd name="T66" fmla="*/ 41 w 1446"/>
                  <a:gd name="T67" fmla="*/ 65 h 362"/>
                  <a:gd name="T68" fmla="*/ 63 w 1446"/>
                  <a:gd name="T69" fmla="*/ 43 h 362"/>
                  <a:gd name="T70" fmla="*/ 89 w 1446"/>
                  <a:gd name="T71" fmla="*/ 25 h 362"/>
                  <a:gd name="T72" fmla="*/ 117 w 1446"/>
                  <a:gd name="T73" fmla="*/ 12 h 362"/>
                  <a:gd name="T74" fmla="*/ 147 w 1446"/>
                  <a:gd name="T75" fmla="*/ 4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4"/>
                    </a:lnTo>
                    <a:lnTo>
                      <a:pt x="1328" y="12"/>
                    </a:lnTo>
                    <a:lnTo>
                      <a:pt x="1356" y="25"/>
                    </a:lnTo>
                    <a:lnTo>
                      <a:pt x="1381" y="43"/>
                    </a:lnTo>
                    <a:lnTo>
                      <a:pt x="1403" y="65"/>
                    </a:lnTo>
                    <a:lnTo>
                      <a:pt x="1421" y="90"/>
                    </a:lnTo>
                    <a:lnTo>
                      <a:pt x="1434" y="118"/>
                    </a:lnTo>
                    <a:lnTo>
                      <a:pt x="1443" y="149"/>
                    </a:lnTo>
                    <a:lnTo>
                      <a:pt x="1446" y="181"/>
                    </a:lnTo>
                    <a:lnTo>
                      <a:pt x="1443" y="214"/>
                    </a:lnTo>
                    <a:lnTo>
                      <a:pt x="1434" y="245"/>
                    </a:lnTo>
                    <a:lnTo>
                      <a:pt x="1421" y="273"/>
                    </a:lnTo>
                    <a:lnTo>
                      <a:pt x="1403" y="298"/>
                    </a:lnTo>
                    <a:lnTo>
                      <a:pt x="1381" y="320"/>
                    </a:lnTo>
                    <a:lnTo>
                      <a:pt x="1356" y="337"/>
                    </a:lnTo>
                    <a:lnTo>
                      <a:pt x="1328" y="351"/>
                    </a:lnTo>
                    <a:lnTo>
                      <a:pt x="1297" y="359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9"/>
                    </a:lnTo>
                    <a:lnTo>
                      <a:pt x="117" y="351"/>
                    </a:lnTo>
                    <a:lnTo>
                      <a:pt x="89" y="337"/>
                    </a:lnTo>
                    <a:lnTo>
                      <a:pt x="63" y="320"/>
                    </a:lnTo>
                    <a:lnTo>
                      <a:pt x="41" y="298"/>
                    </a:lnTo>
                    <a:lnTo>
                      <a:pt x="24" y="273"/>
                    </a:lnTo>
                    <a:lnTo>
                      <a:pt x="10" y="245"/>
                    </a:lnTo>
                    <a:lnTo>
                      <a:pt x="2" y="214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1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7" y="12"/>
                    </a:lnTo>
                    <a:lnTo>
                      <a:pt x="147" y="4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PNU CSE 2021 Graduation</a:t>
            </a:r>
            <a:r>
              <a:rPr lang="ko-KR" altLang="en-US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40286" y="2069389"/>
            <a:ext cx="755075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1500" dirty="0">
              <a:solidFill>
                <a:srgbClr val="686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500" dirty="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Scenario </a:t>
            </a:r>
            <a:r>
              <a:rPr lang="en-US" altLang="ko-KR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9  /  10</a:t>
              </a:r>
              <a:endParaRPr lang="ko-KR" altLang="en-US" sz="13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1026" name="Picture 2" descr="라즈베리파이 활용백서의 표지 디자인을 진행했습니다. 라즈베리를 캐릭터로 만들어서 책 좀 보게 만들어 줬네요. | 일러스트레이션, 표지,  타이포그래피">
            <a:extLst>
              <a:ext uri="{FF2B5EF4-FFF2-40B4-BE49-F238E27FC236}">
                <a16:creationId xmlns:a16="http://schemas.microsoft.com/office/drawing/2014/main" id="{BD47AE51-54F0-4792-9020-E8A05D587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7039" y="4187987"/>
            <a:ext cx="1884218" cy="235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2FBF31D-81FB-442F-BA7D-F068CBE94524}"/>
              </a:ext>
            </a:extLst>
          </p:cNvPr>
          <p:cNvSpPr txBox="1"/>
          <p:nvPr/>
        </p:nvSpPr>
        <p:spPr>
          <a:xfrm>
            <a:off x="4124701" y="2797202"/>
            <a:ext cx="550585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지하철역사의 휠체어 리프트에서의 </a:t>
            </a:r>
            <a:r>
              <a:rPr lang="ko-KR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활용안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en-US" altLang="ko-KR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DataSet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Freeform 57">
            <a:extLst>
              <a:ext uri="{FF2B5EF4-FFF2-40B4-BE49-F238E27FC236}">
                <a16:creationId xmlns:a16="http://schemas.microsoft.com/office/drawing/2014/main" id="{466258F2-FD37-469F-938D-472FA746C805}"/>
              </a:ext>
            </a:extLst>
          </p:cNvPr>
          <p:cNvSpPr>
            <a:spLocks noEditPoints="1"/>
          </p:cNvSpPr>
          <p:nvPr/>
        </p:nvSpPr>
        <p:spPr bwMode="auto">
          <a:xfrm>
            <a:off x="4140287" y="3830499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3DF0FC-816F-4AB2-B461-7107D5154A86}"/>
              </a:ext>
            </a:extLst>
          </p:cNvPr>
          <p:cNvSpPr txBox="1"/>
          <p:nvPr/>
        </p:nvSpPr>
        <p:spPr>
          <a:xfrm>
            <a:off x="4352817" y="3784555"/>
            <a:ext cx="52777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Forward / Backward / Go / Stop / Up / Down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등의 데이터 셋</a:t>
            </a:r>
          </a:p>
        </p:txBody>
      </p:sp>
      <p:sp>
        <p:nvSpPr>
          <p:cNvPr id="33" name="Freeform 57">
            <a:extLst>
              <a:ext uri="{FF2B5EF4-FFF2-40B4-BE49-F238E27FC236}">
                <a16:creationId xmlns:a16="http://schemas.microsoft.com/office/drawing/2014/main" id="{209155CD-BE7F-4947-A2CB-8EE0AEE58371}"/>
              </a:ext>
            </a:extLst>
          </p:cNvPr>
          <p:cNvSpPr>
            <a:spLocks noEditPoints="1"/>
          </p:cNvSpPr>
          <p:nvPr/>
        </p:nvSpPr>
        <p:spPr bwMode="auto">
          <a:xfrm>
            <a:off x="4140287" y="4282262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D8EC170-AD1F-4A6B-BF09-A50D0A593065}"/>
              </a:ext>
            </a:extLst>
          </p:cNvPr>
          <p:cNvSpPr txBox="1"/>
          <p:nvPr/>
        </p:nvSpPr>
        <p:spPr>
          <a:xfrm>
            <a:off x="4352817" y="4249411"/>
            <a:ext cx="44105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 천명의 사람 음성으로 구성된 데이터셋 활용 가능</a:t>
            </a:r>
          </a:p>
        </p:txBody>
      </p:sp>
      <p:sp>
        <p:nvSpPr>
          <p:cNvPr id="35" name="Freeform 57">
            <a:extLst>
              <a:ext uri="{FF2B5EF4-FFF2-40B4-BE49-F238E27FC236}">
                <a16:creationId xmlns:a16="http://schemas.microsoft.com/office/drawing/2014/main" id="{7665FC6F-68B1-4A34-9926-985A61CF004F}"/>
              </a:ext>
            </a:extLst>
          </p:cNvPr>
          <p:cNvSpPr>
            <a:spLocks noEditPoints="1"/>
          </p:cNvSpPr>
          <p:nvPr/>
        </p:nvSpPr>
        <p:spPr bwMode="auto">
          <a:xfrm>
            <a:off x="4134019" y="3387058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9ABADB-20D2-4DF3-AD73-E3A74709EEBD}"/>
              </a:ext>
            </a:extLst>
          </p:cNvPr>
          <p:cNvSpPr txBox="1"/>
          <p:nvPr/>
        </p:nvSpPr>
        <p:spPr>
          <a:xfrm>
            <a:off x="4346549" y="3341114"/>
            <a:ext cx="686953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Google Speech Command 0.02V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090760-B1BD-46F3-8096-27D1251ECCD8}"/>
              </a:ext>
            </a:extLst>
          </p:cNvPr>
          <p:cNvSpPr txBox="1"/>
          <p:nvPr/>
        </p:nvSpPr>
        <p:spPr>
          <a:xfrm>
            <a:off x="1061674" y="2657823"/>
            <a:ext cx="2044263" cy="366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8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Scenario</a:t>
            </a:r>
            <a:r>
              <a:rPr lang="ko-KR" altLang="en-US" sz="28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280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D11181-4CB1-403B-90F4-672186370FC6}"/>
              </a:ext>
            </a:extLst>
          </p:cNvPr>
          <p:cNvSpPr txBox="1"/>
          <p:nvPr/>
        </p:nvSpPr>
        <p:spPr>
          <a:xfrm>
            <a:off x="1061674" y="3076216"/>
            <a:ext cx="2044263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Wheelchair</a:t>
            </a:r>
          </a:p>
          <a:p>
            <a:pPr>
              <a:lnSpc>
                <a:spcPct val="80000"/>
              </a:lnSpc>
            </a:pPr>
            <a:r>
              <a:rPr lang="en-US" altLang="ko-KR" sz="20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Lift</a:t>
            </a:r>
            <a:endParaRPr lang="ko-KR" altLang="en-US" sz="200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8462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:a16="http://schemas.microsoft.com/office/drawing/2014/main" id="{417ECB2C-18CD-481D-9D4B-8E422723A71A}"/>
              </a:ext>
            </a:extLst>
          </p:cNvPr>
          <p:cNvGrpSpPr/>
          <p:nvPr/>
        </p:nvGrpSpPr>
        <p:grpSpPr>
          <a:xfrm>
            <a:off x="4145827" y="1466561"/>
            <a:ext cx="682207" cy="682206"/>
            <a:chOff x="6270029" y="3755207"/>
            <a:chExt cx="682207" cy="682206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B9A744AC-478A-4360-9860-1D8EAA628E03}"/>
                </a:ext>
              </a:extLst>
            </p:cNvPr>
            <p:cNvSpPr/>
            <p:nvPr/>
          </p:nvSpPr>
          <p:spPr>
            <a:xfrm>
              <a:off x="6270029" y="3755207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94" name="Group 5">
              <a:extLst>
                <a:ext uri="{FF2B5EF4-FFF2-40B4-BE49-F238E27FC236}">
                  <a16:creationId xmlns:a16="http://schemas.microsoft.com/office/drawing/2014/main" id="{0BFA70A8-129E-461E-8E6E-0CB139372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77020" y="3938852"/>
              <a:ext cx="314080" cy="328258"/>
              <a:chOff x="1239" y="1735"/>
              <a:chExt cx="288" cy="301"/>
            </a:xfrm>
            <a:solidFill>
              <a:srgbClr val="00C300"/>
            </a:solidFill>
          </p:grpSpPr>
          <p:sp>
            <p:nvSpPr>
              <p:cNvPr id="95" name="Freeform 7">
                <a:extLst>
                  <a:ext uri="{FF2B5EF4-FFF2-40B4-BE49-F238E27FC236}">
                    <a16:creationId xmlns:a16="http://schemas.microsoft.com/office/drawing/2014/main" id="{26E3EC45-1472-450E-AC46-797D440AA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9" y="1735"/>
                <a:ext cx="238" cy="280"/>
              </a:xfrm>
              <a:custGeom>
                <a:avLst/>
                <a:gdLst>
                  <a:gd name="T0" fmla="*/ 180 w 2621"/>
                  <a:gd name="T1" fmla="*/ 0 h 3074"/>
                  <a:gd name="T2" fmla="*/ 2440 w 2621"/>
                  <a:gd name="T3" fmla="*/ 0 h 3074"/>
                  <a:gd name="T4" fmla="*/ 2474 w 2621"/>
                  <a:gd name="T5" fmla="*/ 3 h 3074"/>
                  <a:gd name="T6" fmla="*/ 2504 w 2621"/>
                  <a:gd name="T7" fmla="*/ 12 h 3074"/>
                  <a:gd name="T8" fmla="*/ 2532 w 2621"/>
                  <a:gd name="T9" fmla="*/ 25 h 3074"/>
                  <a:gd name="T10" fmla="*/ 2557 w 2621"/>
                  <a:gd name="T11" fmla="*/ 43 h 3074"/>
                  <a:gd name="T12" fmla="*/ 2579 w 2621"/>
                  <a:gd name="T13" fmla="*/ 65 h 3074"/>
                  <a:gd name="T14" fmla="*/ 2596 w 2621"/>
                  <a:gd name="T15" fmla="*/ 90 h 3074"/>
                  <a:gd name="T16" fmla="*/ 2610 w 2621"/>
                  <a:gd name="T17" fmla="*/ 118 h 3074"/>
                  <a:gd name="T18" fmla="*/ 2618 w 2621"/>
                  <a:gd name="T19" fmla="*/ 149 h 3074"/>
                  <a:gd name="T20" fmla="*/ 2621 w 2621"/>
                  <a:gd name="T21" fmla="*/ 181 h 3074"/>
                  <a:gd name="T22" fmla="*/ 2621 w 2621"/>
                  <a:gd name="T23" fmla="*/ 2037 h 3074"/>
                  <a:gd name="T24" fmla="*/ 2260 w 2621"/>
                  <a:gd name="T25" fmla="*/ 2335 h 3074"/>
                  <a:gd name="T26" fmla="*/ 2260 w 2621"/>
                  <a:gd name="T27" fmla="*/ 362 h 3074"/>
                  <a:gd name="T28" fmla="*/ 361 w 2621"/>
                  <a:gd name="T29" fmla="*/ 362 h 3074"/>
                  <a:gd name="T30" fmla="*/ 361 w 2621"/>
                  <a:gd name="T31" fmla="*/ 2712 h 3074"/>
                  <a:gd name="T32" fmla="*/ 1502 w 2621"/>
                  <a:gd name="T33" fmla="*/ 2712 h 3074"/>
                  <a:gd name="T34" fmla="*/ 1758 w 2621"/>
                  <a:gd name="T35" fmla="*/ 3074 h 3074"/>
                  <a:gd name="T36" fmla="*/ 180 w 2621"/>
                  <a:gd name="T37" fmla="*/ 3074 h 3074"/>
                  <a:gd name="T38" fmla="*/ 148 w 2621"/>
                  <a:gd name="T39" fmla="*/ 3070 h 3074"/>
                  <a:gd name="T40" fmla="*/ 118 w 2621"/>
                  <a:gd name="T41" fmla="*/ 3062 h 3074"/>
                  <a:gd name="T42" fmla="*/ 89 w 2621"/>
                  <a:gd name="T43" fmla="*/ 3049 h 3074"/>
                  <a:gd name="T44" fmla="*/ 63 w 2621"/>
                  <a:gd name="T45" fmla="*/ 3031 h 3074"/>
                  <a:gd name="T46" fmla="*/ 42 w 2621"/>
                  <a:gd name="T47" fmla="*/ 3009 h 3074"/>
                  <a:gd name="T48" fmla="*/ 24 w 2621"/>
                  <a:gd name="T49" fmla="*/ 2984 h 3074"/>
                  <a:gd name="T50" fmla="*/ 10 w 2621"/>
                  <a:gd name="T51" fmla="*/ 2956 h 3074"/>
                  <a:gd name="T52" fmla="*/ 2 w 2621"/>
                  <a:gd name="T53" fmla="*/ 2925 h 3074"/>
                  <a:gd name="T54" fmla="*/ 0 w 2621"/>
                  <a:gd name="T55" fmla="*/ 2893 h 3074"/>
                  <a:gd name="T56" fmla="*/ 0 w 2621"/>
                  <a:gd name="T57" fmla="*/ 181 h 3074"/>
                  <a:gd name="T58" fmla="*/ 2 w 2621"/>
                  <a:gd name="T59" fmla="*/ 149 h 3074"/>
                  <a:gd name="T60" fmla="*/ 10 w 2621"/>
                  <a:gd name="T61" fmla="*/ 118 h 3074"/>
                  <a:gd name="T62" fmla="*/ 24 w 2621"/>
                  <a:gd name="T63" fmla="*/ 90 h 3074"/>
                  <a:gd name="T64" fmla="*/ 42 w 2621"/>
                  <a:gd name="T65" fmla="*/ 65 h 3074"/>
                  <a:gd name="T66" fmla="*/ 63 w 2621"/>
                  <a:gd name="T67" fmla="*/ 43 h 3074"/>
                  <a:gd name="T68" fmla="*/ 89 w 2621"/>
                  <a:gd name="T69" fmla="*/ 25 h 3074"/>
                  <a:gd name="T70" fmla="*/ 118 w 2621"/>
                  <a:gd name="T71" fmla="*/ 12 h 3074"/>
                  <a:gd name="T72" fmla="*/ 148 w 2621"/>
                  <a:gd name="T73" fmla="*/ 3 h 3074"/>
                  <a:gd name="T74" fmla="*/ 180 w 2621"/>
                  <a:gd name="T75" fmla="*/ 0 h 3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21" h="3074">
                    <a:moveTo>
                      <a:pt x="180" y="0"/>
                    </a:moveTo>
                    <a:lnTo>
                      <a:pt x="2440" y="0"/>
                    </a:lnTo>
                    <a:lnTo>
                      <a:pt x="2474" y="3"/>
                    </a:lnTo>
                    <a:lnTo>
                      <a:pt x="2504" y="12"/>
                    </a:lnTo>
                    <a:lnTo>
                      <a:pt x="2532" y="25"/>
                    </a:lnTo>
                    <a:lnTo>
                      <a:pt x="2557" y="43"/>
                    </a:lnTo>
                    <a:lnTo>
                      <a:pt x="2579" y="65"/>
                    </a:lnTo>
                    <a:lnTo>
                      <a:pt x="2596" y="90"/>
                    </a:lnTo>
                    <a:lnTo>
                      <a:pt x="2610" y="118"/>
                    </a:lnTo>
                    <a:lnTo>
                      <a:pt x="2618" y="149"/>
                    </a:lnTo>
                    <a:lnTo>
                      <a:pt x="2621" y="181"/>
                    </a:lnTo>
                    <a:lnTo>
                      <a:pt x="2621" y="2037"/>
                    </a:lnTo>
                    <a:lnTo>
                      <a:pt x="2260" y="2335"/>
                    </a:lnTo>
                    <a:lnTo>
                      <a:pt x="2260" y="362"/>
                    </a:lnTo>
                    <a:lnTo>
                      <a:pt x="361" y="362"/>
                    </a:lnTo>
                    <a:lnTo>
                      <a:pt x="361" y="2712"/>
                    </a:lnTo>
                    <a:lnTo>
                      <a:pt x="1502" y="2712"/>
                    </a:lnTo>
                    <a:lnTo>
                      <a:pt x="1758" y="3074"/>
                    </a:lnTo>
                    <a:lnTo>
                      <a:pt x="180" y="3074"/>
                    </a:lnTo>
                    <a:lnTo>
                      <a:pt x="148" y="3070"/>
                    </a:lnTo>
                    <a:lnTo>
                      <a:pt x="118" y="3062"/>
                    </a:lnTo>
                    <a:lnTo>
                      <a:pt x="89" y="3049"/>
                    </a:lnTo>
                    <a:lnTo>
                      <a:pt x="63" y="3031"/>
                    </a:lnTo>
                    <a:lnTo>
                      <a:pt x="42" y="3009"/>
                    </a:lnTo>
                    <a:lnTo>
                      <a:pt x="24" y="2984"/>
                    </a:lnTo>
                    <a:lnTo>
                      <a:pt x="10" y="2956"/>
                    </a:lnTo>
                    <a:lnTo>
                      <a:pt x="2" y="2925"/>
                    </a:lnTo>
                    <a:lnTo>
                      <a:pt x="0" y="2893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2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8" y="12"/>
                    </a:lnTo>
                    <a:lnTo>
                      <a:pt x="148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6" name="Freeform 8">
                <a:extLst>
                  <a:ext uri="{FF2B5EF4-FFF2-40B4-BE49-F238E27FC236}">
                    <a16:creationId xmlns:a16="http://schemas.microsoft.com/office/drawing/2014/main" id="{89B675D5-E3EC-409F-86AA-6EE16C3BC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6" y="1910"/>
                <a:ext cx="151" cy="126"/>
              </a:xfrm>
              <a:custGeom>
                <a:avLst/>
                <a:gdLst>
                  <a:gd name="T0" fmla="*/ 1580 w 1668"/>
                  <a:gd name="T1" fmla="*/ 0 h 1391"/>
                  <a:gd name="T2" fmla="*/ 1601 w 1668"/>
                  <a:gd name="T3" fmla="*/ 3 h 1391"/>
                  <a:gd name="T4" fmla="*/ 1621 w 1668"/>
                  <a:gd name="T5" fmla="*/ 12 h 1391"/>
                  <a:gd name="T6" fmla="*/ 1640 w 1668"/>
                  <a:gd name="T7" fmla="*/ 25 h 1391"/>
                  <a:gd name="T8" fmla="*/ 1653 w 1668"/>
                  <a:gd name="T9" fmla="*/ 42 h 1391"/>
                  <a:gd name="T10" fmla="*/ 1662 w 1668"/>
                  <a:gd name="T11" fmla="*/ 62 h 1391"/>
                  <a:gd name="T12" fmla="*/ 1668 w 1668"/>
                  <a:gd name="T13" fmla="*/ 82 h 1391"/>
                  <a:gd name="T14" fmla="*/ 1667 w 1668"/>
                  <a:gd name="T15" fmla="*/ 104 h 1391"/>
                  <a:gd name="T16" fmla="*/ 1661 w 1668"/>
                  <a:gd name="T17" fmla="*/ 125 h 1391"/>
                  <a:gd name="T18" fmla="*/ 1650 w 1668"/>
                  <a:gd name="T19" fmla="*/ 144 h 1391"/>
                  <a:gd name="T20" fmla="*/ 763 w 1668"/>
                  <a:gd name="T21" fmla="*/ 1353 h 1391"/>
                  <a:gd name="T22" fmla="*/ 748 w 1668"/>
                  <a:gd name="T23" fmla="*/ 1369 h 1391"/>
                  <a:gd name="T24" fmla="*/ 730 w 1668"/>
                  <a:gd name="T25" fmla="*/ 1380 h 1391"/>
                  <a:gd name="T26" fmla="*/ 711 w 1668"/>
                  <a:gd name="T27" fmla="*/ 1388 h 1391"/>
                  <a:gd name="T28" fmla="*/ 690 w 1668"/>
                  <a:gd name="T29" fmla="*/ 1391 h 1391"/>
                  <a:gd name="T30" fmla="*/ 689 w 1668"/>
                  <a:gd name="T31" fmla="*/ 1391 h 1391"/>
                  <a:gd name="T32" fmla="*/ 668 w 1668"/>
                  <a:gd name="T33" fmla="*/ 1388 h 1391"/>
                  <a:gd name="T34" fmla="*/ 648 w 1668"/>
                  <a:gd name="T35" fmla="*/ 1379 h 1391"/>
                  <a:gd name="T36" fmla="*/ 631 w 1668"/>
                  <a:gd name="T37" fmla="*/ 1368 h 1391"/>
                  <a:gd name="T38" fmla="*/ 616 w 1668"/>
                  <a:gd name="T39" fmla="*/ 1351 h 1391"/>
                  <a:gd name="T40" fmla="*/ 17 w 1668"/>
                  <a:gd name="T41" fmla="*/ 505 h 1391"/>
                  <a:gd name="T42" fmla="*/ 7 w 1668"/>
                  <a:gd name="T43" fmla="*/ 486 h 1391"/>
                  <a:gd name="T44" fmla="*/ 1 w 1668"/>
                  <a:gd name="T45" fmla="*/ 466 h 1391"/>
                  <a:gd name="T46" fmla="*/ 0 w 1668"/>
                  <a:gd name="T47" fmla="*/ 446 h 1391"/>
                  <a:gd name="T48" fmla="*/ 4 w 1668"/>
                  <a:gd name="T49" fmla="*/ 427 h 1391"/>
                  <a:gd name="T50" fmla="*/ 13 w 1668"/>
                  <a:gd name="T51" fmla="*/ 408 h 1391"/>
                  <a:gd name="T52" fmla="*/ 24 w 1668"/>
                  <a:gd name="T53" fmla="*/ 391 h 1391"/>
                  <a:gd name="T54" fmla="*/ 41 w 1668"/>
                  <a:gd name="T55" fmla="*/ 377 h 1391"/>
                  <a:gd name="T56" fmla="*/ 58 w 1668"/>
                  <a:gd name="T57" fmla="*/ 367 h 1391"/>
                  <a:gd name="T58" fmla="*/ 78 w 1668"/>
                  <a:gd name="T59" fmla="*/ 363 h 1391"/>
                  <a:gd name="T60" fmla="*/ 98 w 1668"/>
                  <a:gd name="T61" fmla="*/ 362 h 1391"/>
                  <a:gd name="T62" fmla="*/ 119 w 1668"/>
                  <a:gd name="T63" fmla="*/ 366 h 1391"/>
                  <a:gd name="T64" fmla="*/ 137 w 1668"/>
                  <a:gd name="T65" fmla="*/ 375 h 1391"/>
                  <a:gd name="T66" fmla="*/ 690 w 1668"/>
                  <a:gd name="T67" fmla="*/ 706 h 1391"/>
                  <a:gd name="T68" fmla="*/ 1520 w 1668"/>
                  <a:gd name="T69" fmla="*/ 21 h 1391"/>
                  <a:gd name="T70" fmla="*/ 1539 w 1668"/>
                  <a:gd name="T71" fmla="*/ 10 h 1391"/>
                  <a:gd name="T72" fmla="*/ 1558 w 1668"/>
                  <a:gd name="T73" fmla="*/ 2 h 1391"/>
                  <a:gd name="T74" fmla="*/ 1580 w 1668"/>
                  <a:gd name="T75" fmla="*/ 0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8" h="1391">
                    <a:moveTo>
                      <a:pt x="1580" y="0"/>
                    </a:moveTo>
                    <a:lnTo>
                      <a:pt x="1601" y="3"/>
                    </a:lnTo>
                    <a:lnTo>
                      <a:pt x="1621" y="12"/>
                    </a:lnTo>
                    <a:lnTo>
                      <a:pt x="1640" y="25"/>
                    </a:lnTo>
                    <a:lnTo>
                      <a:pt x="1653" y="42"/>
                    </a:lnTo>
                    <a:lnTo>
                      <a:pt x="1662" y="62"/>
                    </a:lnTo>
                    <a:lnTo>
                      <a:pt x="1668" y="82"/>
                    </a:lnTo>
                    <a:lnTo>
                      <a:pt x="1667" y="104"/>
                    </a:lnTo>
                    <a:lnTo>
                      <a:pt x="1661" y="125"/>
                    </a:lnTo>
                    <a:lnTo>
                      <a:pt x="1650" y="144"/>
                    </a:lnTo>
                    <a:lnTo>
                      <a:pt x="763" y="1353"/>
                    </a:lnTo>
                    <a:lnTo>
                      <a:pt x="748" y="1369"/>
                    </a:lnTo>
                    <a:lnTo>
                      <a:pt x="730" y="1380"/>
                    </a:lnTo>
                    <a:lnTo>
                      <a:pt x="711" y="1388"/>
                    </a:lnTo>
                    <a:lnTo>
                      <a:pt x="690" y="1391"/>
                    </a:lnTo>
                    <a:lnTo>
                      <a:pt x="689" y="1391"/>
                    </a:lnTo>
                    <a:lnTo>
                      <a:pt x="668" y="1388"/>
                    </a:lnTo>
                    <a:lnTo>
                      <a:pt x="648" y="1379"/>
                    </a:lnTo>
                    <a:lnTo>
                      <a:pt x="631" y="1368"/>
                    </a:lnTo>
                    <a:lnTo>
                      <a:pt x="616" y="1351"/>
                    </a:lnTo>
                    <a:lnTo>
                      <a:pt x="17" y="505"/>
                    </a:lnTo>
                    <a:lnTo>
                      <a:pt x="7" y="486"/>
                    </a:lnTo>
                    <a:lnTo>
                      <a:pt x="1" y="466"/>
                    </a:lnTo>
                    <a:lnTo>
                      <a:pt x="0" y="446"/>
                    </a:lnTo>
                    <a:lnTo>
                      <a:pt x="4" y="427"/>
                    </a:lnTo>
                    <a:lnTo>
                      <a:pt x="13" y="408"/>
                    </a:lnTo>
                    <a:lnTo>
                      <a:pt x="24" y="391"/>
                    </a:lnTo>
                    <a:lnTo>
                      <a:pt x="41" y="377"/>
                    </a:lnTo>
                    <a:lnTo>
                      <a:pt x="58" y="367"/>
                    </a:lnTo>
                    <a:lnTo>
                      <a:pt x="78" y="363"/>
                    </a:lnTo>
                    <a:lnTo>
                      <a:pt x="98" y="362"/>
                    </a:lnTo>
                    <a:lnTo>
                      <a:pt x="119" y="366"/>
                    </a:lnTo>
                    <a:lnTo>
                      <a:pt x="137" y="375"/>
                    </a:lnTo>
                    <a:lnTo>
                      <a:pt x="690" y="706"/>
                    </a:lnTo>
                    <a:lnTo>
                      <a:pt x="1520" y="21"/>
                    </a:lnTo>
                    <a:lnTo>
                      <a:pt x="1539" y="10"/>
                    </a:lnTo>
                    <a:lnTo>
                      <a:pt x="1558" y="2"/>
                    </a:lnTo>
                    <a:lnTo>
                      <a:pt x="15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C683E59B-CC65-4B4B-B704-6306C4B09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793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3 h 362"/>
                  <a:gd name="T6" fmla="*/ 1328 w 1446"/>
                  <a:gd name="T7" fmla="*/ 11 h 362"/>
                  <a:gd name="T8" fmla="*/ 1356 w 1446"/>
                  <a:gd name="T9" fmla="*/ 25 h 362"/>
                  <a:gd name="T10" fmla="*/ 1381 w 1446"/>
                  <a:gd name="T11" fmla="*/ 42 h 362"/>
                  <a:gd name="T12" fmla="*/ 1403 w 1446"/>
                  <a:gd name="T13" fmla="*/ 64 h 362"/>
                  <a:gd name="T14" fmla="*/ 1421 w 1446"/>
                  <a:gd name="T15" fmla="*/ 89 h 362"/>
                  <a:gd name="T16" fmla="*/ 1434 w 1446"/>
                  <a:gd name="T17" fmla="*/ 117 h 362"/>
                  <a:gd name="T18" fmla="*/ 1443 w 1446"/>
                  <a:gd name="T19" fmla="*/ 148 h 362"/>
                  <a:gd name="T20" fmla="*/ 1446 w 1446"/>
                  <a:gd name="T21" fmla="*/ 181 h 362"/>
                  <a:gd name="T22" fmla="*/ 1443 w 1446"/>
                  <a:gd name="T23" fmla="*/ 213 h 362"/>
                  <a:gd name="T24" fmla="*/ 1434 w 1446"/>
                  <a:gd name="T25" fmla="*/ 244 h 362"/>
                  <a:gd name="T26" fmla="*/ 1421 w 1446"/>
                  <a:gd name="T27" fmla="*/ 272 h 362"/>
                  <a:gd name="T28" fmla="*/ 1403 w 1446"/>
                  <a:gd name="T29" fmla="*/ 297 h 362"/>
                  <a:gd name="T30" fmla="*/ 1381 w 1446"/>
                  <a:gd name="T31" fmla="*/ 319 h 362"/>
                  <a:gd name="T32" fmla="*/ 1356 w 1446"/>
                  <a:gd name="T33" fmla="*/ 337 h 362"/>
                  <a:gd name="T34" fmla="*/ 1328 w 1446"/>
                  <a:gd name="T35" fmla="*/ 350 h 362"/>
                  <a:gd name="T36" fmla="*/ 1297 w 1446"/>
                  <a:gd name="T37" fmla="*/ 358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8 h 362"/>
                  <a:gd name="T44" fmla="*/ 117 w 1446"/>
                  <a:gd name="T45" fmla="*/ 350 h 362"/>
                  <a:gd name="T46" fmla="*/ 89 w 1446"/>
                  <a:gd name="T47" fmla="*/ 337 h 362"/>
                  <a:gd name="T48" fmla="*/ 63 w 1446"/>
                  <a:gd name="T49" fmla="*/ 319 h 362"/>
                  <a:gd name="T50" fmla="*/ 41 w 1446"/>
                  <a:gd name="T51" fmla="*/ 297 h 362"/>
                  <a:gd name="T52" fmla="*/ 24 w 1446"/>
                  <a:gd name="T53" fmla="*/ 272 h 362"/>
                  <a:gd name="T54" fmla="*/ 10 w 1446"/>
                  <a:gd name="T55" fmla="*/ 244 h 362"/>
                  <a:gd name="T56" fmla="*/ 2 w 1446"/>
                  <a:gd name="T57" fmla="*/ 213 h 362"/>
                  <a:gd name="T58" fmla="*/ 0 w 1446"/>
                  <a:gd name="T59" fmla="*/ 181 h 362"/>
                  <a:gd name="T60" fmla="*/ 2 w 1446"/>
                  <a:gd name="T61" fmla="*/ 148 h 362"/>
                  <a:gd name="T62" fmla="*/ 10 w 1446"/>
                  <a:gd name="T63" fmla="*/ 117 h 362"/>
                  <a:gd name="T64" fmla="*/ 24 w 1446"/>
                  <a:gd name="T65" fmla="*/ 89 h 362"/>
                  <a:gd name="T66" fmla="*/ 41 w 1446"/>
                  <a:gd name="T67" fmla="*/ 64 h 362"/>
                  <a:gd name="T68" fmla="*/ 63 w 1446"/>
                  <a:gd name="T69" fmla="*/ 42 h 362"/>
                  <a:gd name="T70" fmla="*/ 89 w 1446"/>
                  <a:gd name="T71" fmla="*/ 25 h 362"/>
                  <a:gd name="T72" fmla="*/ 117 w 1446"/>
                  <a:gd name="T73" fmla="*/ 11 h 362"/>
                  <a:gd name="T74" fmla="*/ 147 w 1446"/>
                  <a:gd name="T75" fmla="*/ 3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3"/>
                    </a:lnTo>
                    <a:lnTo>
                      <a:pt x="1328" y="11"/>
                    </a:lnTo>
                    <a:lnTo>
                      <a:pt x="1356" y="25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8"/>
                    </a:lnTo>
                    <a:lnTo>
                      <a:pt x="1446" y="181"/>
                    </a:lnTo>
                    <a:lnTo>
                      <a:pt x="1443" y="213"/>
                    </a:lnTo>
                    <a:lnTo>
                      <a:pt x="1434" y="244"/>
                    </a:lnTo>
                    <a:lnTo>
                      <a:pt x="1421" y="272"/>
                    </a:lnTo>
                    <a:lnTo>
                      <a:pt x="1403" y="297"/>
                    </a:lnTo>
                    <a:lnTo>
                      <a:pt x="1381" y="319"/>
                    </a:lnTo>
                    <a:lnTo>
                      <a:pt x="1356" y="337"/>
                    </a:lnTo>
                    <a:lnTo>
                      <a:pt x="1328" y="350"/>
                    </a:lnTo>
                    <a:lnTo>
                      <a:pt x="1297" y="358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8"/>
                    </a:lnTo>
                    <a:lnTo>
                      <a:pt x="117" y="350"/>
                    </a:lnTo>
                    <a:lnTo>
                      <a:pt x="89" y="337"/>
                    </a:lnTo>
                    <a:lnTo>
                      <a:pt x="63" y="319"/>
                    </a:lnTo>
                    <a:lnTo>
                      <a:pt x="41" y="297"/>
                    </a:lnTo>
                    <a:lnTo>
                      <a:pt x="24" y="272"/>
                    </a:lnTo>
                    <a:lnTo>
                      <a:pt x="10" y="244"/>
                    </a:lnTo>
                    <a:lnTo>
                      <a:pt x="2" y="213"/>
                    </a:lnTo>
                    <a:lnTo>
                      <a:pt x="0" y="181"/>
                    </a:lnTo>
                    <a:lnTo>
                      <a:pt x="2" y="148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5"/>
                    </a:lnTo>
                    <a:lnTo>
                      <a:pt x="117" y="11"/>
                    </a:lnTo>
                    <a:lnTo>
                      <a:pt x="147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9" name="Freeform 10">
                <a:extLst>
                  <a:ext uri="{FF2B5EF4-FFF2-40B4-BE49-F238E27FC236}">
                    <a16:creationId xmlns:a16="http://schemas.microsoft.com/office/drawing/2014/main" id="{09831800-E439-4CDC-8439-7D7B5877D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42"/>
                <a:ext cx="132" cy="33"/>
              </a:xfrm>
              <a:custGeom>
                <a:avLst/>
                <a:gdLst>
                  <a:gd name="T0" fmla="*/ 180 w 1446"/>
                  <a:gd name="T1" fmla="*/ 0 h 360"/>
                  <a:gd name="T2" fmla="*/ 1266 w 1446"/>
                  <a:gd name="T3" fmla="*/ 0 h 360"/>
                  <a:gd name="T4" fmla="*/ 1298 w 1446"/>
                  <a:gd name="T5" fmla="*/ 2 h 360"/>
                  <a:gd name="T6" fmla="*/ 1328 w 1446"/>
                  <a:gd name="T7" fmla="*/ 11 h 360"/>
                  <a:gd name="T8" fmla="*/ 1356 w 1446"/>
                  <a:gd name="T9" fmla="*/ 23 h 360"/>
                  <a:gd name="T10" fmla="*/ 1381 w 1446"/>
                  <a:gd name="T11" fmla="*/ 42 h 360"/>
                  <a:gd name="T12" fmla="*/ 1403 w 1446"/>
                  <a:gd name="T13" fmla="*/ 64 h 360"/>
                  <a:gd name="T14" fmla="*/ 1421 w 1446"/>
                  <a:gd name="T15" fmla="*/ 89 h 360"/>
                  <a:gd name="T16" fmla="*/ 1434 w 1446"/>
                  <a:gd name="T17" fmla="*/ 117 h 360"/>
                  <a:gd name="T18" fmla="*/ 1443 w 1446"/>
                  <a:gd name="T19" fmla="*/ 147 h 360"/>
                  <a:gd name="T20" fmla="*/ 1446 w 1446"/>
                  <a:gd name="T21" fmla="*/ 179 h 360"/>
                  <a:gd name="T22" fmla="*/ 1443 w 1446"/>
                  <a:gd name="T23" fmla="*/ 213 h 360"/>
                  <a:gd name="T24" fmla="*/ 1434 w 1446"/>
                  <a:gd name="T25" fmla="*/ 243 h 360"/>
                  <a:gd name="T26" fmla="*/ 1421 w 1446"/>
                  <a:gd name="T27" fmla="*/ 271 h 360"/>
                  <a:gd name="T28" fmla="*/ 1403 w 1446"/>
                  <a:gd name="T29" fmla="*/ 297 h 360"/>
                  <a:gd name="T30" fmla="*/ 1381 w 1446"/>
                  <a:gd name="T31" fmla="*/ 318 h 360"/>
                  <a:gd name="T32" fmla="*/ 1356 w 1446"/>
                  <a:gd name="T33" fmla="*/ 337 h 360"/>
                  <a:gd name="T34" fmla="*/ 1328 w 1446"/>
                  <a:gd name="T35" fmla="*/ 349 h 360"/>
                  <a:gd name="T36" fmla="*/ 1297 w 1446"/>
                  <a:gd name="T37" fmla="*/ 358 h 360"/>
                  <a:gd name="T38" fmla="*/ 1265 w 1446"/>
                  <a:gd name="T39" fmla="*/ 360 h 360"/>
                  <a:gd name="T40" fmla="*/ 180 w 1446"/>
                  <a:gd name="T41" fmla="*/ 360 h 360"/>
                  <a:gd name="T42" fmla="*/ 147 w 1446"/>
                  <a:gd name="T43" fmla="*/ 358 h 360"/>
                  <a:gd name="T44" fmla="*/ 117 w 1446"/>
                  <a:gd name="T45" fmla="*/ 349 h 360"/>
                  <a:gd name="T46" fmla="*/ 89 w 1446"/>
                  <a:gd name="T47" fmla="*/ 337 h 360"/>
                  <a:gd name="T48" fmla="*/ 63 w 1446"/>
                  <a:gd name="T49" fmla="*/ 318 h 360"/>
                  <a:gd name="T50" fmla="*/ 41 w 1446"/>
                  <a:gd name="T51" fmla="*/ 297 h 360"/>
                  <a:gd name="T52" fmla="*/ 24 w 1446"/>
                  <a:gd name="T53" fmla="*/ 271 h 360"/>
                  <a:gd name="T54" fmla="*/ 10 w 1446"/>
                  <a:gd name="T55" fmla="*/ 243 h 360"/>
                  <a:gd name="T56" fmla="*/ 2 w 1446"/>
                  <a:gd name="T57" fmla="*/ 213 h 360"/>
                  <a:gd name="T58" fmla="*/ 0 w 1446"/>
                  <a:gd name="T59" fmla="*/ 179 h 360"/>
                  <a:gd name="T60" fmla="*/ 2 w 1446"/>
                  <a:gd name="T61" fmla="*/ 147 h 360"/>
                  <a:gd name="T62" fmla="*/ 10 w 1446"/>
                  <a:gd name="T63" fmla="*/ 117 h 360"/>
                  <a:gd name="T64" fmla="*/ 24 w 1446"/>
                  <a:gd name="T65" fmla="*/ 89 h 360"/>
                  <a:gd name="T66" fmla="*/ 41 w 1446"/>
                  <a:gd name="T67" fmla="*/ 64 h 360"/>
                  <a:gd name="T68" fmla="*/ 63 w 1446"/>
                  <a:gd name="T69" fmla="*/ 42 h 360"/>
                  <a:gd name="T70" fmla="*/ 89 w 1446"/>
                  <a:gd name="T71" fmla="*/ 23 h 360"/>
                  <a:gd name="T72" fmla="*/ 117 w 1446"/>
                  <a:gd name="T73" fmla="*/ 11 h 360"/>
                  <a:gd name="T74" fmla="*/ 147 w 1446"/>
                  <a:gd name="T75" fmla="*/ 2 h 360"/>
                  <a:gd name="T76" fmla="*/ 180 w 1446"/>
                  <a:gd name="T77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0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2"/>
                    </a:lnTo>
                    <a:lnTo>
                      <a:pt x="1328" y="11"/>
                    </a:lnTo>
                    <a:lnTo>
                      <a:pt x="1356" y="23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7"/>
                    </a:lnTo>
                    <a:lnTo>
                      <a:pt x="1446" y="179"/>
                    </a:lnTo>
                    <a:lnTo>
                      <a:pt x="1443" y="213"/>
                    </a:lnTo>
                    <a:lnTo>
                      <a:pt x="1434" y="243"/>
                    </a:lnTo>
                    <a:lnTo>
                      <a:pt x="1421" y="271"/>
                    </a:lnTo>
                    <a:lnTo>
                      <a:pt x="1403" y="297"/>
                    </a:lnTo>
                    <a:lnTo>
                      <a:pt x="1381" y="318"/>
                    </a:lnTo>
                    <a:lnTo>
                      <a:pt x="1356" y="337"/>
                    </a:lnTo>
                    <a:lnTo>
                      <a:pt x="1328" y="349"/>
                    </a:lnTo>
                    <a:lnTo>
                      <a:pt x="1297" y="358"/>
                    </a:lnTo>
                    <a:lnTo>
                      <a:pt x="1265" y="360"/>
                    </a:lnTo>
                    <a:lnTo>
                      <a:pt x="180" y="360"/>
                    </a:lnTo>
                    <a:lnTo>
                      <a:pt x="147" y="358"/>
                    </a:lnTo>
                    <a:lnTo>
                      <a:pt x="117" y="349"/>
                    </a:lnTo>
                    <a:lnTo>
                      <a:pt x="89" y="337"/>
                    </a:lnTo>
                    <a:lnTo>
                      <a:pt x="63" y="318"/>
                    </a:lnTo>
                    <a:lnTo>
                      <a:pt x="41" y="297"/>
                    </a:lnTo>
                    <a:lnTo>
                      <a:pt x="24" y="271"/>
                    </a:lnTo>
                    <a:lnTo>
                      <a:pt x="10" y="243"/>
                    </a:lnTo>
                    <a:lnTo>
                      <a:pt x="2" y="213"/>
                    </a:lnTo>
                    <a:lnTo>
                      <a:pt x="0" y="179"/>
                    </a:lnTo>
                    <a:lnTo>
                      <a:pt x="2" y="147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3"/>
                    </a:lnTo>
                    <a:lnTo>
                      <a:pt x="117" y="11"/>
                    </a:lnTo>
                    <a:lnTo>
                      <a:pt x="147" y="2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100" name="Freeform 11">
                <a:extLst>
                  <a:ext uri="{FF2B5EF4-FFF2-40B4-BE49-F238E27FC236}">
                    <a16:creationId xmlns:a16="http://schemas.microsoft.com/office/drawing/2014/main" id="{398212E6-C94F-4C15-80DD-7E7F4EFDF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91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4 h 362"/>
                  <a:gd name="T6" fmla="*/ 1328 w 1446"/>
                  <a:gd name="T7" fmla="*/ 12 h 362"/>
                  <a:gd name="T8" fmla="*/ 1356 w 1446"/>
                  <a:gd name="T9" fmla="*/ 25 h 362"/>
                  <a:gd name="T10" fmla="*/ 1381 w 1446"/>
                  <a:gd name="T11" fmla="*/ 43 h 362"/>
                  <a:gd name="T12" fmla="*/ 1403 w 1446"/>
                  <a:gd name="T13" fmla="*/ 65 h 362"/>
                  <a:gd name="T14" fmla="*/ 1421 w 1446"/>
                  <a:gd name="T15" fmla="*/ 90 h 362"/>
                  <a:gd name="T16" fmla="*/ 1434 w 1446"/>
                  <a:gd name="T17" fmla="*/ 118 h 362"/>
                  <a:gd name="T18" fmla="*/ 1443 w 1446"/>
                  <a:gd name="T19" fmla="*/ 149 h 362"/>
                  <a:gd name="T20" fmla="*/ 1446 w 1446"/>
                  <a:gd name="T21" fmla="*/ 181 h 362"/>
                  <a:gd name="T22" fmla="*/ 1443 w 1446"/>
                  <a:gd name="T23" fmla="*/ 214 h 362"/>
                  <a:gd name="T24" fmla="*/ 1434 w 1446"/>
                  <a:gd name="T25" fmla="*/ 245 h 362"/>
                  <a:gd name="T26" fmla="*/ 1421 w 1446"/>
                  <a:gd name="T27" fmla="*/ 273 h 362"/>
                  <a:gd name="T28" fmla="*/ 1403 w 1446"/>
                  <a:gd name="T29" fmla="*/ 298 h 362"/>
                  <a:gd name="T30" fmla="*/ 1381 w 1446"/>
                  <a:gd name="T31" fmla="*/ 320 h 362"/>
                  <a:gd name="T32" fmla="*/ 1356 w 1446"/>
                  <a:gd name="T33" fmla="*/ 337 h 362"/>
                  <a:gd name="T34" fmla="*/ 1328 w 1446"/>
                  <a:gd name="T35" fmla="*/ 351 h 362"/>
                  <a:gd name="T36" fmla="*/ 1297 w 1446"/>
                  <a:gd name="T37" fmla="*/ 359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9 h 362"/>
                  <a:gd name="T44" fmla="*/ 117 w 1446"/>
                  <a:gd name="T45" fmla="*/ 351 h 362"/>
                  <a:gd name="T46" fmla="*/ 89 w 1446"/>
                  <a:gd name="T47" fmla="*/ 337 h 362"/>
                  <a:gd name="T48" fmla="*/ 63 w 1446"/>
                  <a:gd name="T49" fmla="*/ 320 h 362"/>
                  <a:gd name="T50" fmla="*/ 41 w 1446"/>
                  <a:gd name="T51" fmla="*/ 298 h 362"/>
                  <a:gd name="T52" fmla="*/ 24 w 1446"/>
                  <a:gd name="T53" fmla="*/ 273 h 362"/>
                  <a:gd name="T54" fmla="*/ 10 w 1446"/>
                  <a:gd name="T55" fmla="*/ 245 h 362"/>
                  <a:gd name="T56" fmla="*/ 2 w 1446"/>
                  <a:gd name="T57" fmla="*/ 214 h 362"/>
                  <a:gd name="T58" fmla="*/ 0 w 1446"/>
                  <a:gd name="T59" fmla="*/ 181 h 362"/>
                  <a:gd name="T60" fmla="*/ 2 w 1446"/>
                  <a:gd name="T61" fmla="*/ 149 h 362"/>
                  <a:gd name="T62" fmla="*/ 10 w 1446"/>
                  <a:gd name="T63" fmla="*/ 118 h 362"/>
                  <a:gd name="T64" fmla="*/ 24 w 1446"/>
                  <a:gd name="T65" fmla="*/ 90 h 362"/>
                  <a:gd name="T66" fmla="*/ 41 w 1446"/>
                  <a:gd name="T67" fmla="*/ 65 h 362"/>
                  <a:gd name="T68" fmla="*/ 63 w 1446"/>
                  <a:gd name="T69" fmla="*/ 43 h 362"/>
                  <a:gd name="T70" fmla="*/ 89 w 1446"/>
                  <a:gd name="T71" fmla="*/ 25 h 362"/>
                  <a:gd name="T72" fmla="*/ 117 w 1446"/>
                  <a:gd name="T73" fmla="*/ 12 h 362"/>
                  <a:gd name="T74" fmla="*/ 147 w 1446"/>
                  <a:gd name="T75" fmla="*/ 4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4"/>
                    </a:lnTo>
                    <a:lnTo>
                      <a:pt x="1328" y="12"/>
                    </a:lnTo>
                    <a:lnTo>
                      <a:pt x="1356" y="25"/>
                    </a:lnTo>
                    <a:lnTo>
                      <a:pt x="1381" y="43"/>
                    </a:lnTo>
                    <a:lnTo>
                      <a:pt x="1403" y="65"/>
                    </a:lnTo>
                    <a:lnTo>
                      <a:pt x="1421" y="90"/>
                    </a:lnTo>
                    <a:lnTo>
                      <a:pt x="1434" y="118"/>
                    </a:lnTo>
                    <a:lnTo>
                      <a:pt x="1443" y="149"/>
                    </a:lnTo>
                    <a:lnTo>
                      <a:pt x="1446" y="181"/>
                    </a:lnTo>
                    <a:lnTo>
                      <a:pt x="1443" y="214"/>
                    </a:lnTo>
                    <a:lnTo>
                      <a:pt x="1434" y="245"/>
                    </a:lnTo>
                    <a:lnTo>
                      <a:pt x="1421" y="273"/>
                    </a:lnTo>
                    <a:lnTo>
                      <a:pt x="1403" y="298"/>
                    </a:lnTo>
                    <a:lnTo>
                      <a:pt x="1381" y="320"/>
                    </a:lnTo>
                    <a:lnTo>
                      <a:pt x="1356" y="337"/>
                    </a:lnTo>
                    <a:lnTo>
                      <a:pt x="1328" y="351"/>
                    </a:lnTo>
                    <a:lnTo>
                      <a:pt x="1297" y="359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9"/>
                    </a:lnTo>
                    <a:lnTo>
                      <a:pt x="117" y="351"/>
                    </a:lnTo>
                    <a:lnTo>
                      <a:pt x="89" y="337"/>
                    </a:lnTo>
                    <a:lnTo>
                      <a:pt x="63" y="320"/>
                    </a:lnTo>
                    <a:lnTo>
                      <a:pt x="41" y="298"/>
                    </a:lnTo>
                    <a:lnTo>
                      <a:pt x="24" y="273"/>
                    </a:lnTo>
                    <a:lnTo>
                      <a:pt x="10" y="245"/>
                    </a:lnTo>
                    <a:lnTo>
                      <a:pt x="2" y="214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1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7" y="12"/>
                    </a:lnTo>
                    <a:lnTo>
                      <a:pt x="147" y="4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1061674" y="2657823"/>
            <a:ext cx="2233189" cy="366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28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 일정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PNU CSE 2021 Graduation</a:t>
            </a:r>
            <a:r>
              <a:rPr lang="ko-KR" altLang="en-US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40286" y="2069389"/>
            <a:ext cx="755075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1500">
              <a:solidFill>
                <a:srgbClr val="686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5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Scheduled Table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79425" y="2385035"/>
              <a:ext cx="539023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10  /  10</a:t>
              </a:r>
              <a:endParaRPr lang="ko-KR" altLang="en-US" sz="13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6833281E-CC6A-4646-93BC-9225E7851783}"/>
              </a:ext>
            </a:extLst>
          </p:cNvPr>
          <p:cNvSpPr txBox="1"/>
          <p:nvPr/>
        </p:nvSpPr>
        <p:spPr>
          <a:xfrm>
            <a:off x="1061674" y="3076216"/>
            <a:ext cx="1687391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Scheduled</a:t>
            </a:r>
          </a:p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Table</a:t>
            </a:r>
            <a:endParaRPr lang="ko-KR" altLang="en-US" sz="2000" spc="-1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241BDD73-7167-4D12-920E-1F587AD52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366909"/>
              </p:ext>
            </p:extLst>
          </p:nvPr>
        </p:nvGraphicFramePr>
        <p:xfrm>
          <a:off x="3607148" y="2751594"/>
          <a:ext cx="8435657" cy="2865120"/>
        </p:xfrm>
        <a:graphic>
          <a:graphicData uri="http://schemas.openxmlformats.org/drawingml/2006/table">
            <a:tbl>
              <a:tblPr firstRow="1" bandRow="1"/>
              <a:tblGrid>
                <a:gridCol w="549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9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9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98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98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98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04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13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33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580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2134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452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4981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050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4981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4981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269121"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85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858">
                <a:tc gridSpan="10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소음 내성을 가진 학습 모델 제작</a:t>
                      </a: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85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중간 보고서 준비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858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</a:tcPr>
                </a:tc>
                <a:tc gridSpan="8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서버 환경 구축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858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정확도 평가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858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테스트 및 디버깅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6002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최종 발표 및 </a:t>
                      </a:r>
                      <a:endParaRPr lang="en-US" altLang="ko-KR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보고서 준비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24" name="그림 23">
            <a:extLst>
              <a:ext uri="{FF2B5EF4-FFF2-40B4-BE49-F238E27FC236}">
                <a16:creationId xmlns:a16="http://schemas.microsoft.com/office/drawing/2014/main" id="{5EDBA322-9570-4850-9C67-58D289AA96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90" y="4591711"/>
            <a:ext cx="2005351" cy="205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532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99080" y="2869151"/>
            <a:ext cx="659384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 &amp; A</a:t>
            </a:r>
            <a:endParaRPr lang="ko-KR" altLang="en-US" sz="2000">
              <a:solidFill>
                <a:srgbClr val="00C3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0500" y="3321278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40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0144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:a16="http://schemas.microsoft.com/office/drawing/2014/main" id="{417ECB2C-18CD-481D-9D4B-8E422723A71A}"/>
              </a:ext>
            </a:extLst>
          </p:cNvPr>
          <p:cNvGrpSpPr/>
          <p:nvPr/>
        </p:nvGrpSpPr>
        <p:grpSpPr>
          <a:xfrm>
            <a:off x="4145827" y="1466561"/>
            <a:ext cx="682207" cy="682206"/>
            <a:chOff x="6270029" y="3755207"/>
            <a:chExt cx="682207" cy="682206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B9A744AC-478A-4360-9860-1D8EAA628E03}"/>
                </a:ext>
              </a:extLst>
            </p:cNvPr>
            <p:cNvSpPr/>
            <p:nvPr/>
          </p:nvSpPr>
          <p:spPr>
            <a:xfrm>
              <a:off x="6270029" y="3755207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94" name="Group 5">
              <a:extLst>
                <a:ext uri="{FF2B5EF4-FFF2-40B4-BE49-F238E27FC236}">
                  <a16:creationId xmlns:a16="http://schemas.microsoft.com/office/drawing/2014/main" id="{0BFA70A8-129E-461E-8E6E-0CB139372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77020" y="3938852"/>
              <a:ext cx="314080" cy="328258"/>
              <a:chOff x="1239" y="1735"/>
              <a:chExt cx="288" cy="301"/>
            </a:xfrm>
            <a:solidFill>
              <a:srgbClr val="00C300"/>
            </a:solidFill>
          </p:grpSpPr>
          <p:sp>
            <p:nvSpPr>
              <p:cNvPr id="95" name="Freeform 7">
                <a:extLst>
                  <a:ext uri="{FF2B5EF4-FFF2-40B4-BE49-F238E27FC236}">
                    <a16:creationId xmlns:a16="http://schemas.microsoft.com/office/drawing/2014/main" id="{26E3EC45-1472-450E-AC46-797D440AA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9" y="1735"/>
                <a:ext cx="238" cy="280"/>
              </a:xfrm>
              <a:custGeom>
                <a:avLst/>
                <a:gdLst>
                  <a:gd name="T0" fmla="*/ 180 w 2621"/>
                  <a:gd name="T1" fmla="*/ 0 h 3074"/>
                  <a:gd name="T2" fmla="*/ 2440 w 2621"/>
                  <a:gd name="T3" fmla="*/ 0 h 3074"/>
                  <a:gd name="T4" fmla="*/ 2474 w 2621"/>
                  <a:gd name="T5" fmla="*/ 3 h 3074"/>
                  <a:gd name="T6" fmla="*/ 2504 w 2621"/>
                  <a:gd name="T7" fmla="*/ 12 h 3074"/>
                  <a:gd name="T8" fmla="*/ 2532 w 2621"/>
                  <a:gd name="T9" fmla="*/ 25 h 3074"/>
                  <a:gd name="T10" fmla="*/ 2557 w 2621"/>
                  <a:gd name="T11" fmla="*/ 43 h 3074"/>
                  <a:gd name="T12" fmla="*/ 2579 w 2621"/>
                  <a:gd name="T13" fmla="*/ 65 h 3074"/>
                  <a:gd name="T14" fmla="*/ 2596 w 2621"/>
                  <a:gd name="T15" fmla="*/ 90 h 3074"/>
                  <a:gd name="T16" fmla="*/ 2610 w 2621"/>
                  <a:gd name="T17" fmla="*/ 118 h 3074"/>
                  <a:gd name="T18" fmla="*/ 2618 w 2621"/>
                  <a:gd name="T19" fmla="*/ 149 h 3074"/>
                  <a:gd name="T20" fmla="*/ 2621 w 2621"/>
                  <a:gd name="T21" fmla="*/ 181 h 3074"/>
                  <a:gd name="T22" fmla="*/ 2621 w 2621"/>
                  <a:gd name="T23" fmla="*/ 2037 h 3074"/>
                  <a:gd name="T24" fmla="*/ 2260 w 2621"/>
                  <a:gd name="T25" fmla="*/ 2335 h 3074"/>
                  <a:gd name="T26" fmla="*/ 2260 w 2621"/>
                  <a:gd name="T27" fmla="*/ 362 h 3074"/>
                  <a:gd name="T28" fmla="*/ 361 w 2621"/>
                  <a:gd name="T29" fmla="*/ 362 h 3074"/>
                  <a:gd name="T30" fmla="*/ 361 w 2621"/>
                  <a:gd name="T31" fmla="*/ 2712 h 3074"/>
                  <a:gd name="T32" fmla="*/ 1502 w 2621"/>
                  <a:gd name="T33" fmla="*/ 2712 h 3074"/>
                  <a:gd name="T34" fmla="*/ 1758 w 2621"/>
                  <a:gd name="T35" fmla="*/ 3074 h 3074"/>
                  <a:gd name="T36" fmla="*/ 180 w 2621"/>
                  <a:gd name="T37" fmla="*/ 3074 h 3074"/>
                  <a:gd name="T38" fmla="*/ 148 w 2621"/>
                  <a:gd name="T39" fmla="*/ 3070 h 3074"/>
                  <a:gd name="T40" fmla="*/ 118 w 2621"/>
                  <a:gd name="T41" fmla="*/ 3062 h 3074"/>
                  <a:gd name="T42" fmla="*/ 89 w 2621"/>
                  <a:gd name="T43" fmla="*/ 3049 h 3074"/>
                  <a:gd name="T44" fmla="*/ 63 w 2621"/>
                  <a:gd name="T45" fmla="*/ 3031 h 3074"/>
                  <a:gd name="T46" fmla="*/ 42 w 2621"/>
                  <a:gd name="T47" fmla="*/ 3009 h 3074"/>
                  <a:gd name="T48" fmla="*/ 24 w 2621"/>
                  <a:gd name="T49" fmla="*/ 2984 h 3074"/>
                  <a:gd name="T50" fmla="*/ 10 w 2621"/>
                  <a:gd name="T51" fmla="*/ 2956 h 3074"/>
                  <a:gd name="T52" fmla="*/ 2 w 2621"/>
                  <a:gd name="T53" fmla="*/ 2925 h 3074"/>
                  <a:gd name="T54" fmla="*/ 0 w 2621"/>
                  <a:gd name="T55" fmla="*/ 2893 h 3074"/>
                  <a:gd name="T56" fmla="*/ 0 w 2621"/>
                  <a:gd name="T57" fmla="*/ 181 h 3074"/>
                  <a:gd name="T58" fmla="*/ 2 w 2621"/>
                  <a:gd name="T59" fmla="*/ 149 h 3074"/>
                  <a:gd name="T60" fmla="*/ 10 w 2621"/>
                  <a:gd name="T61" fmla="*/ 118 h 3074"/>
                  <a:gd name="T62" fmla="*/ 24 w 2621"/>
                  <a:gd name="T63" fmla="*/ 90 h 3074"/>
                  <a:gd name="T64" fmla="*/ 42 w 2621"/>
                  <a:gd name="T65" fmla="*/ 65 h 3074"/>
                  <a:gd name="T66" fmla="*/ 63 w 2621"/>
                  <a:gd name="T67" fmla="*/ 43 h 3074"/>
                  <a:gd name="T68" fmla="*/ 89 w 2621"/>
                  <a:gd name="T69" fmla="*/ 25 h 3074"/>
                  <a:gd name="T70" fmla="*/ 118 w 2621"/>
                  <a:gd name="T71" fmla="*/ 12 h 3074"/>
                  <a:gd name="T72" fmla="*/ 148 w 2621"/>
                  <a:gd name="T73" fmla="*/ 3 h 3074"/>
                  <a:gd name="T74" fmla="*/ 180 w 2621"/>
                  <a:gd name="T75" fmla="*/ 0 h 3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21" h="3074">
                    <a:moveTo>
                      <a:pt x="180" y="0"/>
                    </a:moveTo>
                    <a:lnTo>
                      <a:pt x="2440" y="0"/>
                    </a:lnTo>
                    <a:lnTo>
                      <a:pt x="2474" y="3"/>
                    </a:lnTo>
                    <a:lnTo>
                      <a:pt x="2504" y="12"/>
                    </a:lnTo>
                    <a:lnTo>
                      <a:pt x="2532" y="25"/>
                    </a:lnTo>
                    <a:lnTo>
                      <a:pt x="2557" y="43"/>
                    </a:lnTo>
                    <a:lnTo>
                      <a:pt x="2579" y="65"/>
                    </a:lnTo>
                    <a:lnTo>
                      <a:pt x="2596" y="90"/>
                    </a:lnTo>
                    <a:lnTo>
                      <a:pt x="2610" y="118"/>
                    </a:lnTo>
                    <a:lnTo>
                      <a:pt x="2618" y="149"/>
                    </a:lnTo>
                    <a:lnTo>
                      <a:pt x="2621" y="181"/>
                    </a:lnTo>
                    <a:lnTo>
                      <a:pt x="2621" y="2037"/>
                    </a:lnTo>
                    <a:lnTo>
                      <a:pt x="2260" y="2335"/>
                    </a:lnTo>
                    <a:lnTo>
                      <a:pt x="2260" y="362"/>
                    </a:lnTo>
                    <a:lnTo>
                      <a:pt x="361" y="362"/>
                    </a:lnTo>
                    <a:lnTo>
                      <a:pt x="361" y="2712"/>
                    </a:lnTo>
                    <a:lnTo>
                      <a:pt x="1502" y="2712"/>
                    </a:lnTo>
                    <a:lnTo>
                      <a:pt x="1758" y="3074"/>
                    </a:lnTo>
                    <a:lnTo>
                      <a:pt x="180" y="3074"/>
                    </a:lnTo>
                    <a:lnTo>
                      <a:pt x="148" y="3070"/>
                    </a:lnTo>
                    <a:lnTo>
                      <a:pt x="118" y="3062"/>
                    </a:lnTo>
                    <a:lnTo>
                      <a:pt x="89" y="3049"/>
                    </a:lnTo>
                    <a:lnTo>
                      <a:pt x="63" y="3031"/>
                    </a:lnTo>
                    <a:lnTo>
                      <a:pt x="42" y="3009"/>
                    </a:lnTo>
                    <a:lnTo>
                      <a:pt x="24" y="2984"/>
                    </a:lnTo>
                    <a:lnTo>
                      <a:pt x="10" y="2956"/>
                    </a:lnTo>
                    <a:lnTo>
                      <a:pt x="2" y="2925"/>
                    </a:lnTo>
                    <a:lnTo>
                      <a:pt x="0" y="2893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2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8" y="12"/>
                    </a:lnTo>
                    <a:lnTo>
                      <a:pt x="148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6" name="Freeform 8">
                <a:extLst>
                  <a:ext uri="{FF2B5EF4-FFF2-40B4-BE49-F238E27FC236}">
                    <a16:creationId xmlns:a16="http://schemas.microsoft.com/office/drawing/2014/main" id="{89B675D5-E3EC-409F-86AA-6EE16C3BC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6" y="1910"/>
                <a:ext cx="151" cy="126"/>
              </a:xfrm>
              <a:custGeom>
                <a:avLst/>
                <a:gdLst>
                  <a:gd name="T0" fmla="*/ 1580 w 1668"/>
                  <a:gd name="T1" fmla="*/ 0 h 1391"/>
                  <a:gd name="T2" fmla="*/ 1601 w 1668"/>
                  <a:gd name="T3" fmla="*/ 3 h 1391"/>
                  <a:gd name="T4" fmla="*/ 1621 w 1668"/>
                  <a:gd name="T5" fmla="*/ 12 h 1391"/>
                  <a:gd name="T6" fmla="*/ 1640 w 1668"/>
                  <a:gd name="T7" fmla="*/ 25 h 1391"/>
                  <a:gd name="T8" fmla="*/ 1653 w 1668"/>
                  <a:gd name="T9" fmla="*/ 42 h 1391"/>
                  <a:gd name="T10" fmla="*/ 1662 w 1668"/>
                  <a:gd name="T11" fmla="*/ 62 h 1391"/>
                  <a:gd name="T12" fmla="*/ 1668 w 1668"/>
                  <a:gd name="T13" fmla="*/ 82 h 1391"/>
                  <a:gd name="T14" fmla="*/ 1667 w 1668"/>
                  <a:gd name="T15" fmla="*/ 104 h 1391"/>
                  <a:gd name="T16" fmla="*/ 1661 w 1668"/>
                  <a:gd name="T17" fmla="*/ 125 h 1391"/>
                  <a:gd name="T18" fmla="*/ 1650 w 1668"/>
                  <a:gd name="T19" fmla="*/ 144 h 1391"/>
                  <a:gd name="T20" fmla="*/ 763 w 1668"/>
                  <a:gd name="T21" fmla="*/ 1353 h 1391"/>
                  <a:gd name="T22" fmla="*/ 748 w 1668"/>
                  <a:gd name="T23" fmla="*/ 1369 h 1391"/>
                  <a:gd name="T24" fmla="*/ 730 w 1668"/>
                  <a:gd name="T25" fmla="*/ 1380 h 1391"/>
                  <a:gd name="T26" fmla="*/ 711 w 1668"/>
                  <a:gd name="T27" fmla="*/ 1388 h 1391"/>
                  <a:gd name="T28" fmla="*/ 690 w 1668"/>
                  <a:gd name="T29" fmla="*/ 1391 h 1391"/>
                  <a:gd name="T30" fmla="*/ 689 w 1668"/>
                  <a:gd name="T31" fmla="*/ 1391 h 1391"/>
                  <a:gd name="T32" fmla="*/ 668 w 1668"/>
                  <a:gd name="T33" fmla="*/ 1388 h 1391"/>
                  <a:gd name="T34" fmla="*/ 648 w 1668"/>
                  <a:gd name="T35" fmla="*/ 1379 h 1391"/>
                  <a:gd name="T36" fmla="*/ 631 w 1668"/>
                  <a:gd name="T37" fmla="*/ 1368 h 1391"/>
                  <a:gd name="T38" fmla="*/ 616 w 1668"/>
                  <a:gd name="T39" fmla="*/ 1351 h 1391"/>
                  <a:gd name="T40" fmla="*/ 17 w 1668"/>
                  <a:gd name="T41" fmla="*/ 505 h 1391"/>
                  <a:gd name="T42" fmla="*/ 7 w 1668"/>
                  <a:gd name="T43" fmla="*/ 486 h 1391"/>
                  <a:gd name="T44" fmla="*/ 1 w 1668"/>
                  <a:gd name="T45" fmla="*/ 466 h 1391"/>
                  <a:gd name="T46" fmla="*/ 0 w 1668"/>
                  <a:gd name="T47" fmla="*/ 446 h 1391"/>
                  <a:gd name="T48" fmla="*/ 4 w 1668"/>
                  <a:gd name="T49" fmla="*/ 427 h 1391"/>
                  <a:gd name="T50" fmla="*/ 13 w 1668"/>
                  <a:gd name="T51" fmla="*/ 408 h 1391"/>
                  <a:gd name="T52" fmla="*/ 24 w 1668"/>
                  <a:gd name="T53" fmla="*/ 391 h 1391"/>
                  <a:gd name="T54" fmla="*/ 41 w 1668"/>
                  <a:gd name="T55" fmla="*/ 377 h 1391"/>
                  <a:gd name="T56" fmla="*/ 58 w 1668"/>
                  <a:gd name="T57" fmla="*/ 367 h 1391"/>
                  <a:gd name="T58" fmla="*/ 78 w 1668"/>
                  <a:gd name="T59" fmla="*/ 363 h 1391"/>
                  <a:gd name="T60" fmla="*/ 98 w 1668"/>
                  <a:gd name="T61" fmla="*/ 362 h 1391"/>
                  <a:gd name="T62" fmla="*/ 119 w 1668"/>
                  <a:gd name="T63" fmla="*/ 366 h 1391"/>
                  <a:gd name="T64" fmla="*/ 137 w 1668"/>
                  <a:gd name="T65" fmla="*/ 375 h 1391"/>
                  <a:gd name="T66" fmla="*/ 690 w 1668"/>
                  <a:gd name="T67" fmla="*/ 706 h 1391"/>
                  <a:gd name="T68" fmla="*/ 1520 w 1668"/>
                  <a:gd name="T69" fmla="*/ 21 h 1391"/>
                  <a:gd name="T70" fmla="*/ 1539 w 1668"/>
                  <a:gd name="T71" fmla="*/ 10 h 1391"/>
                  <a:gd name="T72" fmla="*/ 1558 w 1668"/>
                  <a:gd name="T73" fmla="*/ 2 h 1391"/>
                  <a:gd name="T74" fmla="*/ 1580 w 1668"/>
                  <a:gd name="T75" fmla="*/ 0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8" h="1391">
                    <a:moveTo>
                      <a:pt x="1580" y="0"/>
                    </a:moveTo>
                    <a:lnTo>
                      <a:pt x="1601" y="3"/>
                    </a:lnTo>
                    <a:lnTo>
                      <a:pt x="1621" y="12"/>
                    </a:lnTo>
                    <a:lnTo>
                      <a:pt x="1640" y="25"/>
                    </a:lnTo>
                    <a:lnTo>
                      <a:pt x="1653" y="42"/>
                    </a:lnTo>
                    <a:lnTo>
                      <a:pt x="1662" y="62"/>
                    </a:lnTo>
                    <a:lnTo>
                      <a:pt x="1668" y="82"/>
                    </a:lnTo>
                    <a:lnTo>
                      <a:pt x="1667" y="104"/>
                    </a:lnTo>
                    <a:lnTo>
                      <a:pt x="1661" y="125"/>
                    </a:lnTo>
                    <a:lnTo>
                      <a:pt x="1650" y="144"/>
                    </a:lnTo>
                    <a:lnTo>
                      <a:pt x="763" y="1353"/>
                    </a:lnTo>
                    <a:lnTo>
                      <a:pt x="748" y="1369"/>
                    </a:lnTo>
                    <a:lnTo>
                      <a:pt x="730" y="1380"/>
                    </a:lnTo>
                    <a:lnTo>
                      <a:pt x="711" y="1388"/>
                    </a:lnTo>
                    <a:lnTo>
                      <a:pt x="690" y="1391"/>
                    </a:lnTo>
                    <a:lnTo>
                      <a:pt x="689" y="1391"/>
                    </a:lnTo>
                    <a:lnTo>
                      <a:pt x="668" y="1388"/>
                    </a:lnTo>
                    <a:lnTo>
                      <a:pt x="648" y="1379"/>
                    </a:lnTo>
                    <a:lnTo>
                      <a:pt x="631" y="1368"/>
                    </a:lnTo>
                    <a:lnTo>
                      <a:pt x="616" y="1351"/>
                    </a:lnTo>
                    <a:lnTo>
                      <a:pt x="17" y="505"/>
                    </a:lnTo>
                    <a:lnTo>
                      <a:pt x="7" y="486"/>
                    </a:lnTo>
                    <a:lnTo>
                      <a:pt x="1" y="466"/>
                    </a:lnTo>
                    <a:lnTo>
                      <a:pt x="0" y="446"/>
                    </a:lnTo>
                    <a:lnTo>
                      <a:pt x="4" y="427"/>
                    </a:lnTo>
                    <a:lnTo>
                      <a:pt x="13" y="408"/>
                    </a:lnTo>
                    <a:lnTo>
                      <a:pt x="24" y="391"/>
                    </a:lnTo>
                    <a:lnTo>
                      <a:pt x="41" y="377"/>
                    </a:lnTo>
                    <a:lnTo>
                      <a:pt x="58" y="367"/>
                    </a:lnTo>
                    <a:lnTo>
                      <a:pt x="78" y="363"/>
                    </a:lnTo>
                    <a:lnTo>
                      <a:pt x="98" y="362"/>
                    </a:lnTo>
                    <a:lnTo>
                      <a:pt x="119" y="366"/>
                    </a:lnTo>
                    <a:lnTo>
                      <a:pt x="137" y="375"/>
                    </a:lnTo>
                    <a:lnTo>
                      <a:pt x="690" y="706"/>
                    </a:lnTo>
                    <a:lnTo>
                      <a:pt x="1520" y="21"/>
                    </a:lnTo>
                    <a:lnTo>
                      <a:pt x="1539" y="10"/>
                    </a:lnTo>
                    <a:lnTo>
                      <a:pt x="1558" y="2"/>
                    </a:lnTo>
                    <a:lnTo>
                      <a:pt x="15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C683E59B-CC65-4B4B-B704-6306C4B09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793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3 h 362"/>
                  <a:gd name="T6" fmla="*/ 1328 w 1446"/>
                  <a:gd name="T7" fmla="*/ 11 h 362"/>
                  <a:gd name="T8" fmla="*/ 1356 w 1446"/>
                  <a:gd name="T9" fmla="*/ 25 h 362"/>
                  <a:gd name="T10" fmla="*/ 1381 w 1446"/>
                  <a:gd name="T11" fmla="*/ 42 h 362"/>
                  <a:gd name="T12" fmla="*/ 1403 w 1446"/>
                  <a:gd name="T13" fmla="*/ 64 h 362"/>
                  <a:gd name="T14" fmla="*/ 1421 w 1446"/>
                  <a:gd name="T15" fmla="*/ 89 h 362"/>
                  <a:gd name="T16" fmla="*/ 1434 w 1446"/>
                  <a:gd name="T17" fmla="*/ 117 h 362"/>
                  <a:gd name="T18" fmla="*/ 1443 w 1446"/>
                  <a:gd name="T19" fmla="*/ 148 h 362"/>
                  <a:gd name="T20" fmla="*/ 1446 w 1446"/>
                  <a:gd name="T21" fmla="*/ 181 h 362"/>
                  <a:gd name="T22" fmla="*/ 1443 w 1446"/>
                  <a:gd name="T23" fmla="*/ 213 h 362"/>
                  <a:gd name="T24" fmla="*/ 1434 w 1446"/>
                  <a:gd name="T25" fmla="*/ 244 h 362"/>
                  <a:gd name="T26" fmla="*/ 1421 w 1446"/>
                  <a:gd name="T27" fmla="*/ 272 h 362"/>
                  <a:gd name="T28" fmla="*/ 1403 w 1446"/>
                  <a:gd name="T29" fmla="*/ 297 h 362"/>
                  <a:gd name="T30" fmla="*/ 1381 w 1446"/>
                  <a:gd name="T31" fmla="*/ 319 h 362"/>
                  <a:gd name="T32" fmla="*/ 1356 w 1446"/>
                  <a:gd name="T33" fmla="*/ 337 h 362"/>
                  <a:gd name="T34" fmla="*/ 1328 w 1446"/>
                  <a:gd name="T35" fmla="*/ 350 h 362"/>
                  <a:gd name="T36" fmla="*/ 1297 w 1446"/>
                  <a:gd name="T37" fmla="*/ 358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8 h 362"/>
                  <a:gd name="T44" fmla="*/ 117 w 1446"/>
                  <a:gd name="T45" fmla="*/ 350 h 362"/>
                  <a:gd name="T46" fmla="*/ 89 w 1446"/>
                  <a:gd name="T47" fmla="*/ 337 h 362"/>
                  <a:gd name="T48" fmla="*/ 63 w 1446"/>
                  <a:gd name="T49" fmla="*/ 319 h 362"/>
                  <a:gd name="T50" fmla="*/ 41 w 1446"/>
                  <a:gd name="T51" fmla="*/ 297 h 362"/>
                  <a:gd name="T52" fmla="*/ 24 w 1446"/>
                  <a:gd name="T53" fmla="*/ 272 h 362"/>
                  <a:gd name="T54" fmla="*/ 10 w 1446"/>
                  <a:gd name="T55" fmla="*/ 244 h 362"/>
                  <a:gd name="T56" fmla="*/ 2 w 1446"/>
                  <a:gd name="T57" fmla="*/ 213 h 362"/>
                  <a:gd name="T58" fmla="*/ 0 w 1446"/>
                  <a:gd name="T59" fmla="*/ 181 h 362"/>
                  <a:gd name="T60" fmla="*/ 2 w 1446"/>
                  <a:gd name="T61" fmla="*/ 148 h 362"/>
                  <a:gd name="T62" fmla="*/ 10 w 1446"/>
                  <a:gd name="T63" fmla="*/ 117 h 362"/>
                  <a:gd name="T64" fmla="*/ 24 w 1446"/>
                  <a:gd name="T65" fmla="*/ 89 h 362"/>
                  <a:gd name="T66" fmla="*/ 41 w 1446"/>
                  <a:gd name="T67" fmla="*/ 64 h 362"/>
                  <a:gd name="T68" fmla="*/ 63 w 1446"/>
                  <a:gd name="T69" fmla="*/ 42 h 362"/>
                  <a:gd name="T70" fmla="*/ 89 w 1446"/>
                  <a:gd name="T71" fmla="*/ 25 h 362"/>
                  <a:gd name="T72" fmla="*/ 117 w 1446"/>
                  <a:gd name="T73" fmla="*/ 11 h 362"/>
                  <a:gd name="T74" fmla="*/ 147 w 1446"/>
                  <a:gd name="T75" fmla="*/ 3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3"/>
                    </a:lnTo>
                    <a:lnTo>
                      <a:pt x="1328" y="11"/>
                    </a:lnTo>
                    <a:lnTo>
                      <a:pt x="1356" y="25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8"/>
                    </a:lnTo>
                    <a:lnTo>
                      <a:pt x="1446" y="181"/>
                    </a:lnTo>
                    <a:lnTo>
                      <a:pt x="1443" y="213"/>
                    </a:lnTo>
                    <a:lnTo>
                      <a:pt x="1434" y="244"/>
                    </a:lnTo>
                    <a:lnTo>
                      <a:pt x="1421" y="272"/>
                    </a:lnTo>
                    <a:lnTo>
                      <a:pt x="1403" y="297"/>
                    </a:lnTo>
                    <a:lnTo>
                      <a:pt x="1381" y="319"/>
                    </a:lnTo>
                    <a:lnTo>
                      <a:pt x="1356" y="337"/>
                    </a:lnTo>
                    <a:lnTo>
                      <a:pt x="1328" y="350"/>
                    </a:lnTo>
                    <a:lnTo>
                      <a:pt x="1297" y="358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8"/>
                    </a:lnTo>
                    <a:lnTo>
                      <a:pt x="117" y="350"/>
                    </a:lnTo>
                    <a:lnTo>
                      <a:pt x="89" y="337"/>
                    </a:lnTo>
                    <a:lnTo>
                      <a:pt x="63" y="319"/>
                    </a:lnTo>
                    <a:lnTo>
                      <a:pt x="41" y="297"/>
                    </a:lnTo>
                    <a:lnTo>
                      <a:pt x="24" y="272"/>
                    </a:lnTo>
                    <a:lnTo>
                      <a:pt x="10" y="244"/>
                    </a:lnTo>
                    <a:lnTo>
                      <a:pt x="2" y="213"/>
                    </a:lnTo>
                    <a:lnTo>
                      <a:pt x="0" y="181"/>
                    </a:lnTo>
                    <a:lnTo>
                      <a:pt x="2" y="148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5"/>
                    </a:lnTo>
                    <a:lnTo>
                      <a:pt x="117" y="11"/>
                    </a:lnTo>
                    <a:lnTo>
                      <a:pt x="147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9" name="Freeform 10">
                <a:extLst>
                  <a:ext uri="{FF2B5EF4-FFF2-40B4-BE49-F238E27FC236}">
                    <a16:creationId xmlns:a16="http://schemas.microsoft.com/office/drawing/2014/main" id="{09831800-E439-4CDC-8439-7D7B5877D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42"/>
                <a:ext cx="132" cy="33"/>
              </a:xfrm>
              <a:custGeom>
                <a:avLst/>
                <a:gdLst>
                  <a:gd name="T0" fmla="*/ 180 w 1446"/>
                  <a:gd name="T1" fmla="*/ 0 h 360"/>
                  <a:gd name="T2" fmla="*/ 1266 w 1446"/>
                  <a:gd name="T3" fmla="*/ 0 h 360"/>
                  <a:gd name="T4" fmla="*/ 1298 w 1446"/>
                  <a:gd name="T5" fmla="*/ 2 h 360"/>
                  <a:gd name="T6" fmla="*/ 1328 w 1446"/>
                  <a:gd name="T7" fmla="*/ 11 h 360"/>
                  <a:gd name="T8" fmla="*/ 1356 w 1446"/>
                  <a:gd name="T9" fmla="*/ 23 h 360"/>
                  <a:gd name="T10" fmla="*/ 1381 w 1446"/>
                  <a:gd name="T11" fmla="*/ 42 h 360"/>
                  <a:gd name="T12" fmla="*/ 1403 w 1446"/>
                  <a:gd name="T13" fmla="*/ 64 h 360"/>
                  <a:gd name="T14" fmla="*/ 1421 w 1446"/>
                  <a:gd name="T15" fmla="*/ 89 h 360"/>
                  <a:gd name="T16" fmla="*/ 1434 w 1446"/>
                  <a:gd name="T17" fmla="*/ 117 h 360"/>
                  <a:gd name="T18" fmla="*/ 1443 w 1446"/>
                  <a:gd name="T19" fmla="*/ 147 h 360"/>
                  <a:gd name="T20" fmla="*/ 1446 w 1446"/>
                  <a:gd name="T21" fmla="*/ 179 h 360"/>
                  <a:gd name="T22" fmla="*/ 1443 w 1446"/>
                  <a:gd name="T23" fmla="*/ 213 h 360"/>
                  <a:gd name="T24" fmla="*/ 1434 w 1446"/>
                  <a:gd name="T25" fmla="*/ 243 h 360"/>
                  <a:gd name="T26" fmla="*/ 1421 w 1446"/>
                  <a:gd name="T27" fmla="*/ 271 h 360"/>
                  <a:gd name="T28" fmla="*/ 1403 w 1446"/>
                  <a:gd name="T29" fmla="*/ 297 h 360"/>
                  <a:gd name="T30" fmla="*/ 1381 w 1446"/>
                  <a:gd name="T31" fmla="*/ 318 h 360"/>
                  <a:gd name="T32" fmla="*/ 1356 w 1446"/>
                  <a:gd name="T33" fmla="*/ 337 h 360"/>
                  <a:gd name="T34" fmla="*/ 1328 w 1446"/>
                  <a:gd name="T35" fmla="*/ 349 h 360"/>
                  <a:gd name="T36" fmla="*/ 1297 w 1446"/>
                  <a:gd name="T37" fmla="*/ 358 h 360"/>
                  <a:gd name="T38" fmla="*/ 1265 w 1446"/>
                  <a:gd name="T39" fmla="*/ 360 h 360"/>
                  <a:gd name="T40" fmla="*/ 180 w 1446"/>
                  <a:gd name="T41" fmla="*/ 360 h 360"/>
                  <a:gd name="T42" fmla="*/ 147 w 1446"/>
                  <a:gd name="T43" fmla="*/ 358 h 360"/>
                  <a:gd name="T44" fmla="*/ 117 w 1446"/>
                  <a:gd name="T45" fmla="*/ 349 h 360"/>
                  <a:gd name="T46" fmla="*/ 89 w 1446"/>
                  <a:gd name="T47" fmla="*/ 337 h 360"/>
                  <a:gd name="T48" fmla="*/ 63 w 1446"/>
                  <a:gd name="T49" fmla="*/ 318 h 360"/>
                  <a:gd name="T50" fmla="*/ 41 w 1446"/>
                  <a:gd name="T51" fmla="*/ 297 h 360"/>
                  <a:gd name="T52" fmla="*/ 24 w 1446"/>
                  <a:gd name="T53" fmla="*/ 271 h 360"/>
                  <a:gd name="T54" fmla="*/ 10 w 1446"/>
                  <a:gd name="T55" fmla="*/ 243 h 360"/>
                  <a:gd name="T56" fmla="*/ 2 w 1446"/>
                  <a:gd name="T57" fmla="*/ 213 h 360"/>
                  <a:gd name="T58" fmla="*/ 0 w 1446"/>
                  <a:gd name="T59" fmla="*/ 179 h 360"/>
                  <a:gd name="T60" fmla="*/ 2 w 1446"/>
                  <a:gd name="T61" fmla="*/ 147 h 360"/>
                  <a:gd name="T62" fmla="*/ 10 w 1446"/>
                  <a:gd name="T63" fmla="*/ 117 h 360"/>
                  <a:gd name="T64" fmla="*/ 24 w 1446"/>
                  <a:gd name="T65" fmla="*/ 89 h 360"/>
                  <a:gd name="T66" fmla="*/ 41 w 1446"/>
                  <a:gd name="T67" fmla="*/ 64 h 360"/>
                  <a:gd name="T68" fmla="*/ 63 w 1446"/>
                  <a:gd name="T69" fmla="*/ 42 h 360"/>
                  <a:gd name="T70" fmla="*/ 89 w 1446"/>
                  <a:gd name="T71" fmla="*/ 23 h 360"/>
                  <a:gd name="T72" fmla="*/ 117 w 1446"/>
                  <a:gd name="T73" fmla="*/ 11 h 360"/>
                  <a:gd name="T74" fmla="*/ 147 w 1446"/>
                  <a:gd name="T75" fmla="*/ 2 h 360"/>
                  <a:gd name="T76" fmla="*/ 180 w 1446"/>
                  <a:gd name="T77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0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2"/>
                    </a:lnTo>
                    <a:lnTo>
                      <a:pt x="1328" y="11"/>
                    </a:lnTo>
                    <a:lnTo>
                      <a:pt x="1356" y="23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7"/>
                    </a:lnTo>
                    <a:lnTo>
                      <a:pt x="1446" y="179"/>
                    </a:lnTo>
                    <a:lnTo>
                      <a:pt x="1443" y="213"/>
                    </a:lnTo>
                    <a:lnTo>
                      <a:pt x="1434" y="243"/>
                    </a:lnTo>
                    <a:lnTo>
                      <a:pt x="1421" y="271"/>
                    </a:lnTo>
                    <a:lnTo>
                      <a:pt x="1403" y="297"/>
                    </a:lnTo>
                    <a:lnTo>
                      <a:pt x="1381" y="318"/>
                    </a:lnTo>
                    <a:lnTo>
                      <a:pt x="1356" y="337"/>
                    </a:lnTo>
                    <a:lnTo>
                      <a:pt x="1328" y="349"/>
                    </a:lnTo>
                    <a:lnTo>
                      <a:pt x="1297" y="358"/>
                    </a:lnTo>
                    <a:lnTo>
                      <a:pt x="1265" y="360"/>
                    </a:lnTo>
                    <a:lnTo>
                      <a:pt x="180" y="360"/>
                    </a:lnTo>
                    <a:lnTo>
                      <a:pt x="147" y="358"/>
                    </a:lnTo>
                    <a:lnTo>
                      <a:pt x="117" y="349"/>
                    </a:lnTo>
                    <a:lnTo>
                      <a:pt x="89" y="337"/>
                    </a:lnTo>
                    <a:lnTo>
                      <a:pt x="63" y="318"/>
                    </a:lnTo>
                    <a:lnTo>
                      <a:pt x="41" y="297"/>
                    </a:lnTo>
                    <a:lnTo>
                      <a:pt x="24" y="271"/>
                    </a:lnTo>
                    <a:lnTo>
                      <a:pt x="10" y="243"/>
                    </a:lnTo>
                    <a:lnTo>
                      <a:pt x="2" y="213"/>
                    </a:lnTo>
                    <a:lnTo>
                      <a:pt x="0" y="179"/>
                    </a:lnTo>
                    <a:lnTo>
                      <a:pt x="2" y="147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3"/>
                    </a:lnTo>
                    <a:lnTo>
                      <a:pt x="117" y="11"/>
                    </a:lnTo>
                    <a:lnTo>
                      <a:pt x="147" y="2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100" name="Freeform 11">
                <a:extLst>
                  <a:ext uri="{FF2B5EF4-FFF2-40B4-BE49-F238E27FC236}">
                    <a16:creationId xmlns:a16="http://schemas.microsoft.com/office/drawing/2014/main" id="{398212E6-C94F-4C15-80DD-7E7F4EFDF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91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4 h 362"/>
                  <a:gd name="T6" fmla="*/ 1328 w 1446"/>
                  <a:gd name="T7" fmla="*/ 12 h 362"/>
                  <a:gd name="T8" fmla="*/ 1356 w 1446"/>
                  <a:gd name="T9" fmla="*/ 25 h 362"/>
                  <a:gd name="T10" fmla="*/ 1381 w 1446"/>
                  <a:gd name="T11" fmla="*/ 43 h 362"/>
                  <a:gd name="T12" fmla="*/ 1403 w 1446"/>
                  <a:gd name="T13" fmla="*/ 65 h 362"/>
                  <a:gd name="T14" fmla="*/ 1421 w 1446"/>
                  <a:gd name="T15" fmla="*/ 90 h 362"/>
                  <a:gd name="T16" fmla="*/ 1434 w 1446"/>
                  <a:gd name="T17" fmla="*/ 118 h 362"/>
                  <a:gd name="T18" fmla="*/ 1443 w 1446"/>
                  <a:gd name="T19" fmla="*/ 149 h 362"/>
                  <a:gd name="T20" fmla="*/ 1446 w 1446"/>
                  <a:gd name="T21" fmla="*/ 181 h 362"/>
                  <a:gd name="T22" fmla="*/ 1443 w 1446"/>
                  <a:gd name="T23" fmla="*/ 214 h 362"/>
                  <a:gd name="T24" fmla="*/ 1434 w 1446"/>
                  <a:gd name="T25" fmla="*/ 245 h 362"/>
                  <a:gd name="T26" fmla="*/ 1421 w 1446"/>
                  <a:gd name="T27" fmla="*/ 273 h 362"/>
                  <a:gd name="T28" fmla="*/ 1403 w 1446"/>
                  <a:gd name="T29" fmla="*/ 298 h 362"/>
                  <a:gd name="T30" fmla="*/ 1381 w 1446"/>
                  <a:gd name="T31" fmla="*/ 320 h 362"/>
                  <a:gd name="T32" fmla="*/ 1356 w 1446"/>
                  <a:gd name="T33" fmla="*/ 337 h 362"/>
                  <a:gd name="T34" fmla="*/ 1328 w 1446"/>
                  <a:gd name="T35" fmla="*/ 351 h 362"/>
                  <a:gd name="T36" fmla="*/ 1297 w 1446"/>
                  <a:gd name="T37" fmla="*/ 359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9 h 362"/>
                  <a:gd name="T44" fmla="*/ 117 w 1446"/>
                  <a:gd name="T45" fmla="*/ 351 h 362"/>
                  <a:gd name="T46" fmla="*/ 89 w 1446"/>
                  <a:gd name="T47" fmla="*/ 337 h 362"/>
                  <a:gd name="T48" fmla="*/ 63 w 1446"/>
                  <a:gd name="T49" fmla="*/ 320 h 362"/>
                  <a:gd name="T50" fmla="*/ 41 w 1446"/>
                  <a:gd name="T51" fmla="*/ 298 h 362"/>
                  <a:gd name="T52" fmla="*/ 24 w 1446"/>
                  <a:gd name="T53" fmla="*/ 273 h 362"/>
                  <a:gd name="T54" fmla="*/ 10 w 1446"/>
                  <a:gd name="T55" fmla="*/ 245 h 362"/>
                  <a:gd name="T56" fmla="*/ 2 w 1446"/>
                  <a:gd name="T57" fmla="*/ 214 h 362"/>
                  <a:gd name="T58" fmla="*/ 0 w 1446"/>
                  <a:gd name="T59" fmla="*/ 181 h 362"/>
                  <a:gd name="T60" fmla="*/ 2 w 1446"/>
                  <a:gd name="T61" fmla="*/ 149 h 362"/>
                  <a:gd name="T62" fmla="*/ 10 w 1446"/>
                  <a:gd name="T63" fmla="*/ 118 h 362"/>
                  <a:gd name="T64" fmla="*/ 24 w 1446"/>
                  <a:gd name="T65" fmla="*/ 90 h 362"/>
                  <a:gd name="T66" fmla="*/ 41 w 1446"/>
                  <a:gd name="T67" fmla="*/ 65 h 362"/>
                  <a:gd name="T68" fmla="*/ 63 w 1446"/>
                  <a:gd name="T69" fmla="*/ 43 h 362"/>
                  <a:gd name="T70" fmla="*/ 89 w 1446"/>
                  <a:gd name="T71" fmla="*/ 25 h 362"/>
                  <a:gd name="T72" fmla="*/ 117 w 1446"/>
                  <a:gd name="T73" fmla="*/ 12 h 362"/>
                  <a:gd name="T74" fmla="*/ 147 w 1446"/>
                  <a:gd name="T75" fmla="*/ 4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4"/>
                    </a:lnTo>
                    <a:lnTo>
                      <a:pt x="1328" y="12"/>
                    </a:lnTo>
                    <a:lnTo>
                      <a:pt x="1356" y="25"/>
                    </a:lnTo>
                    <a:lnTo>
                      <a:pt x="1381" y="43"/>
                    </a:lnTo>
                    <a:lnTo>
                      <a:pt x="1403" y="65"/>
                    </a:lnTo>
                    <a:lnTo>
                      <a:pt x="1421" y="90"/>
                    </a:lnTo>
                    <a:lnTo>
                      <a:pt x="1434" y="118"/>
                    </a:lnTo>
                    <a:lnTo>
                      <a:pt x="1443" y="149"/>
                    </a:lnTo>
                    <a:lnTo>
                      <a:pt x="1446" y="181"/>
                    </a:lnTo>
                    <a:lnTo>
                      <a:pt x="1443" y="214"/>
                    </a:lnTo>
                    <a:lnTo>
                      <a:pt x="1434" y="245"/>
                    </a:lnTo>
                    <a:lnTo>
                      <a:pt x="1421" y="273"/>
                    </a:lnTo>
                    <a:lnTo>
                      <a:pt x="1403" y="298"/>
                    </a:lnTo>
                    <a:lnTo>
                      <a:pt x="1381" y="320"/>
                    </a:lnTo>
                    <a:lnTo>
                      <a:pt x="1356" y="337"/>
                    </a:lnTo>
                    <a:lnTo>
                      <a:pt x="1328" y="351"/>
                    </a:lnTo>
                    <a:lnTo>
                      <a:pt x="1297" y="359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9"/>
                    </a:lnTo>
                    <a:lnTo>
                      <a:pt x="117" y="351"/>
                    </a:lnTo>
                    <a:lnTo>
                      <a:pt x="89" y="337"/>
                    </a:lnTo>
                    <a:lnTo>
                      <a:pt x="63" y="320"/>
                    </a:lnTo>
                    <a:lnTo>
                      <a:pt x="41" y="298"/>
                    </a:lnTo>
                    <a:lnTo>
                      <a:pt x="24" y="273"/>
                    </a:lnTo>
                    <a:lnTo>
                      <a:pt x="10" y="245"/>
                    </a:lnTo>
                    <a:lnTo>
                      <a:pt x="2" y="214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1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7" y="12"/>
                    </a:lnTo>
                    <a:lnTo>
                      <a:pt x="147" y="4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1061674" y="2657823"/>
            <a:ext cx="1687391" cy="366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28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과제목표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PNU CSE 2021 Graduation</a:t>
            </a:r>
            <a:r>
              <a:rPr lang="ko-KR" altLang="en-US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40286" y="2069389"/>
            <a:ext cx="755075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1500" dirty="0">
              <a:solidFill>
                <a:srgbClr val="686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500" dirty="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Project Object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  /  10</a:t>
              </a:r>
              <a:endParaRPr lang="ko-KR" altLang="en-US" sz="13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97" name="Freeform 57"/>
          <p:cNvSpPr>
            <a:spLocks noEditPoints="1"/>
          </p:cNvSpPr>
          <p:nvPr/>
        </p:nvSpPr>
        <p:spPr bwMode="auto">
          <a:xfrm>
            <a:off x="4198086" y="3117968"/>
            <a:ext cx="212531" cy="227669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2D402EE-F0AF-44B1-8B24-135786D93C66}"/>
              </a:ext>
            </a:extLst>
          </p:cNvPr>
          <p:cNvSpPr txBox="1"/>
          <p:nvPr/>
        </p:nvSpPr>
        <p:spPr>
          <a:xfrm>
            <a:off x="4512963" y="3093747"/>
            <a:ext cx="60152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소음 내성 모델을 적용할 시나리오 지정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833281E-CC6A-4646-93BC-9225E7851783}"/>
              </a:ext>
            </a:extLst>
          </p:cNvPr>
          <p:cNvSpPr txBox="1"/>
          <p:nvPr/>
        </p:nvSpPr>
        <p:spPr>
          <a:xfrm>
            <a:off x="1061674" y="3076216"/>
            <a:ext cx="1687391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</a:p>
          <a:p>
            <a:pPr>
              <a:lnSpc>
                <a:spcPct val="80000"/>
              </a:lnSpc>
            </a:pPr>
            <a:r>
              <a:rPr lang="en-US" altLang="ko-KR" sz="20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Object</a:t>
            </a:r>
            <a:endParaRPr lang="ko-KR" altLang="en-US" sz="200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 descr="라즈베리파이 활용백서의 표지 디자인을 진행했습니다. 라즈베리를 캐릭터로 만들어서 책 좀 보게 만들어 줬네요. | 일러스트레이션, 표지,  타이포그래피">
            <a:extLst>
              <a:ext uri="{FF2B5EF4-FFF2-40B4-BE49-F238E27FC236}">
                <a16:creationId xmlns:a16="http://schemas.microsoft.com/office/drawing/2014/main" id="{BD47AE51-54F0-4792-9020-E8A05D587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7039" y="4187987"/>
            <a:ext cx="1884218" cy="235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Freeform 57">
            <a:extLst>
              <a:ext uri="{FF2B5EF4-FFF2-40B4-BE49-F238E27FC236}">
                <a16:creationId xmlns:a16="http://schemas.microsoft.com/office/drawing/2014/main" id="{88CFD796-92CD-4FD6-9986-C43AEEF9A7A8}"/>
              </a:ext>
            </a:extLst>
          </p:cNvPr>
          <p:cNvSpPr>
            <a:spLocks noEditPoints="1"/>
          </p:cNvSpPr>
          <p:nvPr/>
        </p:nvSpPr>
        <p:spPr bwMode="auto">
          <a:xfrm>
            <a:off x="4198086" y="3891492"/>
            <a:ext cx="212531" cy="227669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23A40AC-F092-428C-8CA9-8A76B31D5614}"/>
              </a:ext>
            </a:extLst>
          </p:cNvPr>
          <p:cNvSpPr txBox="1"/>
          <p:nvPr/>
        </p:nvSpPr>
        <p:spPr>
          <a:xfrm>
            <a:off x="4512963" y="3867271"/>
            <a:ext cx="543638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시나리오에 적합한 음성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Data-Set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구축</a:t>
            </a:r>
          </a:p>
        </p:txBody>
      </p:sp>
      <p:sp>
        <p:nvSpPr>
          <p:cNvPr id="32" name="Freeform 57">
            <a:extLst>
              <a:ext uri="{FF2B5EF4-FFF2-40B4-BE49-F238E27FC236}">
                <a16:creationId xmlns:a16="http://schemas.microsoft.com/office/drawing/2014/main" id="{F67A5D25-D6C5-4248-94C9-CE6E02DE06C6}"/>
              </a:ext>
            </a:extLst>
          </p:cNvPr>
          <p:cNvSpPr>
            <a:spLocks noEditPoints="1"/>
          </p:cNvSpPr>
          <p:nvPr/>
        </p:nvSpPr>
        <p:spPr bwMode="auto">
          <a:xfrm>
            <a:off x="4198086" y="4655681"/>
            <a:ext cx="212531" cy="227669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616EC8-C1FB-476C-85FA-18A38974370E}"/>
              </a:ext>
            </a:extLst>
          </p:cNvPr>
          <p:cNvSpPr txBox="1"/>
          <p:nvPr/>
        </p:nvSpPr>
        <p:spPr>
          <a:xfrm>
            <a:off x="4512962" y="4631460"/>
            <a:ext cx="531893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시나리오에 적합하도록 모델을 임베디드에 탑재</a:t>
            </a:r>
          </a:p>
        </p:txBody>
      </p:sp>
    </p:spTree>
    <p:extLst>
      <p:ext uri="{BB962C8B-B14F-4D97-AF65-F5344CB8AC3E}">
        <p14:creationId xmlns:p14="http://schemas.microsoft.com/office/powerpoint/2010/main" val="3887534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:a16="http://schemas.microsoft.com/office/drawing/2014/main" id="{417ECB2C-18CD-481D-9D4B-8E422723A71A}"/>
              </a:ext>
            </a:extLst>
          </p:cNvPr>
          <p:cNvGrpSpPr/>
          <p:nvPr/>
        </p:nvGrpSpPr>
        <p:grpSpPr>
          <a:xfrm>
            <a:off x="4145827" y="1466561"/>
            <a:ext cx="682207" cy="682206"/>
            <a:chOff x="6270029" y="3755207"/>
            <a:chExt cx="682207" cy="682206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B9A744AC-478A-4360-9860-1D8EAA628E03}"/>
                </a:ext>
              </a:extLst>
            </p:cNvPr>
            <p:cNvSpPr/>
            <p:nvPr/>
          </p:nvSpPr>
          <p:spPr>
            <a:xfrm>
              <a:off x="6270029" y="3755207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94" name="Group 5">
              <a:extLst>
                <a:ext uri="{FF2B5EF4-FFF2-40B4-BE49-F238E27FC236}">
                  <a16:creationId xmlns:a16="http://schemas.microsoft.com/office/drawing/2014/main" id="{0BFA70A8-129E-461E-8E6E-0CB139372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77020" y="3938852"/>
              <a:ext cx="314080" cy="328258"/>
              <a:chOff x="1239" y="1735"/>
              <a:chExt cx="288" cy="301"/>
            </a:xfrm>
            <a:solidFill>
              <a:srgbClr val="00C300"/>
            </a:solidFill>
          </p:grpSpPr>
          <p:sp>
            <p:nvSpPr>
              <p:cNvPr id="95" name="Freeform 7">
                <a:extLst>
                  <a:ext uri="{FF2B5EF4-FFF2-40B4-BE49-F238E27FC236}">
                    <a16:creationId xmlns:a16="http://schemas.microsoft.com/office/drawing/2014/main" id="{26E3EC45-1472-450E-AC46-797D440AA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9" y="1735"/>
                <a:ext cx="238" cy="280"/>
              </a:xfrm>
              <a:custGeom>
                <a:avLst/>
                <a:gdLst>
                  <a:gd name="T0" fmla="*/ 180 w 2621"/>
                  <a:gd name="T1" fmla="*/ 0 h 3074"/>
                  <a:gd name="T2" fmla="*/ 2440 w 2621"/>
                  <a:gd name="T3" fmla="*/ 0 h 3074"/>
                  <a:gd name="T4" fmla="*/ 2474 w 2621"/>
                  <a:gd name="T5" fmla="*/ 3 h 3074"/>
                  <a:gd name="T6" fmla="*/ 2504 w 2621"/>
                  <a:gd name="T7" fmla="*/ 12 h 3074"/>
                  <a:gd name="T8" fmla="*/ 2532 w 2621"/>
                  <a:gd name="T9" fmla="*/ 25 h 3074"/>
                  <a:gd name="T10" fmla="*/ 2557 w 2621"/>
                  <a:gd name="T11" fmla="*/ 43 h 3074"/>
                  <a:gd name="T12" fmla="*/ 2579 w 2621"/>
                  <a:gd name="T13" fmla="*/ 65 h 3074"/>
                  <a:gd name="T14" fmla="*/ 2596 w 2621"/>
                  <a:gd name="T15" fmla="*/ 90 h 3074"/>
                  <a:gd name="T16" fmla="*/ 2610 w 2621"/>
                  <a:gd name="T17" fmla="*/ 118 h 3074"/>
                  <a:gd name="T18" fmla="*/ 2618 w 2621"/>
                  <a:gd name="T19" fmla="*/ 149 h 3074"/>
                  <a:gd name="T20" fmla="*/ 2621 w 2621"/>
                  <a:gd name="T21" fmla="*/ 181 h 3074"/>
                  <a:gd name="T22" fmla="*/ 2621 w 2621"/>
                  <a:gd name="T23" fmla="*/ 2037 h 3074"/>
                  <a:gd name="T24" fmla="*/ 2260 w 2621"/>
                  <a:gd name="T25" fmla="*/ 2335 h 3074"/>
                  <a:gd name="T26" fmla="*/ 2260 w 2621"/>
                  <a:gd name="T27" fmla="*/ 362 h 3074"/>
                  <a:gd name="T28" fmla="*/ 361 w 2621"/>
                  <a:gd name="T29" fmla="*/ 362 h 3074"/>
                  <a:gd name="T30" fmla="*/ 361 w 2621"/>
                  <a:gd name="T31" fmla="*/ 2712 h 3074"/>
                  <a:gd name="T32" fmla="*/ 1502 w 2621"/>
                  <a:gd name="T33" fmla="*/ 2712 h 3074"/>
                  <a:gd name="T34" fmla="*/ 1758 w 2621"/>
                  <a:gd name="T35" fmla="*/ 3074 h 3074"/>
                  <a:gd name="T36" fmla="*/ 180 w 2621"/>
                  <a:gd name="T37" fmla="*/ 3074 h 3074"/>
                  <a:gd name="T38" fmla="*/ 148 w 2621"/>
                  <a:gd name="T39" fmla="*/ 3070 h 3074"/>
                  <a:gd name="T40" fmla="*/ 118 w 2621"/>
                  <a:gd name="T41" fmla="*/ 3062 h 3074"/>
                  <a:gd name="T42" fmla="*/ 89 w 2621"/>
                  <a:gd name="T43" fmla="*/ 3049 h 3074"/>
                  <a:gd name="T44" fmla="*/ 63 w 2621"/>
                  <a:gd name="T45" fmla="*/ 3031 h 3074"/>
                  <a:gd name="T46" fmla="*/ 42 w 2621"/>
                  <a:gd name="T47" fmla="*/ 3009 h 3074"/>
                  <a:gd name="T48" fmla="*/ 24 w 2621"/>
                  <a:gd name="T49" fmla="*/ 2984 h 3074"/>
                  <a:gd name="T50" fmla="*/ 10 w 2621"/>
                  <a:gd name="T51" fmla="*/ 2956 h 3074"/>
                  <a:gd name="T52" fmla="*/ 2 w 2621"/>
                  <a:gd name="T53" fmla="*/ 2925 h 3074"/>
                  <a:gd name="T54" fmla="*/ 0 w 2621"/>
                  <a:gd name="T55" fmla="*/ 2893 h 3074"/>
                  <a:gd name="T56" fmla="*/ 0 w 2621"/>
                  <a:gd name="T57" fmla="*/ 181 h 3074"/>
                  <a:gd name="T58" fmla="*/ 2 w 2621"/>
                  <a:gd name="T59" fmla="*/ 149 h 3074"/>
                  <a:gd name="T60" fmla="*/ 10 w 2621"/>
                  <a:gd name="T61" fmla="*/ 118 h 3074"/>
                  <a:gd name="T62" fmla="*/ 24 w 2621"/>
                  <a:gd name="T63" fmla="*/ 90 h 3074"/>
                  <a:gd name="T64" fmla="*/ 42 w 2621"/>
                  <a:gd name="T65" fmla="*/ 65 h 3074"/>
                  <a:gd name="T66" fmla="*/ 63 w 2621"/>
                  <a:gd name="T67" fmla="*/ 43 h 3074"/>
                  <a:gd name="T68" fmla="*/ 89 w 2621"/>
                  <a:gd name="T69" fmla="*/ 25 h 3074"/>
                  <a:gd name="T70" fmla="*/ 118 w 2621"/>
                  <a:gd name="T71" fmla="*/ 12 h 3074"/>
                  <a:gd name="T72" fmla="*/ 148 w 2621"/>
                  <a:gd name="T73" fmla="*/ 3 h 3074"/>
                  <a:gd name="T74" fmla="*/ 180 w 2621"/>
                  <a:gd name="T75" fmla="*/ 0 h 3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21" h="3074">
                    <a:moveTo>
                      <a:pt x="180" y="0"/>
                    </a:moveTo>
                    <a:lnTo>
                      <a:pt x="2440" y="0"/>
                    </a:lnTo>
                    <a:lnTo>
                      <a:pt x="2474" y="3"/>
                    </a:lnTo>
                    <a:lnTo>
                      <a:pt x="2504" y="12"/>
                    </a:lnTo>
                    <a:lnTo>
                      <a:pt x="2532" y="25"/>
                    </a:lnTo>
                    <a:lnTo>
                      <a:pt x="2557" y="43"/>
                    </a:lnTo>
                    <a:lnTo>
                      <a:pt x="2579" y="65"/>
                    </a:lnTo>
                    <a:lnTo>
                      <a:pt x="2596" y="90"/>
                    </a:lnTo>
                    <a:lnTo>
                      <a:pt x="2610" y="118"/>
                    </a:lnTo>
                    <a:lnTo>
                      <a:pt x="2618" y="149"/>
                    </a:lnTo>
                    <a:lnTo>
                      <a:pt x="2621" y="181"/>
                    </a:lnTo>
                    <a:lnTo>
                      <a:pt x="2621" y="2037"/>
                    </a:lnTo>
                    <a:lnTo>
                      <a:pt x="2260" y="2335"/>
                    </a:lnTo>
                    <a:lnTo>
                      <a:pt x="2260" y="362"/>
                    </a:lnTo>
                    <a:lnTo>
                      <a:pt x="361" y="362"/>
                    </a:lnTo>
                    <a:lnTo>
                      <a:pt x="361" y="2712"/>
                    </a:lnTo>
                    <a:lnTo>
                      <a:pt x="1502" y="2712"/>
                    </a:lnTo>
                    <a:lnTo>
                      <a:pt x="1758" y="3074"/>
                    </a:lnTo>
                    <a:lnTo>
                      <a:pt x="180" y="3074"/>
                    </a:lnTo>
                    <a:lnTo>
                      <a:pt x="148" y="3070"/>
                    </a:lnTo>
                    <a:lnTo>
                      <a:pt x="118" y="3062"/>
                    </a:lnTo>
                    <a:lnTo>
                      <a:pt x="89" y="3049"/>
                    </a:lnTo>
                    <a:lnTo>
                      <a:pt x="63" y="3031"/>
                    </a:lnTo>
                    <a:lnTo>
                      <a:pt x="42" y="3009"/>
                    </a:lnTo>
                    <a:lnTo>
                      <a:pt x="24" y="2984"/>
                    </a:lnTo>
                    <a:lnTo>
                      <a:pt x="10" y="2956"/>
                    </a:lnTo>
                    <a:lnTo>
                      <a:pt x="2" y="2925"/>
                    </a:lnTo>
                    <a:lnTo>
                      <a:pt x="0" y="2893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2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8" y="12"/>
                    </a:lnTo>
                    <a:lnTo>
                      <a:pt x="148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6" name="Freeform 8">
                <a:extLst>
                  <a:ext uri="{FF2B5EF4-FFF2-40B4-BE49-F238E27FC236}">
                    <a16:creationId xmlns:a16="http://schemas.microsoft.com/office/drawing/2014/main" id="{89B675D5-E3EC-409F-86AA-6EE16C3BC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6" y="1910"/>
                <a:ext cx="151" cy="126"/>
              </a:xfrm>
              <a:custGeom>
                <a:avLst/>
                <a:gdLst>
                  <a:gd name="T0" fmla="*/ 1580 w 1668"/>
                  <a:gd name="T1" fmla="*/ 0 h 1391"/>
                  <a:gd name="T2" fmla="*/ 1601 w 1668"/>
                  <a:gd name="T3" fmla="*/ 3 h 1391"/>
                  <a:gd name="T4" fmla="*/ 1621 w 1668"/>
                  <a:gd name="T5" fmla="*/ 12 h 1391"/>
                  <a:gd name="T6" fmla="*/ 1640 w 1668"/>
                  <a:gd name="T7" fmla="*/ 25 h 1391"/>
                  <a:gd name="T8" fmla="*/ 1653 w 1668"/>
                  <a:gd name="T9" fmla="*/ 42 h 1391"/>
                  <a:gd name="T10" fmla="*/ 1662 w 1668"/>
                  <a:gd name="T11" fmla="*/ 62 h 1391"/>
                  <a:gd name="T12" fmla="*/ 1668 w 1668"/>
                  <a:gd name="T13" fmla="*/ 82 h 1391"/>
                  <a:gd name="T14" fmla="*/ 1667 w 1668"/>
                  <a:gd name="T15" fmla="*/ 104 h 1391"/>
                  <a:gd name="T16" fmla="*/ 1661 w 1668"/>
                  <a:gd name="T17" fmla="*/ 125 h 1391"/>
                  <a:gd name="T18" fmla="*/ 1650 w 1668"/>
                  <a:gd name="T19" fmla="*/ 144 h 1391"/>
                  <a:gd name="T20" fmla="*/ 763 w 1668"/>
                  <a:gd name="T21" fmla="*/ 1353 h 1391"/>
                  <a:gd name="T22" fmla="*/ 748 w 1668"/>
                  <a:gd name="T23" fmla="*/ 1369 h 1391"/>
                  <a:gd name="T24" fmla="*/ 730 w 1668"/>
                  <a:gd name="T25" fmla="*/ 1380 h 1391"/>
                  <a:gd name="T26" fmla="*/ 711 w 1668"/>
                  <a:gd name="T27" fmla="*/ 1388 h 1391"/>
                  <a:gd name="T28" fmla="*/ 690 w 1668"/>
                  <a:gd name="T29" fmla="*/ 1391 h 1391"/>
                  <a:gd name="T30" fmla="*/ 689 w 1668"/>
                  <a:gd name="T31" fmla="*/ 1391 h 1391"/>
                  <a:gd name="T32" fmla="*/ 668 w 1668"/>
                  <a:gd name="T33" fmla="*/ 1388 h 1391"/>
                  <a:gd name="T34" fmla="*/ 648 w 1668"/>
                  <a:gd name="T35" fmla="*/ 1379 h 1391"/>
                  <a:gd name="T36" fmla="*/ 631 w 1668"/>
                  <a:gd name="T37" fmla="*/ 1368 h 1391"/>
                  <a:gd name="T38" fmla="*/ 616 w 1668"/>
                  <a:gd name="T39" fmla="*/ 1351 h 1391"/>
                  <a:gd name="T40" fmla="*/ 17 w 1668"/>
                  <a:gd name="T41" fmla="*/ 505 h 1391"/>
                  <a:gd name="T42" fmla="*/ 7 w 1668"/>
                  <a:gd name="T43" fmla="*/ 486 h 1391"/>
                  <a:gd name="T44" fmla="*/ 1 w 1668"/>
                  <a:gd name="T45" fmla="*/ 466 h 1391"/>
                  <a:gd name="T46" fmla="*/ 0 w 1668"/>
                  <a:gd name="T47" fmla="*/ 446 h 1391"/>
                  <a:gd name="T48" fmla="*/ 4 w 1668"/>
                  <a:gd name="T49" fmla="*/ 427 h 1391"/>
                  <a:gd name="T50" fmla="*/ 13 w 1668"/>
                  <a:gd name="T51" fmla="*/ 408 h 1391"/>
                  <a:gd name="T52" fmla="*/ 24 w 1668"/>
                  <a:gd name="T53" fmla="*/ 391 h 1391"/>
                  <a:gd name="T54" fmla="*/ 41 w 1668"/>
                  <a:gd name="T55" fmla="*/ 377 h 1391"/>
                  <a:gd name="T56" fmla="*/ 58 w 1668"/>
                  <a:gd name="T57" fmla="*/ 367 h 1391"/>
                  <a:gd name="T58" fmla="*/ 78 w 1668"/>
                  <a:gd name="T59" fmla="*/ 363 h 1391"/>
                  <a:gd name="T60" fmla="*/ 98 w 1668"/>
                  <a:gd name="T61" fmla="*/ 362 h 1391"/>
                  <a:gd name="T62" fmla="*/ 119 w 1668"/>
                  <a:gd name="T63" fmla="*/ 366 h 1391"/>
                  <a:gd name="T64" fmla="*/ 137 w 1668"/>
                  <a:gd name="T65" fmla="*/ 375 h 1391"/>
                  <a:gd name="T66" fmla="*/ 690 w 1668"/>
                  <a:gd name="T67" fmla="*/ 706 h 1391"/>
                  <a:gd name="T68" fmla="*/ 1520 w 1668"/>
                  <a:gd name="T69" fmla="*/ 21 h 1391"/>
                  <a:gd name="T70" fmla="*/ 1539 w 1668"/>
                  <a:gd name="T71" fmla="*/ 10 h 1391"/>
                  <a:gd name="T72" fmla="*/ 1558 w 1668"/>
                  <a:gd name="T73" fmla="*/ 2 h 1391"/>
                  <a:gd name="T74" fmla="*/ 1580 w 1668"/>
                  <a:gd name="T75" fmla="*/ 0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8" h="1391">
                    <a:moveTo>
                      <a:pt x="1580" y="0"/>
                    </a:moveTo>
                    <a:lnTo>
                      <a:pt x="1601" y="3"/>
                    </a:lnTo>
                    <a:lnTo>
                      <a:pt x="1621" y="12"/>
                    </a:lnTo>
                    <a:lnTo>
                      <a:pt x="1640" y="25"/>
                    </a:lnTo>
                    <a:lnTo>
                      <a:pt x="1653" y="42"/>
                    </a:lnTo>
                    <a:lnTo>
                      <a:pt x="1662" y="62"/>
                    </a:lnTo>
                    <a:lnTo>
                      <a:pt x="1668" y="82"/>
                    </a:lnTo>
                    <a:lnTo>
                      <a:pt x="1667" y="104"/>
                    </a:lnTo>
                    <a:lnTo>
                      <a:pt x="1661" y="125"/>
                    </a:lnTo>
                    <a:lnTo>
                      <a:pt x="1650" y="144"/>
                    </a:lnTo>
                    <a:lnTo>
                      <a:pt x="763" y="1353"/>
                    </a:lnTo>
                    <a:lnTo>
                      <a:pt x="748" y="1369"/>
                    </a:lnTo>
                    <a:lnTo>
                      <a:pt x="730" y="1380"/>
                    </a:lnTo>
                    <a:lnTo>
                      <a:pt x="711" y="1388"/>
                    </a:lnTo>
                    <a:lnTo>
                      <a:pt x="690" y="1391"/>
                    </a:lnTo>
                    <a:lnTo>
                      <a:pt x="689" y="1391"/>
                    </a:lnTo>
                    <a:lnTo>
                      <a:pt x="668" y="1388"/>
                    </a:lnTo>
                    <a:lnTo>
                      <a:pt x="648" y="1379"/>
                    </a:lnTo>
                    <a:lnTo>
                      <a:pt x="631" y="1368"/>
                    </a:lnTo>
                    <a:lnTo>
                      <a:pt x="616" y="1351"/>
                    </a:lnTo>
                    <a:lnTo>
                      <a:pt x="17" y="505"/>
                    </a:lnTo>
                    <a:lnTo>
                      <a:pt x="7" y="486"/>
                    </a:lnTo>
                    <a:lnTo>
                      <a:pt x="1" y="466"/>
                    </a:lnTo>
                    <a:lnTo>
                      <a:pt x="0" y="446"/>
                    </a:lnTo>
                    <a:lnTo>
                      <a:pt x="4" y="427"/>
                    </a:lnTo>
                    <a:lnTo>
                      <a:pt x="13" y="408"/>
                    </a:lnTo>
                    <a:lnTo>
                      <a:pt x="24" y="391"/>
                    </a:lnTo>
                    <a:lnTo>
                      <a:pt x="41" y="377"/>
                    </a:lnTo>
                    <a:lnTo>
                      <a:pt x="58" y="367"/>
                    </a:lnTo>
                    <a:lnTo>
                      <a:pt x="78" y="363"/>
                    </a:lnTo>
                    <a:lnTo>
                      <a:pt x="98" y="362"/>
                    </a:lnTo>
                    <a:lnTo>
                      <a:pt x="119" y="366"/>
                    </a:lnTo>
                    <a:lnTo>
                      <a:pt x="137" y="375"/>
                    </a:lnTo>
                    <a:lnTo>
                      <a:pt x="690" y="706"/>
                    </a:lnTo>
                    <a:lnTo>
                      <a:pt x="1520" y="21"/>
                    </a:lnTo>
                    <a:lnTo>
                      <a:pt x="1539" y="10"/>
                    </a:lnTo>
                    <a:lnTo>
                      <a:pt x="1558" y="2"/>
                    </a:lnTo>
                    <a:lnTo>
                      <a:pt x="15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C683E59B-CC65-4B4B-B704-6306C4B09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793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3 h 362"/>
                  <a:gd name="T6" fmla="*/ 1328 w 1446"/>
                  <a:gd name="T7" fmla="*/ 11 h 362"/>
                  <a:gd name="T8" fmla="*/ 1356 w 1446"/>
                  <a:gd name="T9" fmla="*/ 25 h 362"/>
                  <a:gd name="T10" fmla="*/ 1381 w 1446"/>
                  <a:gd name="T11" fmla="*/ 42 h 362"/>
                  <a:gd name="T12" fmla="*/ 1403 w 1446"/>
                  <a:gd name="T13" fmla="*/ 64 h 362"/>
                  <a:gd name="T14" fmla="*/ 1421 w 1446"/>
                  <a:gd name="T15" fmla="*/ 89 h 362"/>
                  <a:gd name="T16" fmla="*/ 1434 w 1446"/>
                  <a:gd name="T17" fmla="*/ 117 h 362"/>
                  <a:gd name="T18" fmla="*/ 1443 w 1446"/>
                  <a:gd name="T19" fmla="*/ 148 h 362"/>
                  <a:gd name="T20" fmla="*/ 1446 w 1446"/>
                  <a:gd name="T21" fmla="*/ 181 h 362"/>
                  <a:gd name="T22" fmla="*/ 1443 w 1446"/>
                  <a:gd name="T23" fmla="*/ 213 h 362"/>
                  <a:gd name="T24" fmla="*/ 1434 w 1446"/>
                  <a:gd name="T25" fmla="*/ 244 h 362"/>
                  <a:gd name="T26" fmla="*/ 1421 w 1446"/>
                  <a:gd name="T27" fmla="*/ 272 h 362"/>
                  <a:gd name="T28" fmla="*/ 1403 w 1446"/>
                  <a:gd name="T29" fmla="*/ 297 h 362"/>
                  <a:gd name="T30" fmla="*/ 1381 w 1446"/>
                  <a:gd name="T31" fmla="*/ 319 h 362"/>
                  <a:gd name="T32" fmla="*/ 1356 w 1446"/>
                  <a:gd name="T33" fmla="*/ 337 h 362"/>
                  <a:gd name="T34" fmla="*/ 1328 w 1446"/>
                  <a:gd name="T35" fmla="*/ 350 h 362"/>
                  <a:gd name="T36" fmla="*/ 1297 w 1446"/>
                  <a:gd name="T37" fmla="*/ 358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8 h 362"/>
                  <a:gd name="T44" fmla="*/ 117 w 1446"/>
                  <a:gd name="T45" fmla="*/ 350 h 362"/>
                  <a:gd name="T46" fmla="*/ 89 w 1446"/>
                  <a:gd name="T47" fmla="*/ 337 h 362"/>
                  <a:gd name="T48" fmla="*/ 63 w 1446"/>
                  <a:gd name="T49" fmla="*/ 319 h 362"/>
                  <a:gd name="T50" fmla="*/ 41 w 1446"/>
                  <a:gd name="T51" fmla="*/ 297 h 362"/>
                  <a:gd name="T52" fmla="*/ 24 w 1446"/>
                  <a:gd name="T53" fmla="*/ 272 h 362"/>
                  <a:gd name="T54" fmla="*/ 10 w 1446"/>
                  <a:gd name="T55" fmla="*/ 244 h 362"/>
                  <a:gd name="T56" fmla="*/ 2 w 1446"/>
                  <a:gd name="T57" fmla="*/ 213 h 362"/>
                  <a:gd name="T58" fmla="*/ 0 w 1446"/>
                  <a:gd name="T59" fmla="*/ 181 h 362"/>
                  <a:gd name="T60" fmla="*/ 2 w 1446"/>
                  <a:gd name="T61" fmla="*/ 148 h 362"/>
                  <a:gd name="T62" fmla="*/ 10 w 1446"/>
                  <a:gd name="T63" fmla="*/ 117 h 362"/>
                  <a:gd name="T64" fmla="*/ 24 w 1446"/>
                  <a:gd name="T65" fmla="*/ 89 h 362"/>
                  <a:gd name="T66" fmla="*/ 41 w 1446"/>
                  <a:gd name="T67" fmla="*/ 64 h 362"/>
                  <a:gd name="T68" fmla="*/ 63 w 1446"/>
                  <a:gd name="T69" fmla="*/ 42 h 362"/>
                  <a:gd name="T70" fmla="*/ 89 w 1446"/>
                  <a:gd name="T71" fmla="*/ 25 h 362"/>
                  <a:gd name="T72" fmla="*/ 117 w 1446"/>
                  <a:gd name="T73" fmla="*/ 11 h 362"/>
                  <a:gd name="T74" fmla="*/ 147 w 1446"/>
                  <a:gd name="T75" fmla="*/ 3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3"/>
                    </a:lnTo>
                    <a:lnTo>
                      <a:pt x="1328" y="11"/>
                    </a:lnTo>
                    <a:lnTo>
                      <a:pt x="1356" y="25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8"/>
                    </a:lnTo>
                    <a:lnTo>
                      <a:pt x="1446" y="181"/>
                    </a:lnTo>
                    <a:lnTo>
                      <a:pt x="1443" y="213"/>
                    </a:lnTo>
                    <a:lnTo>
                      <a:pt x="1434" y="244"/>
                    </a:lnTo>
                    <a:lnTo>
                      <a:pt x="1421" y="272"/>
                    </a:lnTo>
                    <a:lnTo>
                      <a:pt x="1403" y="297"/>
                    </a:lnTo>
                    <a:lnTo>
                      <a:pt x="1381" y="319"/>
                    </a:lnTo>
                    <a:lnTo>
                      <a:pt x="1356" y="337"/>
                    </a:lnTo>
                    <a:lnTo>
                      <a:pt x="1328" y="350"/>
                    </a:lnTo>
                    <a:lnTo>
                      <a:pt x="1297" y="358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8"/>
                    </a:lnTo>
                    <a:lnTo>
                      <a:pt x="117" y="350"/>
                    </a:lnTo>
                    <a:lnTo>
                      <a:pt x="89" y="337"/>
                    </a:lnTo>
                    <a:lnTo>
                      <a:pt x="63" y="319"/>
                    </a:lnTo>
                    <a:lnTo>
                      <a:pt x="41" y="297"/>
                    </a:lnTo>
                    <a:lnTo>
                      <a:pt x="24" y="272"/>
                    </a:lnTo>
                    <a:lnTo>
                      <a:pt x="10" y="244"/>
                    </a:lnTo>
                    <a:lnTo>
                      <a:pt x="2" y="213"/>
                    </a:lnTo>
                    <a:lnTo>
                      <a:pt x="0" y="181"/>
                    </a:lnTo>
                    <a:lnTo>
                      <a:pt x="2" y="148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5"/>
                    </a:lnTo>
                    <a:lnTo>
                      <a:pt x="117" y="11"/>
                    </a:lnTo>
                    <a:lnTo>
                      <a:pt x="147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9" name="Freeform 10">
                <a:extLst>
                  <a:ext uri="{FF2B5EF4-FFF2-40B4-BE49-F238E27FC236}">
                    <a16:creationId xmlns:a16="http://schemas.microsoft.com/office/drawing/2014/main" id="{09831800-E439-4CDC-8439-7D7B5877D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42"/>
                <a:ext cx="132" cy="33"/>
              </a:xfrm>
              <a:custGeom>
                <a:avLst/>
                <a:gdLst>
                  <a:gd name="T0" fmla="*/ 180 w 1446"/>
                  <a:gd name="T1" fmla="*/ 0 h 360"/>
                  <a:gd name="T2" fmla="*/ 1266 w 1446"/>
                  <a:gd name="T3" fmla="*/ 0 h 360"/>
                  <a:gd name="T4" fmla="*/ 1298 w 1446"/>
                  <a:gd name="T5" fmla="*/ 2 h 360"/>
                  <a:gd name="T6" fmla="*/ 1328 w 1446"/>
                  <a:gd name="T7" fmla="*/ 11 h 360"/>
                  <a:gd name="T8" fmla="*/ 1356 w 1446"/>
                  <a:gd name="T9" fmla="*/ 23 h 360"/>
                  <a:gd name="T10" fmla="*/ 1381 w 1446"/>
                  <a:gd name="T11" fmla="*/ 42 h 360"/>
                  <a:gd name="T12" fmla="*/ 1403 w 1446"/>
                  <a:gd name="T13" fmla="*/ 64 h 360"/>
                  <a:gd name="T14" fmla="*/ 1421 w 1446"/>
                  <a:gd name="T15" fmla="*/ 89 h 360"/>
                  <a:gd name="T16" fmla="*/ 1434 w 1446"/>
                  <a:gd name="T17" fmla="*/ 117 h 360"/>
                  <a:gd name="T18" fmla="*/ 1443 w 1446"/>
                  <a:gd name="T19" fmla="*/ 147 h 360"/>
                  <a:gd name="T20" fmla="*/ 1446 w 1446"/>
                  <a:gd name="T21" fmla="*/ 179 h 360"/>
                  <a:gd name="T22" fmla="*/ 1443 w 1446"/>
                  <a:gd name="T23" fmla="*/ 213 h 360"/>
                  <a:gd name="T24" fmla="*/ 1434 w 1446"/>
                  <a:gd name="T25" fmla="*/ 243 h 360"/>
                  <a:gd name="T26" fmla="*/ 1421 w 1446"/>
                  <a:gd name="T27" fmla="*/ 271 h 360"/>
                  <a:gd name="T28" fmla="*/ 1403 w 1446"/>
                  <a:gd name="T29" fmla="*/ 297 h 360"/>
                  <a:gd name="T30" fmla="*/ 1381 w 1446"/>
                  <a:gd name="T31" fmla="*/ 318 h 360"/>
                  <a:gd name="T32" fmla="*/ 1356 w 1446"/>
                  <a:gd name="T33" fmla="*/ 337 h 360"/>
                  <a:gd name="T34" fmla="*/ 1328 w 1446"/>
                  <a:gd name="T35" fmla="*/ 349 h 360"/>
                  <a:gd name="T36" fmla="*/ 1297 w 1446"/>
                  <a:gd name="T37" fmla="*/ 358 h 360"/>
                  <a:gd name="T38" fmla="*/ 1265 w 1446"/>
                  <a:gd name="T39" fmla="*/ 360 h 360"/>
                  <a:gd name="T40" fmla="*/ 180 w 1446"/>
                  <a:gd name="T41" fmla="*/ 360 h 360"/>
                  <a:gd name="T42" fmla="*/ 147 w 1446"/>
                  <a:gd name="T43" fmla="*/ 358 h 360"/>
                  <a:gd name="T44" fmla="*/ 117 w 1446"/>
                  <a:gd name="T45" fmla="*/ 349 h 360"/>
                  <a:gd name="T46" fmla="*/ 89 w 1446"/>
                  <a:gd name="T47" fmla="*/ 337 h 360"/>
                  <a:gd name="T48" fmla="*/ 63 w 1446"/>
                  <a:gd name="T49" fmla="*/ 318 h 360"/>
                  <a:gd name="T50" fmla="*/ 41 w 1446"/>
                  <a:gd name="T51" fmla="*/ 297 h 360"/>
                  <a:gd name="T52" fmla="*/ 24 w 1446"/>
                  <a:gd name="T53" fmla="*/ 271 h 360"/>
                  <a:gd name="T54" fmla="*/ 10 w 1446"/>
                  <a:gd name="T55" fmla="*/ 243 h 360"/>
                  <a:gd name="T56" fmla="*/ 2 w 1446"/>
                  <a:gd name="T57" fmla="*/ 213 h 360"/>
                  <a:gd name="T58" fmla="*/ 0 w 1446"/>
                  <a:gd name="T59" fmla="*/ 179 h 360"/>
                  <a:gd name="T60" fmla="*/ 2 w 1446"/>
                  <a:gd name="T61" fmla="*/ 147 h 360"/>
                  <a:gd name="T62" fmla="*/ 10 w 1446"/>
                  <a:gd name="T63" fmla="*/ 117 h 360"/>
                  <a:gd name="T64" fmla="*/ 24 w 1446"/>
                  <a:gd name="T65" fmla="*/ 89 h 360"/>
                  <a:gd name="T66" fmla="*/ 41 w 1446"/>
                  <a:gd name="T67" fmla="*/ 64 h 360"/>
                  <a:gd name="T68" fmla="*/ 63 w 1446"/>
                  <a:gd name="T69" fmla="*/ 42 h 360"/>
                  <a:gd name="T70" fmla="*/ 89 w 1446"/>
                  <a:gd name="T71" fmla="*/ 23 h 360"/>
                  <a:gd name="T72" fmla="*/ 117 w 1446"/>
                  <a:gd name="T73" fmla="*/ 11 h 360"/>
                  <a:gd name="T74" fmla="*/ 147 w 1446"/>
                  <a:gd name="T75" fmla="*/ 2 h 360"/>
                  <a:gd name="T76" fmla="*/ 180 w 1446"/>
                  <a:gd name="T77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0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2"/>
                    </a:lnTo>
                    <a:lnTo>
                      <a:pt x="1328" y="11"/>
                    </a:lnTo>
                    <a:lnTo>
                      <a:pt x="1356" y="23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7"/>
                    </a:lnTo>
                    <a:lnTo>
                      <a:pt x="1446" y="179"/>
                    </a:lnTo>
                    <a:lnTo>
                      <a:pt x="1443" y="213"/>
                    </a:lnTo>
                    <a:lnTo>
                      <a:pt x="1434" y="243"/>
                    </a:lnTo>
                    <a:lnTo>
                      <a:pt x="1421" y="271"/>
                    </a:lnTo>
                    <a:lnTo>
                      <a:pt x="1403" y="297"/>
                    </a:lnTo>
                    <a:lnTo>
                      <a:pt x="1381" y="318"/>
                    </a:lnTo>
                    <a:lnTo>
                      <a:pt x="1356" y="337"/>
                    </a:lnTo>
                    <a:lnTo>
                      <a:pt x="1328" y="349"/>
                    </a:lnTo>
                    <a:lnTo>
                      <a:pt x="1297" y="358"/>
                    </a:lnTo>
                    <a:lnTo>
                      <a:pt x="1265" y="360"/>
                    </a:lnTo>
                    <a:lnTo>
                      <a:pt x="180" y="360"/>
                    </a:lnTo>
                    <a:lnTo>
                      <a:pt x="147" y="358"/>
                    </a:lnTo>
                    <a:lnTo>
                      <a:pt x="117" y="349"/>
                    </a:lnTo>
                    <a:lnTo>
                      <a:pt x="89" y="337"/>
                    </a:lnTo>
                    <a:lnTo>
                      <a:pt x="63" y="318"/>
                    </a:lnTo>
                    <a:lnTo>
                      <a:pt x="41" y="297"/>
                    </a:lnTo>
                    <a:lnTo>
                      <a:pt x="24" y="271"/>
                    </a:lnTo>
                    <a:lnTo>
                      <a:pt x="10" y="243"/>
                    </a:lnTo>
                    <a:lnTo>
                      <a:pt x="2" y="213"/>
                    </a:lnTo>
                    <a:lnTo>
                      <a:pt x="0" y="179"/>
                    </a:lnTo>
                    <a:lnTo>
                      <a:pt x="2" y="147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3"/>
                    </a:lnTo>
                    <a:lnTo>
                      <a:pt x="117" y="11"/>
                    </a:lnTo>
                    <a:lnTo>
                      <a:pt x="147" y="2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100" name="Freeform 11">
                <a:extLst>
                  <a:ext uri="{FF2B5EF4-FFF2-40B4-BE49-F238E27FC236}">
                    <a16:creationId xmlns:a16="http://schemas.microsoft.com/office/drawing/2014/main" id="{398212E6-C94F-4C15-80DD-7E7F4EFDF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91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4 h 362"/>
                  <a:gd name="T6" fmla="*/ 1328 w 1446"/>
                  <a:gd name="T7" fmla="*/ 12 h 362"/>
                  <a:gd name="T8" fmla="*/ 1356 w 1446"/>
                  <a:gd name="T9" fmla="*/ 25 h 362"/>
                  <a:gd name="T10" fmla="*/ 1381 w 1446"/>
                  <a:gd name="T11" fmla="*/ 43 h 362"/>
                  <a:gd name="T12" fmla="*/ 1403 w 1446"/>
                  <a:gd name="T13" fmla="*/ 65 h 362"/>
                  <a:gd name="T14" fmla="*/ 1421 w 1446"/>
                  <a:gd name="T15" fmla="*/ 90 h 362"/>
                  <a:gd name="T16" fmla="*/ 1434 w 1446"/>
                  <a:gd name="T17" fmla="*/ 118 h 362"/>
                  <a:gd name="T18" fmla="*/ 1443 w 1446"/>
                  <a:gd name="T19" fmla="*/ 149 h 362"/>
                  <a:gd name="T20" fmla="*/ 1446 w 1446"/>
                  <a:gd name="T21" fmla="*/ 181 h 362"/>
                  <a:gd name="T22" fmla="*/ 1443 w 1446"/>
                  <a:gd name="T23" fmla="*/ 214 h 362"/>
                  <a:gd name="T24" fmla="*/ 1434 w 1446"/>
                  <a:gd name="T25" fmla="*/ 245 h 362"/>
                  <a:gd name="T26" fmla="*/ 1421 w 1446"/>
                  <a:gd name="T27" fmla="*/ 273 h 362"/>
                  <a:gd name="T28" fmla="*/ 1403 w 1446"/>
                  <a:gd name="T29" fmla="*/ 298 h 362"/>
                  <a:gd name="T30" fmla="*/ 1381 w 1446"/>
                  <a:gd name="T31" fmla="*/ 320 h 362"/>
                  <a:gd name="T32" fmla="*/ 1356 w 1446"/>
                  <a:gd name="T33" fmla="*/ 337 h 362"/>
                  <a:gd name="T34" fmla="*/ 1328 w 1446"/>
                  <a:gd name="T35" fmla="*/ 351 h 362"/>
                  <a:gd name="T36" fmla="*/ 1297 w 1446"/>
                  <a:gd name="T37" fmla="*/ 359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9 h 362"/>
                  <a:gd name="T44" fmla="*/ 117 w 1446"/>
                  <a:gd name="T45" fmla="*/ 351 h 362"/>
                  <a:gd name="T46" fmla="*/ 89 w 1446"/>
                  <a:gd name="T47" fmla="*/ 337 h 362"/>
                  <a:gd name="T48" fmla="*/ 63 w 1446"/>
                  <a:gd name="T49" fmla="*/ 320 h 362"/>
                  <a:gd name="T50" fmla="*/ 41 w 1446"/>
                  <a:gd name="T51" fmla="*/ 298 h 362"/>
                  <a:gd name="T52" fmla="*/ 24 w 1446"/>
                  <a:gd name="T53" fmla="*/ 273 h 362"/>
                  <a:gd name="T54" fmla="*/ 10 w 1446"/>
                  <a:gd name="T55" fmla="*/ 245 h 362"/>
                  <a:gd name="T56" fmla="*/ 2 w 1446"/>
                  <a:gd name="T57" fmla="*/ 214 h 362"/>
                  <a:gd name="T58" fmla="*/ 0 w 1446"/>
                  <a:gd name="T59" fmla="*/ 181 h 362"/>
                  <a:gd name="T60" fmla="*/ 2 w 1446"/>
                  <a:gd name="T61" fmla="*/ 149 h 362"/>
                  <a:gd name="T62" fmla="*/ 10 w 1446"/>
                  <a:gd name="T63" fmla="*/ 118 h 362"/>
                  <a:gd name="T64" fmla="*/ 24 w 1446"/>
                  <a:gd name="T65" fmla="*/ 90 h 362"/>
                  <a:gd name="T66" fmla="*/ 41 w 1446"/>
                  <a:gd name="T67" fmla="*/ 65 h 362"/>
                  <a:gd name="T68" fmla="*/ 63 w 1446"/>
                  <a:gd name="T69" fmla="*/ 43 h 362"/>
                  <a:gd name="T70" fmla="*/ 89 w 1446"/>
                  <a:gd name="T71" fmla="*/ 25 h 362"/>
                  <a:gd name="T72" fmla="*/ 117 w 1446"/>
                  <a:gd name="T73" fmla="*/ 12 h 362"/>
                  <a:gd name="T74" fmla="*/ 147 w 1446"/>
                  <a:gd name="T75" fmla="*/ 4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4"/>
                    </a:lnTo>
                    <a:lnTo>
                      <a:pt x="1328" y="12"/>
                    </a:lnTo>
                    <a:lnTo>
                      <a:pt x="1356" y="25"/>
                    </a:lnTo>
                    <a:lnTo>
                      <a:pt x="1381" y="43"/>
                    </a:lnTo>
                    <a:lnTo>
                      <a:pt x="1403" y="65"/>
                    </a:lnTo>
                    <a:lnTo>
                      <a:pt x="1421" y="90"/>
                    </a:lnTo>
                    <a:lnTo>
                      <a:pt x="1434" y="118"/>
                    </a:lnTo>
                    <a:lnTo>
                      <a:pt x="1443" y="149"/>
                    </a:lnTo>
                    <a:lnTo>
                      <a:pt x="1446" y="181"/>
                    </a:lnTo>
                    <a:lnTo>
                      <a:pt x="1443" y="214"/>
                    </a:lnTo>
                    <a:lnTo>
                      <a:pt x="1434" y="245"/>
                    </a:lnTo>
                    <a:lnTo>
                      <a:pt x="1421" y="273"/>
                    </a:lnTo>
                    <a:lnTo>
                      <a:pt x="1403" y="298"/>
                    </a:lnTo>
                    <a:lnTo>
                      <a:pt x="1381" y="320"/>
                    </a:lnTo>
                    <a:lnTo>
                      <a:pt x="1356" y="337"/>
                    </a:lnTo>
                    <a:lnTo>
                      <a:pt x="1328" y="351"/>
                    </a:lnTo>
                    <a:lnTo>
                      <a:pt x="1297" y="359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9"/>
                    </a:lnTo>
                    <a:lnTo>
                      <a:pt x="117" y="351"/>
                    </a:lnTo>
                    <a:lnTo>
                      <a:pt x="89" y="337"/>
                    </a:lnTo>
                    <a:lnTo>
                      <a:pt x="63" y="320"/>
                    </a:lnTo>
                    <a:lnTo>
                      <a:pt x="41" y="298"/>
                    </a:lnTo>
                    <a:lnTo>
                      <a:pt x="24" y="273"/>
                    </a:lnTo>
                    <a:lnTo>
                      <a:pt x="10" y="245"/>
                    </a:lnTo>
                    <a:lnTo>
                      <a:pt x="2" y="214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1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7" y="12"/>
                    </a:lnTo>
                    <a:lnTo>
                      <a:pt x="147" y="4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1061674" y="2657823"/>
            <a:ext cx="1379187" cy="366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28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PNU CSE 2021 Graduation</a:t>
            </a:r>
            <a:r>
              <a:rPr lang="ko-KR" altLang="en-US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40286" y="2069389"/>
            <a:ext cx="755075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1500" dirty="0">
              <a:solidFill>
                <a:srgbClr val="686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500" dirty="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 List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 /  10</a:t>
              </a:r>
              <a:endParaRPr lang="ko-KR" altLang="en-US" sz="13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97" name="Freeform 57"/>
          <p:cNvSpPr>
            <a:spLocks noEditPoints="1"/>
          </p:cNvSpPr>
          <p:nvPr/>
        </p:nvSpPr>
        <p:spPr bwMode="auto">
          <a:xfrm>
            <a:off x="4140287" y="3218842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2D402EE-F0AF-44B1-8B24-135786D93C66}"/>
              </a:ext>
            </a:extLst>
          </p:cNvPr>
          <p:cNvSpPr txBox="1"/>
          <p:nvPr/>
        </p:nvSpPr>
        <p:spPr>
          <a:xfrm>
            <a:off x="4352817" y="3176319"/>
            <a:ext cx="720721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Scenario 1. –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교통소음이 존재하는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드라이브스루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인터콤에서의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활용안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833281E-CC6A-4646-93BC-9225E7851783}"/>
              </a:ext>
            </a:extLst>
          </p:cNvPr>
          <p:cNvSpPr txBox="1"/>
          <p:nvPr/>
        </p:nvSpPr>
        <p:spPr>
          <a:xfrm>
            <a:off x="1061674" y="3076216"/>
            <a:ext cx="1687391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</a:p>
          <a:p>
            <a:pPr>
              <a:lnSpc>
                <a:spcPct val="80000"/>
              </a:lnSpc>
            </a:pPr>
            <a:r>
              <a:rPr lang="en-US" altLang="ko-KR" sz="20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list</a:t>
            </a:r>
            <a:endParaRPr lang="ko-KR" altLang="en-US" sz="200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 descr="라즈베리파이 활용백서의 표지 디자인을 진행했습니다. 라즈베리를 캐릭터로 만들어서 책 좀 보게 만들어 줬네요. | 일러스트레이션, 표지,  타이포그래피">
            <a:extLst>
              <a:ext uri="{FF2B5EF4-FFF2-40B4-BE49-F238E27FC236}">
                <a16:creationId xmlns:a16="http://schemas.microsoft.com/office/drawing/2014/main" id="{BD47AE51-54F0-4792-9020-E8A05D587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7039" y="4187987"/>
            <a:ext cx="1884218" cy="235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Freeform 57">
            <a:extLst>
              <a:ext uri="{FF2B5EF4-FFF2-40B4-BE49-F238E27FC236}">
                <a16:creationId xmlns:a16="http://schemas.microsoft.com/office/drawing/2014/main" id="{1BA273C9-FACE-412F-9F80-8B8AF3FF2686}"/>
              </a:ext>
            </a:extLst>
          </p:cNvPr>
          <p:cNvSpPr>
            <a:spLocks noEditPoints="1"/>
          </p:cNvSpPr>
          <p:nvPr/>
        </p:nvSpPr>
        <p:spPr bwMode="auto">
          <a:xfrm>
            <a:off x="4140287" y="3877044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218EA60-A677-4896-B716-D00828DB28CC}"/>
              </a:ext>
            </a:extLst>
          </p:cNvPr>
          <p:cNvSpPr txBox="1"/>
          <p:nvPr/>
        </p:nvSpPr>
        <p:spPr>
          <a:xfrm>
            <a:off x="4352818" y="3834521"/>
            <a:ext cx="707298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Scenario 2. –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긴급자동차 및 공사 안내 차량의 전광판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STT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 원격 문구 표시</a:t>
            </a:r>
          </a:p>
        </p:txBody>
      </p:sp>
      <p:sp>
        <p:nvSpPr>
          <p:cNvPr id="22" name="Freeform 57">
            <a:extLst>
              <a:ext uri="{FF2B5EF4-FFF2-40B4-BE49-F238E27FC236}">
                <a16:creationId xmlns:a16="http://schemas.microsoft.com/office/drawing/2014/main" id="{C8E8E6DD-854C-42E3-8E53-36BA20CBF9CE}"/>
              </a:ext>
            </a:extLst>
          </p:cNvPr>
          <p:cNvSpPr>
            <a:spLocks noEditPoints="1"/>
          </p:cNvSpPr>
          <p:nvPr/>
        </p:nvSpPr>
        <p:spPr bwMode="auto">
          <a:xfrm>
            <a:off x="4140287" y="4522309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4A1624-42DD-4B2B-B58C-B3A4935A5921}"/>
              </a:ext>
            </a:extLst>
          </p:cNvPr>
          <p:cNvSpPr txBox="1"/>
          <p:nvPr/>
        </p:nvSpPr>
        <p:spPr>
          <a:xfrm>
            <a:off x="4352818" y="4479786"/>
            <a:ext cx="558813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Scenario 3. –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지하철역사의 휠체어 리프트에서의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활용안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136F44-A3F9-4FAA-AEFA-965D13DCF98C}"/>
              </a:ext>
            </a:extLst>
          </p:cNvPr>
          <p:cNvSpPr txBox="1"/>
          <p:nvPr/>
        </p:nvSpPr>
        <p:spPr>
          <a:xfrm>
            <a:off x="4140286" y="2598689"/>
            <a:ext cx="668870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800" dirty="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소음 내성 음성인식 기술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어떤 </a:t>
            </a:r>
            <a:r>
              <a:rPr lang="ko-KR" altLang="en-US" sz="1800" dirty="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시나리오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적용할 것인가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8316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:a16="http://schemas.microsoft.com/office/drawing/2014/main" id="{417ECB2C-18CD-481D-9D4B-8E422723A71A}"/>
              </a:ext>
            </a:extLst>
          </p:cNvPr>
          <p:cNvGrpSpPr/>
          <p:nvPr/>
        </p:nvGrpSpPr>
        <p:grpSpPr>
          <a:xfrm>
            <a:off x="4145827" y="1466561"/>
            <a:ext cx="682207" cy="682206"/>
            <a:chOff x="6270029" y="3755207"/>
            <a:chExt cx="682207" cy="682206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B9A744AC-478A-4360-9860-1D8EAA628E03}"/>
                </a:ext>
              </a:extLst>
            </p:cNvPr>
            <p:cNvSpPr/>
            <p:nvPr/>
          </p:nvSpPr>
          <p:spPr>
            <a:xfrm>
              <a:off x="6270029" y="3755207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94" name="Group 5">
              <a:extLst>
                <a:ext uri="{FF2B5EF4-FFF2-40B4-BE49-F238E27FC236}">
                  <a16:creationId xmlns:a16="http://schemas.microsoft.com/office/drawing/2014/main" id="{0BFA70A8-129E-461E-8E6E-0CB139372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77020" y="3938852"/>
              <a:ext cx="314080" cy="328258"/>
              <a:chOff x="1239" y="1735"/>
              <a:chExt cx="288" cy="301"/>
            </a:xfrm>
            <a:solidFill>
              <a:srgbClr val="00C300"/>
            </a:solidFill>
          </p:grpSpPr>
          <p:sp>
            <p:nvSpPr>
              <p:cNvPr id="95" name="Freeform 7">
                <a:extLst>
                  <a:ext uri="{FF2B5EF4-FFF2-40B4-BE49-F238E27FC236}">
                    <a16:creationId xmlns:a16="http://schemas.microsoft.com/office/drawing/2014/main" id="{26E3EC45-1472-450E-AC46-797D440AA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9" y="1735"/>
                <a:ext cx="238" cy="280"/>
              </a:xfrm>
              <a:custGeom>
                <a:avLst/>
                <a:gdLst>
                  <a:gd name="T0" fmla="*/ 180 w 2621"/>
                  <a:gd name="T1" fmla="*/ 0 h 3074"/>
                  <a:gd name="T2" fmla="*/ 2440 w 2621"/>
                  <a:gd name="T3" fmla="*/ 0 h 3074"/>
                  <a:gd name="T4" fmla="*/ 2474 w 2621"/>
                  <a:gd name="T5" fmla="*/ 3 h 3074"/>
                  <a:gd name="T6" fmla="*/ 2504 w 2621"/>
                  <a:gd name="T7" fmla="*/ 12 h 3074"/>
                  <a:gd name="T8" fmla="*/ 2532 w 2621"/>
                  <a:gd name="T9" fmla="*/ 25 h 3074"/>
                  <a:gd name="T10" fmla="*/ 2557 w 2621"/>
                  <a:gd name="T11" fmla="*/ 43 h 3074"/>
                  <a:gd name="T12" fmla="*/ 2579 w 2621"/>
                  <a:gd name="T13" fmla="*/ 65 h 3074"/>
                  <a:gd name="T14" fmla="*/ 2596 w 2621"/>
                  <a:gd name="T15" fmla="*/ 90 h 3074"/>
                  <a:gd name="T16" fmla="*/ 2610 w 2621"/>
                  <a:gd name="T17" fmla="*/ 118 h 3074"/>
                  <a:gd name="T18" fmla="*/ 2618 w 2621"/>
                  <a:gd name="T19" fmla="*/ 149 h 3074"/>
                  <a:gd name="T20" fmla="*/ 2621 w 2621"/>
                  <a:gd name="T21" fmla="*/ 181 h 3074"/>
                  <a:gd name="T22" fmla="*/ 2621 w 2621"/>
                  <a:gd name="T23" fmla="*/ 2037 h 3074"/>
                  <a:gd name="T24" fmla="*/ 2260 w 2621"/>
                  <a:gd name="T25" fmla="*/ 2335 h 3074"/>
                  <a:gd name="T26" fmla="*/ 2260 w 2621"/>
                  <a:gd name="T27" fmla="*/ 362 h 3074"/>
                  <a:gd name="T28" fmla="*/ 361 w 2621"/>
                  <a:gd name="T29" fmla="*/ 362 h 3074"/>
                  <a:gd name="T30" fmla="*/ 361 w 2621"/>
                  <a:gd name="T31" fmla="*/ 2712 h 3074"/>
                  <a:gd name="T32" fmla="*/ 1502 w 2621"/>
                  <a:gd name="T33" fmla="*/ 2712 h 3074"/>
                  <a:gd name="T34" fmla="*/ 1758 w 2621"/>
                  <a:gd name="T35" fmla="*/ 3074 h 3074"/>
                  <a:gd name="T36" fmla="*/ 180 w 2621"/>
                  <a:gd name="T37" fmla="*/ 3074 h 3074"/>
                  <a:gd name="T38" fmla="*/ 148 w 2621"/>
                  <a:gd name="T39" fmla="*/ 3070 h 3074"/>
                  <a:gd name="T40" fmla="*/ 118 w 2621"/>
                  <a:gd name="T41" fmla="*/ 3062 h 3074"/>
                  <a:gd name="T42" fmla="*/ 89 w 2621"/>
                  <a:gd name="T43" fmla="*/ 3049 h 3074"/>
                  <a:gd name="T44" fmla="*/ 63 w 2621"/>
                  <a:gd name="T45" fmla="*/ 3031 h 3074"/>
                  <a:gd name="T46" fmla="*/ 42 w 2621"/>
                  <a:gd name="T47" fmla="*/ 3009 h 3074"/>
                  <a:gd name="T48" fmla="*/ 24 w 2621"/>
                  <a:gd name="T49" fmla="*/ 2984 h 3074"/>
                  <a:gd name="T50" fmla="*/ 10 w 2621"/>
                  <a:gd name="T51" fmla="*/ 2956 h 3074"/>
                  <a:gd name="T52" fmla="*/ 2 w 2621"/>
                  <a:gd name="T53" fmla="*/ 2925 h 3074"/>
                  <a:gd name="T54" fmla="*/ 0 w 2621"/>
                  <a:gd name="T55" fmla="*/ 2893 h 3074"/>
                  <a:gd name="T56" fmla="*/ 0 w 2621"/>
                  <a:gd name="T57" fmla="*/ 181 h 3074"/>
                  <a:gd name="T58" fmla="*/ 2 w 2621"/>
                  <a:gd name="T59" fmla="*/ 149 h 3074"/>
                  <a:gd name="T60" fmla="*/ 10 w 2621"/>
                  <a:gd name="T61" fmla="*/ 118 h 3074"/>
                  <a:gd name="T62" fmla="*/ 24 w 2621"/>
                  <a:gd name="T63" fmla="*/ 90 h 3074"/>
                  <a:gd name="T64" fmla="*/ 42 w 2621"/>
                  <a:gd name="T65" fmla="*/ 65 h 3074"/>
                  <a:gd name="T66" fmla="*/ 63 w 2621"/>
                  <a:gd name="T67" fmla="*/ 43 h 3074"/>
                  <a:gd name="T68" fmla="*/ 89 w 2621"/>
                  <a:gd name="T69" fmla="*/ 25 h 3074"/>
                  <a:gd name="T70" fmla="*/ 118 w 2621"/>
                  <a:gd name="T71" fmla="*/ 12 h 3074"/>
                  <a:gd name="T72" fmla="*/ 148 w 2621"/>
                  <a:gd name="T73" fmla="*/ 3 h 3074"/>
                  <a:gd name="T74" fmla="*/ 180 w 2621"/>
                  <a:gd name="T75" fmla="*/ 0 h 3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21" h="3074">
                    <a:moveTo>
                      <a:pt x="180" y="0"/>
                    </a:moveTo>
                    <a:lnTo>
                      <a:pt x="2440" y="0"/>
                    </a:lnTo>
                    <a:lnTo>
                      <a:pt x="2474" y="3"/>
                    </a:lnTo>
                    <a:lnTo>
                      <a:pt x="2504" y="12"/>
                    </a:lnTo>
                    <a:lnTo>
                      <a:pt x="2532" y="25"/>
                    </a:lnTo>
                    <a:lnTo>
                      <a:pt x="2557" y="43"/>
                    </a:lnTo>
                    <a:lnTo>
                      <a:pt x="2579" y="65"/>
                    </a:lnTo>
                    <a:lnTo>
                      <a:pt x="2596" y="90"/>
                    </a:lnTo>
                    <a:lnTo>
                      <a:pt x="2610" y="118"/>
                    </a:lnTo>
                    <a:lnTo>
                      <a:pt x="2618" y="149"/>
                    </a:lnTo>
                    <a:lnTo>
                      <a:pt x="2621" y="181"/>
                    </a:lnTo>
                    <a:lnTo>
                      <a:pt x="2621" y="2037"/>
                    </a:lnTo>
                    <a:lnTo>
                      <a:pt x="2260" y="2335"/>
                    </a:lnTo>
                    <a:lnTo>
                      <a:pt x="2260" y="362"/>
                    </a:lnTo>
                    <a:lnTo>
                      <a:pt x="361" y="362"/>
                    </a:lnTo>
                    <a:lnTo>
                      <a:pt x="361" y="2712"/>
                    </a:lnTo>
                    <a:lnTo>
                      <a:pt x="1502" y="2712"/>
                    </a:lnTo>
                    <a:lnTo>
                      <a:pt x="1758" y="3074"/>
                    </a:lnTo>
                    <a:lnTo>
                      <a:pt x="180" y="3074"/>
                    </a:lnTo>
                    <a:lnTo>
                      <a:pt x="148" y="3070"/>
                    </a:lnTo>
                    <a:lnTo>
                      <a:pt x="118" y="3062"/>
                    </a:lnTo>
                    <a:lnTo>
                      <a:pt x="89" y="3049"/>
                    </a:lnTo>
                    <a:lnTo>
                      <a:pt x="63" y="3031"/>
                    </a:lnTo>
                    <a:lnTo>
                      <a:pt x="42" y="3009"/>
                    </a:lnTo>
                    <a:lnTo>
                      <a:pt x="24" y="2984"/>
                    </a:lnTo>
                    <a:lnTo>
                      <a:pt x="10" y="2956"/>
                    </a:lnTo>
                    <a:lnTo>
                      <a:pt x="2" y="2925"/>
                    </a:lnTo>
                    <a:lnTo>
                      <a:pt x="0" y="2893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2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8" y="12"/>
                    </a:lnTo>
                    <a:lnTo>
                      <a:pt x="148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6" name="Freeform 8">
                <a:extLst>
                  <a:ext uri="{FF2B5EF4-FFF2-40B4-BE49-F238E27FC236}">
                    <a16:creationId xmlns:a16="http://schemas.microsoft.com/office/drawing/2014/main" id="{89B675D5-E3EC-409F-86AA-6EE16C3BC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6" y="1910"/>
                <a:ext cx="151" cy="126"/>
              </a:xfrm>
              <a:custGeom>
                <a:avLst/>
                <a:gdLst>
                  <a:gd name="T0" fmla="*/ 1580 w 1668"/>
                  <a:gd name="T1" fmla="*/ 0 h 1391"/>
                  <a:gd name="T2" fmla="*/ 1601 w 1668"/>
                  <a:gd name="T3" fmla="*/ 3 h 1391"/>
                  <a:gd name="T4" fmla="*/ 1621 w 1668"/>
                  <a:gd name="T5" fmla="*/ 12 h 1391"/>
                  <a:gd name="T6" fmla="*/ 1640 w 1668"/>
                  <a:gd name="T7" fmla="*/ 25 h 1391"/>
                  <a:gd name="T8" fmla="*/ 1653 w 1668"/>
                  <a:gd name="T9" fmla="*/ 42 h 1391"/>
                  <a:gd name="T10" fmla="*/ 1662 w 1668"/>
                  <a:gd name="T11" fmla="*/ 62 h 1391"/>
                  <a:gd name="T12" fmla="*/ 1668 w 1668"/>
                  <a:gd name="T13" fmla="*/ 82 h 1391"/>
                  <a:gd name="T14" fmla="*/ 1667 w 1668"/>
                  <a:gd name="T15" fmla="*/ 104 h 1391"/>
                  <a:gd name="T16" fmla="*/ 1661 w 1668"/>
                  <a:gd name="T17" fmla="*/ 125 h 1391"/>
                  <a:gd name="T18" fmla="*/ 1650 w 1668"/>
                  <a:gd name="T19" fmla="*/ 144 h 1391"/>
                  <a:gd name="T20" fmla="*/ 763 w 1668"/>
                  <a:gd name="T21" fmla="*/ 1353 h 1391"/>
                  <a:gd name="T22" fmla="*/ 748 w 1668"/>
                  <a:gd name="T23" fmla="*/ 1369 h 1391"/>
                  <a:gd name="T24" fmla="*/ 730 w 1668"/>
                  <a:gd name="T25" fmla="*/ 1380 h 1391"/>
                  <a:gd name="T26" fmla="*/ 711 w 1668"/>
                  <a:gd name="T27" fmla="*/ 1388 h 1391"/>
                  <a:gd name="T28" fmla="*/ 690 w 1668"/>
                  <a:gd name="T29" fmla="*/ 1391 h 1391"/>
                  <a:gd name="T30" fmla="*/ 689 w 1668"/>
                  <a:gd name="T31" fmla="*/ 1391 h 1391"/>
                  <a:gd name="T32" fmla="*/ 668 w 1668"/>
                  <a:gd name="T33" fmla="*/ 1388 h 1391"/>
                  <a:gd name="T34" fmla="*/ 648 w 1668"/>
                  <a:gd name="T35" fmla="*/ 1379 h 1391"/>
                  <a:gd name="T36" fmla="*/ 631 w 1668"/>
                  <a:gd name="T37" fmla="*/ 1368 h 1391"/>
                  <a:gd name="T38" fmla="*/ 616 w 1668"/>
                  <a:gd name="T39" fmla="*/ 1351 h 1391"/>
                  <a:gd name="T40" fmla="*/ 17 w 1668"/>
                  <a:gd name="T41" fmla="*/ 505 h 1391"/>
                  <a:gd name="T42" fmla="*/ 7 w 1668"/>
                  <a:gd name="T43" fmla="*/ 486 h 1391"/>
                  <a:gd name="T44" fmla="*/ 1 w 1668"/>
                  <a:gd name="T45" fmla="*/ 466 h 1391"/>
                  <a:gd name="T46" fmla="*/ 0 w 1668"/>
                  <a:gd name="T47" fmla="*/ 446 h 1391"/>
                  <a:gd name="T48" fmla="*/ 4 w 1668"/>
                  <a:gd name="T49" fmla="*/ 427 h 1391"/>
                  <a:gd name="T50" fmla="*/ 13 w 1668"/>
                  <a:gd name="T51" fmla="*/ 408 h 1391"/>
                  <a:gd name="T52" fmla="*/ 24 w 1668"/>
                  <a:gd name="T53" fmla="*/ 391 h 1391"/>
                  <a:gd name="T54" fmla="*/ 41 w 1668"/>
                  <a:gd name="T55" fmla="*/ 377 h 1391"/>
                  <a:gd name="T56" fmla="*/ 58 w 1668"/>
                  <a:gd name="T57" fmla="*/ 367 h 1391"/>
                  <a:gd name="T58" fmla="*/ 78 w 1668"/>
                  <a:gd name="T59" fmla="*/ 363 h 1391"/>
                  <a:gd name="T60" fmla="*/ 98 w 1668"/>
                  <a:gd name="T61" fmla="*/ 362 h 1391"/>
                  <a:gd name="T62" fmla="*/ 119 w 1668"/>
                  <a:gd name="T63" fmla="*/ 366 h 1391"/>
                  <a:gd name="T64" fmla="*/ 137 w 1668"/>
                  <a:gd name="T65" fmla="*/ 375 h 1391"/>
                  <a:gd name="T66" fmla="*/ 690 w 1668"/>
                  <a:gd name="T67" fmla="*/ 706 h 1391"/>
                  <a:gd name="T68" fmla="*/ 1520 w 1668"/>
                  <a:gd name="T69" fmla="*/ 21 h 1391"/>
                  <a:gd name="T70" fmla="*/ 1539 w 1668"/>
                  <a:gd name="T71" fmla="*/ 10 h 1391"/>
                  <a:gd name="T72" fmla="*/ 1558 w 1668"/>
                  <a:gd name="T73" fmla="*/ 2 h 1391"/>
                  <a:gd name="T74" fmla="*/ 1580 w 1668"/>
                  <a:gd name="T75" fmla="*/ 0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8" h="1391">
                    <a:moveTo>
                      <a:pt x="1580" y="0"/>
                    </a:moveTo>
                    <a:lnTo>
                      <a:pt x="1601" y="3"/>
                    </a:lnTo>
                    <a:lnTo>
                      <a:pt x="1621" y="12"/>
                    </a:lnTo>
                    <a:lnTo>
                      <a:pt x="1640" y="25"/>
                    </a:lnTo>
                    <a:lnTo>
                      <a:pt x="1653" y="42"/>
                    </a:lnTo>
                    <a:lnTo>
                      <a:pt x="1662" y="62"/>
                    </a:lnTo>
                    <a:lnTo>
                      <a:pt x="1668" y="82"/>
                    </a:lnTo>
                    <a:lnTo>
                      <a:pt x="1667" y="104"/>
                    </a:lnTo>
                    <a:lnTo>
                      <a:pt x="1661" y="125"/>
                    </a:lnTo>
                    <a:lnTo>
                      <a:pt x="1650" y="144"/>
                    </a:lnTo>
                    <a:lnTo>
                      <a:pt x="763" y="1353"/>
                    </a:lnTo>
                    <a:lnTo>
                      <a:pt x="748" y="1369"/>
                    </a:lnTo>
                    <a:lnTo>
                      <a:pt x="730" y="1380"/>
                    </a:lnTo>
                    <a:lnTo>
                      <a:pt x="711" y="1388"/>
                    </a:lnTo>
                    <a:lnTo>
                      <a:pt x="690" y="1391"/>
                    </a:lnTo>
                    <a:lnTo>
                      <a:pt x="689" y="1391"/>
                    </a:lnTo>
                    <a:lnTo>
                      <a:pt x="668" y="1388"/>
                    </a:lnTo>
                    <a:lnTo>
                      <a:pt x="648" y="1379"/>
                    </a:lnTo>
                    <a:lnTo>
                      <a:pt x="631" y="1368"/>
                    </a:lnTo>
                    <a:lnTo>
                      <a:pt x="616" y="1351"/>
                    </a:lnTo>
                    <a:lnTo>
                      <a:pt x="17" y="505"/>
                    </a:lnTo>
                    <a:lnTo>
                      <a:pt x="7" y="486"/>
                    </a:lnTo>
                    <a:lnTo>
                      <a:pt x="1" y="466"/>
                    </a:lnTo>
                    <a:lnTo>
                      <a:pt x="0" y="446"/>
                    </a:lnTo>
                    <a:lnTo>
                      <a:pt x="4" y="427"/>
                    </a:lnTo>
                    <a:lnTo>
                      <a:pt x="13" y="408"/>
                    </a:lnTo>
                    <a:lnTo>
                      <a:pt x="24" y="391"/>
                    </a:lnTo>
                    <a:lnTo>
                      <a:pt x="41" y="377"/>
                    </a:lnTo>
                    <a:lnTo>
                      <a:pt x="58" y="367"/>
                    </a:lnTo>
                    <a:lnTo>
                      <a:pt x="78" y="363"/>
                    </a:lnTo>
                    <a:lnTo>
                      <a:pt x="98" y="362"/>
                    </a:lnTo>
                    <a:lnTo>
                      <a:pt x="119" y="366"/>
                    </a:lnTo>
                    <a:lnTo>
                      <a:pt x="137" y="375"/>
                    </a:lnTo>
                    <a:lnTo>
                      <a:pt x="690" y="706"/>
                    </a:lnTo>
                    <a:lnTo>
                      <a:pt x="1520" y="21"/>
                    </a:lnTo>
                    <a:lnTo>
                      <a:pt x="1539" y="10"/>
                    </a:lnTo>
                    <a:lnTo>
                      <a:pt x="1558" y="2"/>
                    </a:lnTo>
                    <a:lnTo>
                      <a:pt x="15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C683E59B-CC65-4B4B-B704-6306C4B09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793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3 h 362"/>
                  <a:gd name="T6" fmla="*/ 1328 w 1446"/>
                  <a:gd name="T7" fmla="*/ 11 h 362"/>
                  <a:gd name="T8" fmla="*/ 1356 w 1446"/>
                  <a:gd name="T9" fmla="*/ 25 h 362"/>
                  <a:gd name="T10" fmla="*/ 1381 w 1446"/>
                  <a:gd name="T11" fmla="*/ 42 h 362"/>
                  <a:gd name="T12" fmla="*/ 1403 w 1446"/>
                  <a:gd name="T13" fmla="*/ 64 h 362"/>
                  <a:gd name="T14" fmla="*/ 1421 w 1446"/>
                  <a:gd name="T15" fmla="*/ 89 h 362"/>
                  <a:gd name="T16" fmla="*/ 1434 w 1446"/>
                  <a:gd name="T17" fmla="*/ 117 h 362"/>
                  <a:gd name="T18" fmla="*/ 1443 w 1446"/>
                  <a:gd name="T19" fmla="*/ 148 h 362"/>
                  <a:gd name="T20" fmla="*/ 1446 w 1446"/>
                  <a:gd name="T21" fmla="*/ 181 h 362"/>
                  <a:gd name="T22" fmla="*/ 1443 w 1446"/>
                  <a:gd name="T23" fmla="*/ 213 h 362"/>
                  <a:gd name="T24" fmla="*/ 1434 w 1446"/>
                  <a:gd name="T25" fmla="*/ 244 h 362"/>
                  <a:gd name="T26" fmla="*/ 1421 w 1446"/>
                  <a:gd name="T27" fmla="*/ 272 h 362"/>
                  <a:gd name="T28" fmla="*/ 1403 w 1446"/>
                  <a:gd name="T29" fmla="*/ 297 h 362"/>
                  <a:gd name="T30" fmla="*/ 1381 w 1446"/>
                  <a:gd name="T31" fmla="*/ 319 h 362"/>
                  <a:gd name="T32" fmla="*/ 1356 w 1446"/>
                  <a:gd name="T33" fmla="*/ 337 h 362"/>
                  <a:gd name="T34" fmla="*/ 1328 w 1446"/>
                  <a:gd name="T35" fmla="*/ 350 h 362"/>
                  <a:gd name="T36" fmla="*/ 1297 w 1446"/>
                  <a:gd name="T37" fmla="*/ 358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8 h 362"/>
                  <a:gd name="T44" fmla="*/ 117 w 1446"/>
                  <a:gd name="T45" fmla="*/ 350 h 362"/>
                  <a:gd name="T46" fmla="*/ 89 w 1446"/>
                  <a:gd name="T47" fmla="*/ 337 h 362"/>
                  <a:gd name="T48" fmla="*/ 63 w 1446"/>
                  <a:gd name="T49" fmla="*/ 319 h 362"/>
                  <a:gd name="T50" fmla="*/ 41 w 1446"/>
                  <a:gd name="T51" fmla="*/ 297 h 362"/>
                  <a:gd name="T52" fmla="*/ 24 w 1446"/>
                  <a:gd name="T53" fmla="*/ 272 h 362"/>
                  <a:gd name="T54" fmla="*/ 10 w 1446"/>
                  <a:gd name="T55" fmla="*/ 244 h 362"/>
                  <a:gd name="T56" fmla="*/ 2 w 1446"/>
                  <a:gd name="T57" fmla="*/ 213 h 362"/>
                  <a:gd name="T58" fmla="*/ 0 w 1446"/>
                  <a:gd name="T59" fmla="*/ 181 h 362"/>
                  <a:gd name="T60" fmla="*/ 2 w 1446"/>
                  <a:gd name="T61" fmla="*/ 148 h 362"/>
                  <a:gd name="T62" fmla="*/ 10 w 1446"/>
                  <a:gd name="T63" fmla="*/ 117 h 362"/>
                  <a:gd name="T64" fmla="*/ 24 w 1446"/>
                  <a:gd name="T65" fmla="*/ 89 h 362"/>
                  <a:gd name="T66" fmla="*/ 41 w 1446"/>
                  <a:gd name="T67" fmla="*/ 64 h 362"/>
                  <a:gd name="T68" fmla="*/ 63 w 1446"/>
                  <a:gd name="T69" fmla="*/ 42 h 362"/>
                  <a:gd name="T70" fmla="*/ 89 w 1446"/>
                  <a:gd name="T71" fmla="*/ 25 h 362"/>
                  <a:gd name="T72" fmla="*/ 117 w 1446"/>
                  <a:gd name="T73" fmla="*/ 11 h 362"/>
                  <a:gd name="T74" fmla="*/ 147 w 1446"/>
                  <a:gd name="T75" fmla="*/ 3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3"/>
                    </a:lnTo>
                    <a:lnTo>
                      <a:pt x="1328" y="11"/>
                    </a:lnTo>
                    <a:lnTo>
                      <a:pt x="1356" y="25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8"/>
                    </a:lnTo>
                    <a:lnTo>
                      <a:pt x="1446" y="181"/>
                    </a:lnTo>
                    <a:lnTo>
                      <a:pt x="1443" y="213"/>
                    </a:lnTo>
                    <a:lnTo>
                      <a:pt x="1434" y="244"/>
                    </a:lnTo>
                    <a:lnTo>
                      <a:pt x="1421" y="272"/>
                    </a:lnTo>
                    <a:lnTo>
                      <a:pt x="1403" y="297"/>
                    </a:lnTo>
                    <a:lnTo>
                      <a:pt x="1381" y="319"/>
                    </a:lnTo>
                    <a:lnTo>
                      <a:pt x="1356" y="337"/>
                    </a:lnTo>
                    <a:lnTo>
                      <a:pt x="1328" y="350"/>
                    </a:lnTo>
                    <a:lnTo>
                      <a:pt x="1297" y="358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8"/>
                    </a:lnTo>
                    <a:lnTo>
                      <a:pt x="117" y="350"/>
                    </a:lnTo>
                    <a:lnTo>
                      <a:pt x="89" y="337"/>
                    </a:lnTo>
                    <a:lnTo>
                      <a:pt x="63" y="319"/>
                    </a:lnTo>
                    <a:lnTo>
                      <a:pt x="41" y="297"/>
                    </a:lnTo>
                    <a:lnTo>
                      <a:pt x="24" y="272"/>
                    </a:lnTo>
                    <a:lnTo>
                      <a:pt x="10" y="244"/>
                    </a:lnTo>
                    <a:lnTo>
                      <a:pt x="2" y="213"/>
                    </a:lnTo>
                    <a:lnTo>
                      <a:pt x="0" y="181"/>
                    </a:lnTo>
                    <a:lnTo>
                      <a:pt x="2" y="148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5"/>
                    </a:lnTo>
                    <a:lnTo>
                      <a:pt x="117" y="11"/>
                    </a:lnTo>
                    <a:lnTo>
                      <a:pt x="147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9" name="Freeform 10">
                <a:extLst>
                  <a:ext uri="{FF2B5EF4-FFF2-40B4-BE49-F238E27FC236}">
                    <a16:creationId xmlns:a16="http://schemas.microsoft.com/office/drawing/2014/main" id="{09831800-E439-4CDC-8439-7D7B5877D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42"/>
                <a:ext cx="132" cy="33"/>
              </a:xfrm>
              <a:custGeom>
                <a:avLst/>
                <a:gdLst>
                  <a:gd name="T0" fmla="*/ 180 w 1446"/>
                  <a:gd name="T1" fmla="*/ 0 h 360"/>
                  <a:gd name="T2" fmla="*/ 1266 w 1446"/>
                  <a:gd name="T3" fmla="*/ 0 h 360"/>
                  <a:gd name="T4" fmla="*/ 1298 w 1446"/>
                  <a:gd name="T5" fmla="*/ 2 h 360"/>
                  <a:gd name="T6" fmla="*/ 1328 w 1446"/>
                  <a:gd name="T7" fmla="*/ 11 h 360"/>
                  <a:gd name="T8" fmla="*/ 1356 w 1446"/>
                  <a:gd name="T9" fmla="*/ 23 h 360"/>
                  <a:gd name="T10" fmla="*/ 1381 w 1446"/>
                  <a:gd name="T11" fmla="*/ 42 h 360"/>
                  <a:gd name="T12" fmla="*/ 1403 w 1446"/>
                  <a:gd name="T13" fmla="*/ 64 h 360"/>
                  <a:gd name="T14" fmla="*/ 1421 w 1446"/>
                  <a:gd name="T15" fmla="*/ 89 h 360"/>
                  <a:gd name="T16" fmla="*/ 1434 w 1446"/>
                  <a:gd name="T17" fmla="*/ 117 h 360"/>
                  <a:gd name="T18" fmla="*/ 1443 w 1446"/>
                  <a:gd name="T19" fmla="*/ 147 h 360"/>
                  <a:gd name="T20" fmla="*/ 1446 w 1446"/>
                  <a:gd name="T21" fmla="*/ 179 h 360"/>
                  <a:gd name="T22" fmla="*/ 1443 w 1446"/>
                  <a:gd name="T23" fmla="*/ 213 h 360"/>
                  <a:gd name="T24" fmla="*/ 1434 w 1446"/>
                  <a:gd name="T25" fmla="*/ 243 h 360"/>
                  <a:gd name="T26" fmla="*/ 1421 w 1446"/>
                  <a:gd name="T27" fmla="*/ 271 h 360"/>
                  <a:gd name="T28" fmla="*/ 1403 w 1446"/>
                  <a:gd name="T29" fmla="*/ 297 h 360"/>
                  <a:gd name="T30" fmla="*/ 1381 w 1446"/>
                  <a:gd name="T31" fmla="*/ 318 h 360"/>
                  <a:gd name="T32" fmla="*/ 1356 w 1446"/>
                  <a:gd name="T33" fmla="*/ 337 h 360"/>
                  <a:gd name="T34" fmla="*/ 1328 w 1446"/>
                  <a:gd name="T35" fmla="*/ 349 h 360"/>
                  <a:gd name="T36" fmla="*/ 1297 w 1446"/>
                  <a:gd name="T37" fmla="*/ 358 h 360"/>
                  <a:gd name="T38" fmla="*/ 1265 w 1446"/>
                  <a:gd name="T39" fmla="*/ 360 h 360"/>
                  <a:gd name="T40" fmla="*/ 180 w 1446"/>
                  <a:gd name="T41" fmla="*/ 360 h 360"/>
                  <a:gd name="T42" fmla="*/ 147 w 1446"/>
                  <a:gd name="T43" fmla="*/ 358 h 360"/>
                  <a:gd name="T44" fmla="*/ 117 w 1446"/>
                  <a:gd name="T45" fmla="*/ 349 h 360"/>
                  <a:gd name="T46" fmla="*/ 89 w 1446"/>
                  <a:gd name="T47" fmla="*/ 337 h 360"/>
                  <a:gd name="T48" fmla="*/ 63 w 1446"/>
                  <a:gd name="T49" fmla="*/ 318 h 360"/>
                  <a:gd name="T50" fmla="*/ 41 w 1446"/>
                  <a:gd name="T51" fmla="*/ 297 h 360"/>
                  <a:gd name="T52" fmla="*/ 24 w 1446"/>
                  <a:gd name="T53" fmla="*/ 271 h 360"/>
                  <a:gd name="T54" fmla="*/ 10 w 1446"/>
                  <a:gd name="T55" fmla="*/ 243 h 360"/>
                  <a:gd name="T56" fmla="*/ 2 w 1446"/>
                  <a:gd name="T57" fmla="*/ 213 h 360"/>
                  <a:gd name="T58" fmla="*/ 0 w 1446"/>
                  <a:gd name="T59" fmla="*/ 179 h 360"/>
                  <a:gd name="T60" fmla="*/ 2 w 1446"/>
                  <a:gd name="T61" fmla="*/ 147 h 360"/>
                  <a:gd name="T62" fmla="*/ 10 w 1446"/>
                  <a:gd name="T63" fmla="*/ 117 h 360"/>
                  <a:gd name="T64" fmla="*/ 24 w 1446"/>
                  <a:gd name="T65" fmla="*/ 89 h 360"/>
                  <a:gd name="T66" fmla="*/ 41 w 1446"/>
                  <a:gd name="T67" fmla="*/ 64 h 360"/>
                  <a:gd name="T68" fmla="*/ 63 w 1446"/>
                  <a:gd name="T69" fmla="*/ 42 h 360"/>
                  <a:gd name="T70" fmla="*/ 89 w 1446"/>
                  <a:gd name="T71" fmla="*/ 23 h 360"/>
                  <a:gd name="T72" fmla="*/ 117 w 1446"/>
                  <a:gd name="T73" fmla="*/ 11 h 360"/>
                  <a:gd name="T74" fmla="*/ 147 w 1446"/>
                  <a:gd name="T75" fmla="*/ 2 h 360"/>
                  <a:gd name="T76" fmla="*/ 180 w 1446"/>
                  <a:gd name="T77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0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2"/>
                    </a:lnTo>
                    <a:lnTo>
                      <a:pt x="1328" y="11"/>
                    </a:lnTo>
                    <a:lnTo>
                      <a:pt x="1356" y="23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7"/>
                    </a:lnTo>
                    <a:lnTo>
                      <a:pt x="1446" y="179"/>
                    </a:lnTo>
                    <a:lnTo>
                      <a:pt x="1443" y="213"/>
                    </a:lnTo>
                    <a:lnTo>
                      <a:pt x="1434" y="243"/>
                    </a:lnTo>
                    <a:lnTo>
                      <a:pt x="1421" y="271"/>
                    </a:lnTo>
                    <a:lnTo>
                      <a:pt x="1403" y="297"/>
                    </a:lnTo>
                    <a:lnTo>
                      <a:pt x="1381" y="318"/>
                    </a:lnTo>
                    <a:lnTo>
                      <a:pt x="1356" y="337"/>
                    </a:lnTo>
                    <a:lnTo>
                      <a:pt x="1328" y="349"/>
                    </a:lnTo>
                    <a:lnTo>
                      <a:pt x="1297" y="358"/>
                    </a:lnTo>
                    <a:lnTo>
                      <a:pt x="1265" y="360"/>
                    </a:lnTo>
                    <a:lnTo>
                      <a:pt x="180" y="360"/>
                    </a:lnTo>
                    <a:lnTo>
                      <a:pt x="147" y="358"/>
                    </a:lnTo>
                    <a:lnTo>
                      <a:pt x="117" y="349"/>
                    </a:lnTo>
                    <a:lnTo>
                      <a:pt x="89" y="337"/>
                    </a:lnTo>
                    <a:lnTo>
                      <a:pt x="63" y="318"/>
                    </a:lnTo>
                    <a:lnTo>
                      <a:pt x="41" y="297"/>
                    </a:lnTo>
                    <a:lnTo>
                      <a:pt x="24" y="271"/>
                    </a:lnTo>
                    <a:lnTo>
                      <a:pt x="10" y="243"/>
                    </a:lnTo>
                    <a:lnTo>
                      <a:pt x="2" y="213"/>
                    </a:lnTo>
                    <a:lnTo>
                      <a:pt x="0" y="179"/>
                    </a:lnTo>
                    <a:lnTo>
                      <a:pt x="2" y="147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3"/>
                    </a:lnTo>
                    <a:lnTo>
                      <a:pt x="117" y="11"/>
                    </a:lnTo>
                    <a:lnTo>
                      <a:pt x="147" y="2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100" name="Freeform 11">
                <a:extLst>
                  <a:ext uri="{FF2B5EF4-FFF2-40B4-BE49-F238E27FC236}">
                    <a16:creationId xmlns:a16="http://schemas.microsoft.com/office/drawing/2014/main" id="{398212E6-C94F-4C15-80DD-7E7F4EFDF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91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4 h 362"/>
                  <a:gd name="T6" fmla="*/ 1328 w 1446"/>
                  <a:gd name="T7" fmla="*/ 12 h 362"/>
                  <a:gd name="T8" fmla="*/ 1356 w 1446"/>
                  <a:gd name="T9" fmla="*/ 25 h 362"/>
                  <a:gd name="T10" fmla="*/ 1381 w 1446"/>
                  <a:gd name="T11" fmla="*/ 43 h 362"/>
                  <a:gd name="T12" fmla="*/ 1403 w 1446"/>
                  <a:gd name="T13" fmla="*/ 65 h 362"/>
                  <a:gd name="T14" fmla="*/ 1421 w 1446"/>
                  <a:gd name="T15" fmla="*/ 90 h 362"/>
                  <a:gd name="T16" fmla="*/ 1434 w 1446"/>
                  <a:gd name="T17" fmla="*/ 118 h 362"/>
                  <a:gd name="T18" fmla="*/ 1443 w 1446"/>
                  <a:gd name="T19" fmla="*/ 149 h 362"/>
                  <a:gd name="T20" fmla="*/ 1446 w 1446"/>
                  <a:gd name="T21" fmla="*/ 181 h 362"/>
                  <a:gd name="T22" fmla="*/ 1443 w 1446"/>
                  <a:gd name="T23" fmla="*/ 214 h 362"/>
                  <a:gd name="T24" fmla="*/ 1434 w 1446"/>
                  <a:gd name="T25" fmla="*/ 245 h 362"/>
                  <a:gd name="T26" fmla="*/ 1421 w 1446"/>
                  <a:gd name="T27" fmla="*/ 273 h 362"/>
                  <a:gd name="T28" fmla="*/ 1403 w 1446"/>
                  <a:gd name="T29" fmla="*/ 298 h 362"/>
                  <a:gd name="T30" fmla="*/ 1381 w 1446"/>
                  <a:gd name="T31" fmla="*/ 320 h 362"/>
                  <a:gd name="T32" fmla="*/ 1356 w 1446"/>
                  <a:gd name="T33" fmla="*/ 337 h 362"/>
                  <a:gd name="T34" fmla="*/ 1328 w 1446"/>
                  <a:gd name="T35" fmla="*/ 351 h 362"/>
                  <a:gd name="T36" fmla="*/ 1297 w 1446"/>
                  <a:gd name="T37" fmla="*/ 359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9 h 362"/>
                  <a:gd name="T44" fmla="*/ 117 w 1446"/>
                  <a:gd name="T45" fmla="*/ 351 h 362"/>
                  <a:gd name="T46" fmla="*/ 89 w 1446"/>
                  <a:gd name="T47" fmla="*/ 337 h 362"/>
                  <a:gd name="T48" fmla="*/ 63 w 1446"/>
                  <a:gd name="T49" fmla="*/ 320 h 362"/>
                  <a:gd name="T50" fmla="*/ 41 w 1446"/>
                  <a:gd name="T51" fmla="*/ 298 h 362"/>
                  <a:gd name="T52" fmla="*/ 24 w 1446"/>
                  <a:gd name="T53" fmla="*/ 273 h 362"/>
                  <a:gd name="T54" fmla="*/ 10 w 1446"/>
                  <a:gd name="T55" fmla="*/ 245 h 362"/>
                  <a:gd name="T56" fmla="*/ 2 w 1446"/>
                  <a:gd name="T57" fmla="*/ 214 h 362"/>
                  <a:gd name="T58" fmla="*/ 0 w 1446"/>
                  <a:gd name="T59" fmla="*/ 181 h 362"/>
                  <a:gd name="T60" fmla="*/ 2 w 1446"/>
                  <a:gd name="T61" fmla="*/ 149 h 362"/>
                  <a:gd name="T62" fmla="*/ 10 w 1446"/>
                  <a:gd name="T63" fmla="*/ 118 h 362"/>
                  <a:gd name="T64" fmla="*/ 24 w 1446"/>
                  <a:gd name="T65" fmla="*/ 90 h 362"/>
                  <a:gd name="T66" fmla="*/ 41 w 1446"/>
                  <a:gd name="T67" fmla="*/ 65 h 362"/>
                  <a:gd name="T68" fmla="*/ 63 w 1446"/>
                  <a:gd name="T69" fmla="*/ 43 h 362"/>
                  <a:gd name="T70" fmla="*/ 89 w 1446"/>
                  <a:gd name="T71" fmla="*/ 25 h 362"/>
                  <a:gd name="T72" fmla="*/ 117 w 1446"/>
                  <a:gd name="T73" fmla="*/ 12 h 362"/>
                  <a:gd name="T74" fmla="*/ 147 w 1446"/>
                  <a:gd name="T75" fmla="*/ 4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4"/>
                    </a:lnTo>
                    <a:lnTo>
                      <a:pt x="1328" y="12"/>
                    </a:lnTo>
                    <a:lnTo>
                      <a:pt x="1356" y="25"/>
                    </a:lnTo>
                    <a:lnTo>
                      <a:pt x="1381" y="43"/>
                    </a:lnTo>
                    <a:lnTo>
                      <a:pt x="1403" y="65"/>
                    </a:lnTo>
                    <a:lnTo>
                      <a:pt x="1421" y="90"/>
                    </a:lnTo>
                    <a:lnTo>
                      <a:pt x="1434" y="118"/>
                    </a:lnTo>
                    <a:lnTo>
                      <a:pt x="1443" y="149"/>
                    </a:lnTo>
                    <a:lnTo>
                      <a:pt x="1446" y="181"/>
                    </a:lnTo>
                    <a:lnTo>
                      <a:pt x="1443" y="214"/>
                    </a:lnTo>
                    <a:lnTo>
                      <a:pt x="1434" y="245"/>
                    </a:lnTo>
                    <a:lnTo>
                      <a:pt x="1421" y="273"/>
                    </a:lnTo>
                    <a:lnTo>
                      <a:pt x="1403" y="298"/>
                    </a:lnTo>
                    <a:lnTo>
                      <a:pt x="1381" y="320"/>
                    </a:lnTo>
                    <a:lnTo>
                      <a:pt x="1356" y="337"/>
                    </a:lnTo>
                    <a:lnTo>
                      <a:pt x="1328" y="351"/>
                    </a:lnTo>
                    <a:lnTo>
                      <a:pt x="1297" y="359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9"/>
                    </a:lnTo>
                    <a:lnTo>
                      <a:pt x="117" y="351"/>
                    </a:lnTo>
                    <a:lnTo>
                      <a:pt x="89" y="337"/>
                    </a:lnTo>
                    <a:lnTo>
                      <a:pt x="63" y="320"/>
                    </a:lnTo>
                    <a:lnTo>
                      <a:pt x="41" y="298"/>
                    </a:lnTo>
                    <a:lnTo>
                      <a:pt x="24" y="273"/>
                    </a:lnTo>
                    <a:lnTo>
                      <a:pt x="10" y="245"/>
                    </a:lnTo>
                    <a:lnTo>
                      <a:pt x="2" y="214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1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7" y="12"/>
                    </a:lnTo>
                    <a:lnTo>
                      <a:pt x="147" y="4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PNU CSE 2021 Graduation</a:t>
            </a:r>
            <a:r>
              <a:rPr lang="ko-KR" altLang="en-US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40286" y="2069389"/>
            <a:ext cx="755075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1500" dirty="0">
              <a:solidFill>
                <a:srgbClr val="686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500" dirty="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Scenario </a:t>
            </a:r>
            <a:r>
              <a:rPr lang="en-US" altLang="ko-KR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  /  10</a:t>
              </a:r>
              <a:endParaRPr lang="ko-KR" altLang="en-US" sz="13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1026" name="Picture 2" descr="라즈베리파이 활용백서의 표지 디자인을 진행했습니다. 라즈베리를 캐릭터로 만들어서 책 좀 보게 만들어 줬네요. | 일러스트레이션, 표지,  타이포그래피">
            <a:extLst>
              <a:ext uri="{FF2B5EF4-FFF2-40B4-BE49-F238E27FC236}">
                <a16:creationId xmlns:a16="http://schemas.microsoft.com/office/drawing/2014/main" id="{BD47AE51-54F0-4792-9020-E8A05D587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7039" y="4187987"/>
            <a:ext cx="1884218" cy="235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2FBF31D-81FB-442F-BA7D-F068CBE94524}"/>
              </a:ext>
            </a:extLst>
          </p:cNvPr>
          <p:cNvSpPr txBox="1"/>
          <p:nvPr/>
        </p:nvSpPr>
        <p:spPr>
          <a:xfrm>
            <a:off x="4124701" y="2797202"/>
            <a:ext cx="550585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교통소음이 존재하는 </a:t>
            </a:r>
            <a:r>
              <a:rPr lang="ko-KR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드라이브스루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인터콤에서의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활용안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Freeform 57">
            <a:extLst>
              <a:ext uri="{FF2B5EF4-FFF2-40B4-BE49-F238E27FC236}">
                <a16:creationId xmlns:a16="http://schemas.microsoft.com/office/drawing/2014/main" id="{466258F2-FD37-469F-938D-472FA746C805}"/>
              </a:ext>
            </a:extLst>
          </p:cNvPr>
          <p:cNvSpPr>
            <a:spLocks noEditPoints="1"/>
          </p:cNvSpPr>
          <p:nvPr/>
        </p:nvSpPr>
        <p:spPr bwMode="auto">
          <a:xfrm>
            <a:off x="4140287" y="3830499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3DF0FC-816F-4AB2-B461-7107D5154A86}"/>
              </a:ext>
            </a:extLst>
          </p:cNvPr>
          <p:cNvSpPr txBox="1"/>
          <p:nvPr/>
        </p:nvSpPr>
        <p:spPr>
          <a:xfrm>
            <a:off x="4352817" y="3784555"/>
            <a:ext cx="52777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최근 코로나 사태로 인한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비대면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서비스 인프라 수요에 부합</a:t>
            </a:r>
          </a:p>
        </p:txBody>
      </p:sp>
      <p:sp>
        <p:nvSpPr>
          <p:cNvPr id="33" name="Freeform 57">
            <a:extLst>
              <a:ext uri="{FF2B5EF4-FFF2-40B4-BE49-F238E27FC236}">
                <a16:creationId xmlns:a16="http://schemas.microsoft.com/office/drawing/2014/main" id="{209155CD-BE7F-4947-A2CB-8EE0AEE58371}"/>
              </a:ext>
            </a:extLst>
          </p:cNvPr>
          <p:cNvSpPr>
            <a:spLocks noEditPoints="1"/>
          </p:cNvSpPr>
          <p:nvPr/>
        </p:nvSpPr>
        <p:spPr bwMode="auto">
          <a:xfrm>
            <a:off x="4140287" y="4282262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D8EC170-AD1F-4A6B-BF09-A50D0A593065}"/>
              </a:ext>
            </a:extLst>
          </p:cNvPr>
          <p:cNvSpPr txBox="1"/>
          <p:nvPr/>
        </p:nvSpPr>
        <p:spPr>
          <a:xfrm>
            <a:off x="4352817" y="4249411"/>
            <a:ext cx="44105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소음 내성의 실효성 한계 및 명령어 수집 문제</a:t>
            </a:r>
          </a:p>
        </p:txBody>
      </p:sp>
      <p:sp>
        <p:nvSpPr>
          <p:cNvPr id="35" name="Freeform 57">
            <a:extLst>
              <a:ext uri="{FF2B5EF4-FFF2-40B4-BE49-F238E27FC236}">
                <a16:creationId xmlns:a16="http://schemas.microsoft.com/office/drawing/2014/main" id="{7665FC6F-68B1-4A34-9926-985A61CF004F}"/>
              </a:ext>
            </a:extLst>
          </p:cNvPr>
          <p:cNvSpPr>
            <a:spLocks noEditPoints="1"/>
          </p:cNvSpPr>
          <p:nvPr/>
        </p:nvSpPr>
        <p:spPr bwMode="auto">
          <a:xfrm>
            <a:off x="4134019" y="3387058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9ABADB-20D2-4DF3-AD73-E3A74709EEBD}"/>
              </a:ext>
            </a:extLst>
          </p:cNvPr>
          <p:cNvSpPr txBox="1"/>
          <p:nvPr/>
        </p:nvSpPr>
        <p:spPr>
          <a:xfrm>
            <a:off x="4346549" y="3341114"/>
            <a:ext cx="686953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McDonalds, Taco Bell, Starbucks,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고속도로 톨게이트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코로나 선별진료소 등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090760-B1BD-46F3-8096-27D1251ECCD8}"/>
              </a:ext>
            </a:extLst>
          </p:cNvPr>
          <p:cNvSpPr txBox="1"/>
          <p:nvPr/>
        </p:nvSpPr>
        <p:spPr>
          <a:xfrm>
            <a:off x="1061674" y="2657823"/>
            <a:ext cx="2044263" cy="366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8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Scenario</a:t>
            </a:r>
            <a:r>
              <a:rPr lang="ko-KR" altLang="en-US" sz="28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280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D11181-4CB1-403B-90F4-672186370FC6}"/>
              </a:ext>
            </a:extLst>
          </p:cNvPr>
          <p:cNvSpPr txBox="1"/>
          <p:nvPr/>
        </p:nvSpPr>
        <p:spPr>
          <a:xfrm>
            <a:off x="1061674" y="3076216"/>
            <a:ext cx="2044263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Drive-through</a:t>
            </a:r>
          </a:p>
          <a:p>
            <a:pPr>
              <a:lnSpc>
                <a:spcPct val="80000"/>
              </a:lnSpc>
            </a:pPr>
            <a:r>
              <a:rPr lang="en-US" altLang="ko-KR" sz="20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Intercom</a:t>
            </a:r>
            <a:endParaRPr lang="ko-KR" altLang="en-US" sz="200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Picture 2" descr="Taco Bell Drive-through. Intercom before menu - 9GAG">
            <a:extLst>
              <a:ext uri="{FF2B5EF4-FFF2-40B4-BE49-F238E27FC236}">
                <a16:creationId xmlns:a16="http://schemas.microsoft.com/office/drawing/2014/main" id="{A5B1ABE7-AB2C-4857-85DE-B6EF6E092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3507" y="3681150"/>
            <a:ext cx="2147749" cy="286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747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:a16="http://schemas.microsoft.com/office/drawing/2014/main" id="{417ECB2C-18CD-481D-9D4B-8E422723A71A}"/>
              </a:ext>
            </a:extLst>
          </p:cNvPr>
          <p:cNvGrpSpPr/>
          <p:nvPr/>
        </p:nvGrpSpPr>
        <p:grpSpPr>
          <a:xfrm>
            <a:off x="4145827" y="1466561"/>
            <a:ext cx="682207" cy="682206"/>
            <a:chOff x="6270029" y="3755207"/>
            <a:chExt cx="682207" cy="682206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B9A744AC-478A-4360-9860-1D8EAA628E03}"/>
                </a:ext>
              </a:extLst>
            </p:cNvPr>
            <p:cNvSpPr/>
            <p:nvPr/>
          </p:nvSpPr>
          <p:spPr>
            <a:xfrm>
              <a:off x="6270029" y="3755207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94" name="Group 5">
              <a:extLst>
                <a:ext uri="{FF2B5EF4-FFF2-40B4-BE49-F238E27FC236}">
                  <a16:creationId xmlns:a16="http://schemas.microsoft.com/office/drawing/2014/main" id="{0BFA70A8-129E-461E-8E6E-0CB139372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77020" y="3938852"/>
              <a:ext cx="314080" cy="328258"/>
              <a:chOff x="1239" y="1735"/>
              <a:chExt cx="288" cy="301"/>
            </a:xfrm>
            <a:solidFill>
              <a:srgbClr val="00C300"/>
            </a:solidFill>
          </p:grpSpPr>
          <p:sp>
            <p:nvSpPr>
              <p:cNvPr id="95" name="Freeform 7">
                <a:extLst>
                  <a:ext uri="{FF2B5EF4-FFF2-40B4-BE49-F238E27FC236}">
                    <a16:creationId xmlns:a16="http://schemas.microsoft.com/office/drawing/2014/main" id="{26E3EC45-1472-450E-AC46-797D440AA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9" y="1735"/>
                <a:ext cx="238" cy="280"/>
              </a:xfrm>
              <a:custGeom>
                <a:avLst/>
                <a:gdLst>
                  <a:gd name="T0" fmla="*/ 180 w 2621"/>
                  <a:gd name="T1" fmla="*/ 0 h 3074"/>
                  <a:gd name="T2" fmla="*/ 2440 w 2621"/>
                  <a:gd name="T3" fmla="*/ 0 h 3074"/>
                  <a:gd name="T4" fmla="*/ 2474 w 2621"/>
                  <a:gd name="T5" fmla="*/ 3 h 3074"/>
                  <a:gd name="T6" fmla="*/ 2504 w 2621"/>
                  <a:gd name="T7" fmla="*/ 12 h 3074"/>
                  <a:gd name="T8" fmla="*/ 2532 w 2621"/>
                  <a:gd name="T9" fmla="*/ 25 h 3074"/>
                  <a:gd name="T10" fmla="*/ 2557 w 2621"/>
                  <a:gd name="T11" fmla="*/ 43 h 3074"/>
                  <a:gd name="T12" fmla="*/ 2579 w 2621"/>
                  <a:gd name="T13" fmla="*/ 65 h 3074"/>
                  <a:gd name="T14" fmla="*/ 2596 w 2621"/>
                  <a:gd name="T15" fmla="*/ 90 h 3074"/>
                  <a:gd name="T16" fmla="*/ 2610 w 2621"/>
                  <a:gd name="T17" fmla="*/ 118 h 3074"/>
                  <a:gd name="T18" fmla="*/ 2618 w 2621"/>
                  <a:gd name="T19" fmla="*/ 149 h 3074"/>
                  <a:gd name="T20" fmla="*/ 2621 w 2621"/>
                  <a:gd name="T21" fmla="*/ 181 h 3074"/>
                  <a:gd name="T22" fmla="*/ 2621 w 2621"/>
                  <a:gd name="T23" fmla="*/ 2037 h 3074"/>
                  <a:gd name="T24" fmla="*/ 2260 w 2621"/>
                  <a:gd name="T25" fmla="*/ 2335 h 3074"/>
                  <a:gd name="T26" fmla="*/ 2260 w 2621"/>
                  <a:gd name="T27" fmla="*/ 362 h 3074"/>
                  <a:gd name="T28" fmla="*/ 361 w 2621"/>
                  <a:gd name="T29" fmla="*/ 362 h 3074"/>
                  <a:gd name="T30" fmla="*/ 361 w 2621"/>
                  <a:gd name="T31" fmla="*/ 2712 h 3074"/>
                  <a:gd name="T32" fmla="*/ 1502 w 2621"/>
                  <a:gd name="T33" fmla="*/ 2712 h 3074"/>
                  <a:gd name="T34" fmla="*/ 1758 w 2621"/>
                  <a:gd name="T35" fmla="*/ 3074 h 3074"/>
                  <a:gd name="T36" fmla="*/ 180 w 2621"/>
                  <a:gd name="T37" fmla="*/ 3074 h 3074"/>
                  <a:gd name="T38" fmla="*/ 148 w 2621"/>
                  <a:gd name="T39" fmla="*/ 3070 h 3074"/>
                  <a:gd name="T40" fmla="*/ 118 w 2621"/>
                  <a:gd name="T41" fmla="*/ 3062 h 3074"/>
                  <a:gd name="T42" fmla="*/ 89 w 2621"/>
                  <a:gd name="T43" fmla="*/ 3049 h 3074"/>
                  <a:gd name="T44" fmla="*/ 63 w 2621"/>
                  <a:gd name="T45" fmla="*/ 3031 h 3074"/>
                  <a:gd name="T46" fmla="*/ 42 w 2621"/>
                  <a:gd name="T47" fmla="*/ 3009 h 3074"/>
                  <a:gd name="T48" fmla="*/ 24 w 2621"/>
                  <a:gd name="T49" fmla="*/ 2984 h 3074"/>
                  <a:gd name="T50" fmla="*/ 10 w 2621"/>
                  <a:gd name="T51" fmla="*/ 2956 h 3074"/>
                  <a:gd name="T52" fmla="*/ 2 w 2621"/>
                  <a:gd name="T53" fmla="*/ 2925 h 3074"/>
                  <a:gd name="T54" fmla="*/ 0 w 2621"/>
                  <a:gd name="T55" fmla="*/ 2893 h 3074"/>
                  <a:gd name="T56" fmla="*/ 0 w 2621"/>
                  <a:gd name="T57" fmla="*/ 181 h 3074"/>
                  <a:gd name="T58" fmla="*/ 2 w 2621"/>
                  <a:gd name="T59" fmla="*/ 149 h 3074"/>
                  <a:gd name="T60" fmla="*/ 10 w 2621"/>
                  <a:gd name="T61" fmla="*/ 118 h 3074"/>
                  <a:gd name="T62" fmla="*/ 24 w 2621"/>
                  <a:gd name="T63" fmla="*/ 90 h 3074"/>
                  <a:gd name="T64" fmla="*/ 42 w 2621"/>
                  <a:gd name="T65" fmla="*/ 65 h 3074"/>
                  <a:gd name="T66" fmla="*/ 63 w 2621"/>
                  <a:gd name="T67" fmla="*/ 43 h 3074"/>
                  <a:gd name="T68" fmla="*/ 89 w 2621"/>
                  <a:gd name="T69" fmla="*/ 25 h 3074"/>
                  <a:gd name="T70" fmla="*/ 118 w 2621"/>
                  <a:gd name="T71" fmla="*/ 12 h 3074"/>
                  <a:gd name="T72" fmla="*/ 148 w 2621"/>
                  <a:gd name="T73" fmla="*/ 3 h 3074"/>
                  <a:gd name="T74" fmla="*/ 180 w 2621"/>
                  <a:gd name="T75" fmla="*/ 0 h 3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21" h="3074">
                    <a:moveTo>
                      <a:pt x="180" y="0"/>
                    </a:moveTo>
                    <a:lnTo>
                      <a:pt x="2440" y="0"/>
                    </a:lnTo>
                    <a:lnTo>
                      <a:pt x="2474" y="3"/>
                    </a:lnTo>
                    <a:lnTo>
                      <a:pt x="2504" y="12"/>
                    </a:lnTo>
                    <a:lnTo>
                      <a:pt x="2532" y="25"/>
                    </a:lnTo>
                    <a:lnTo>
                      <a:pt x="2557" y="43"/>
                    </a:lnTo>
                    <a:lnTo>
                      <a:pt x="2579" y="65"/>
                    </a:lnTo>
                    <a:lnTo>
                      <a:pt x="2596" y="90"/>
                    </a:lnTo>
                    <a:lnTo>
                      <a:pt x="2610" y="118"/>
                    </a:lnTo>
                    <a:lnTo>
                      <a:pt x="2618" y="149"/>
                    </a:lnTo>
                    <a:lnTo>
                      <a:pt x="2621" y="181"/>
                    </a:lnTo>
                    <a:lnTo>
                      <a:pt x="2621" y="2037"/>
                    </a:lnTo>
                    <a:lnTo>
                      <a:pt x="2260" y="2335"/>
                    </a:lnTo>
                    <a:lnTo>
                      <a:pt x="2260" y="362"/>
                    </a:lnTo>
                    <a:lnTo>
                      <a:pt x="361" y="362"/>
                    </a:lnTo>
                    <a:lnTo>
                      <a:pt x="361" y="2712"/>
                    </a:lnTo>
                    <a:lnTo>
                      <a:pt x="1502" y="2712"/>
                    </a:lnTo>
                    <a:lnTo>
                      <a:pt x="1758" y="3074"/>
                    </a:lnTo>
                    <a:lnTo>
                      <a:pt x="180" y="3074"/>
                    </a:lnTo>
                    <a:lnTo>
                      <a:pt x="148" y="3070"/>
                    </a:lnTo>
                    <a:lnTo>
                      <a:pt x="118" y="3062"/>
                    </a:lnTo>
                    <a:lnTo>
                      <a:pt x="89" y="3049"/>
                    </a:lnTo>
                    <a:lnTo>
                      <a:pt x="63" y="3031"/>
                    </a:lnTo>
                    <a:lnTo>
                      <a:pt x="42" y="3009"/>
                    </a:lnTo>
                    <a:lnTo>
                      <a:pt x="24" y="2984"/>
                    </a:lnTo>
                    <a:lnTo>
                      <a:pt x="10" y="2956"/>
                    </a:lnTo>
                    <a:lnTo>
                      <a:pt x="2" y="2925"/>
                    </a:lnTo>
                    <a:lnTo>
                      <a:pt x="0" y="2893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2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8" y="12"/>
                    </a:lnTo>
                    <a:lnTo>
                      <a:pt x="148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6" name="Freeform 8">
                <a:extLst>
                  <a:ext uri="{FF2B5EF4-FFF2-40B4-BE49-F238E27FC236}">
                    <a16:creationId xmlns:a16="http://schemas.microsoft.com/office/drawing/2014/main" id="{89B675D5-E3EC-409F-86AA-6EE16C3BC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6" y="1910"/>
                <a:ext cx="151" cy="126"/>
              </a:xfrm>
              <a:custGeom>
                <a:avLst/>
                <a:gdLst>
                  <a:gd name="T0" fmla="*/ 1580 w 1668"/>
                  <a:gd name="T1" fmla="*/ 0 h 1391"/>
                  <a:gd name="T2" fmla="*/ 1601 w 1668"/>
                  <a:gd name="T3" fmla="*/ 3 h 1391"/>
                  <a:gd name="T4" fmla="*/ 1621 w 1668"/>
                  <a:gd name="T5" fmla="*/ 12 h 1391"/>
                  <a:gd name="T6" fmla="*/ 1640 w 1668"/>
                  <a:gd name="T7" fmla="*/ 25 h 1391"/>
                  <a:gd name="T8" fmla="*/ 1653 w 1668"/>
                  <a:gd name="T9" fmla="*/ 42 h 1391"/>
                  <a:gd name="T10" fmla="*/ 1662 w 1668"/>
                  <a:gd name="T11" fmla="*/ 62 h 1391"/>
                  <a:gd name="T12" fmla="*/ 1668 w 1668"/>
                  <a:gd name="T13" fmla="*/ 82 h 1391"/>
                  <a:gd name="T14" fmla="*/ 1667 w 1668"/>
                  <a:gd name="T15" fmla="*/ 104 h 1391"/>
                  <a:gd name="T16" fmla="*/ 1661 w 1668"/>
                  <a:gd name="T17" fmla="*/ 125 h 1391"/>
                  <a:gd name="T18" fmla="*/ 1650 w 1668"/>
                  <a:gd name="T19" fmla="*/ 144 h 1391"/>
                  <a:gd name="T20" fmla="*/ 763 w 1668"/>
                  <a:gd name="T21" fmla="*/ 1353 h 1391"/>
                  <a:gd name="T22" fmla="*/ 748 w 1668"/>
                  <a:gd name="T23" fmla="*/ 1369 h 1391"/>
                  <a:gd name="T24" fmla="*/ 730 w 1668"/>
                  <a:gd name="T25" fmla="*/ 1380 h 1391"/>
                  <a:gd name="T26" fmla="*/ 711 w 1668"/>
                  <a:gd name="T27" fmla="*/ 1388 h 1391"/>
                  <a:gd name="T28" fmla="*/ 690 w 1668"/>
                  <a:gd name="T29" fmla="*/ 1391 h 1391"/>
                  <a:gd name="T30" fmla="*/ 689 w 1668"/>
                  <a:gd name="T31" fmla="*/ 1391 h 1391"/>
                  <a:gd name="T32" fmla="*/ 668 w 1668"/>
                  <a:gd name="T33" fmla="*/ 1388 h 1391"/>
                  <a:gd name="T34" fmla="*/ 648 w 1668"/>
                  <a:gd name="T35" fmla="*/ 1379 h 1391"/>
                  <a:gd name="T36" fmla="*/ 631 w 1668"/>
                  <a:gd name="T37" fmla="*/ 1368 h 1391"/>
                  <a:gd name="T38" fmla="*/ 616 w 1668"/>
                  <a:gd name="T39" fmla="*/ 1351 h 1391"/>
                  <a:gd name="T40" fmla="*/ 17 w 1668"/>
                  <a:gd name="T41" fmla="*/ 505 h 1391"/>
                  <a:gd name="T42" fmla="*/ 7 w 1668"/>
                  <a:gd name="T43" fmla="*/ 486 h 1391"/>
                  <a:gd name="T44" fmla="*/ 1 w 1668"/>
                  <a:gd name="T45" fmla="*/ 466 h 1391"/>
                  <a:gd name="T46" fmla="*/ 0 w 1668"/>
                  <a:gd name="T47" fmla="*/ 446 h 1391"/>
                  <a:gd name="T48" fmla="*/ 4 w 1668"/>
                  <a:gd name="T49" fmla="*/ 427 h 1391"/>
                  <a:gd name="T50" fmla="*/ 13 w 1668"/>
                  <a:gd name="T51" fmla="*/ 408 h 1391"/>
                  <a:gd name="T52" fmla="*/ 24 w 1668"/>
                  <a:gd name="T53" fmla="*/ 391 h 1391"/>
                  <a:gd name="T54" fmla="*/ 41 w 1668"/>
                  <a:gd name="T55" fmla="*/ 377 h 1391"/>
                  <a:gd name="T56" fmla="*/ 58 w 1668"/>
                  <a:gd name="T57" fmla="*/ 367 h 1391"/>
                  <a:gd name="T58" fmla="*/ 78 w 1668"/>
                  <a:gd name="T59" fmla="*/ 363 h 1391"/>
                  <a:gd name="T60" fmla="*/ 98 w 1668"/>
                  <a:gd name="T61" fmla="*/ 362 h 1391"/>
                  <a:gd name="T62" fmla="*/ 119 w 1668"/>
                  <a:gd name="T63" fmla="*/ 366 h 1391"/>
                  <a:gd name="T64" fmla="*/ 137 w 1668"/>
                  <a:gd name="T65" fmla="*/ 375 h 1391"/>
                  <a:gd name="T66" fmla="*/ 690 w 1668"/>
                  <a:gd name="T67" fmla="*/ 706 h 1391"/>
                  <a:gd name="T68" fmla="*/ 1520 w 1668"/>
                  <a:gd name="T69" fmla="*/ 21 h 1391"/>
                  <a:gd name="T70" fmla="*/ 1539 w 1668"/>
                  <a:gd name="T71" fmla="*/ 10 h 1391"/>
                  <a:gd name="T72" fmla="*/ 1558 w 1668"/>
                  <a:gd name="T73" fmla="*/ 2 h 1391"/>
                  <a:gd name="T74" fmla="*/ 1580 w 1668"/>
                  <a:gd name="T75" fmla="*/ 0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8" h="1391">
                    <a:moveTo>
                      <a:pt x="1580" y="0"/>
                    </a:moveTo>
                    <a:lnTo>
                      <a:pt x="1601" y="3"/>
                    </a:lnTo>
                    <a:lnTo>
                      <a:pt x="1621" y="12"/>
                    </a:lnTo>
                    <a:lnTo>
                      <a:pt x="1640" y="25"/>
                    </a:lnTo>
                    <a:lnTo>
                      <a:pt x="1653" y="42"/>
                    </a:lnTo>
                    <a:lnTo>
                      <a:pt x="1662" y="62"/>
                    </a:lnTo>
                    <a:lnTo>
                      <a:pt x="1668" y="82"/>
                    </a:lnTo>
                    <a:lnTo>
                      <a:pt x="1667" y="104"/>
                    </a:lnTo>
                    <a:lnTo>
                      <a:pt x="1661" y="125"/>
                    </a:lnTo>
                    <a:lnTo>
                      <a:pt x="1650" y="144"/>
                    </a:lnTo>
                    <a:lnTo>
                      <a:pt x="763" y="1353"/>
                    </a:lnTo>
                    <a:lnTo>
                      <a:pt x="748" y="1369"/>
                    </a:lnTo>
                    <a:lnTo>
                      <a:pt x="730" y="1380"/>
                    </a:lnTo>
                    <a:lnTo>
                      <a:pt x="711" y="1388"/>
                    </a:lnTo>
                    <a:lnTo>
                      <a:pt x="690" y="1391"/>
                    </a:lnTo>
                    <a:lnTo>
                      <a:pt x="689" y="1391"/>
                    </a:lnTo>
                    <a:lnTo>
                      <a:pt x="668" y="1388"/>
                    </a:lnTo>
                    <a:lnTo>
                      <a:pt x="648" y="1379"/>
                    </a:lnTo>
                    <a:lnTo>
                      <a:pt x="631" y="1368"/>
                    </a:lnTo>
                    <a:lnTo>
                      <a:pt x="616" y="1351"/>
                    </a:lnTo>
                    <a:lnTo>
                      <a:pt x="17" y="505"/>
                    </a:lnTo>
                    <a:lnTo>
                      <a:pt x="7" y="486"/>
                    </a:lnTo>
                    <a:lnTo>
                      <a:pt x="1" y="466"/>
                    </a:lnTo>
                    <a:lnTo>
                      <a:pt x="0" y="446"/>
                    </a:lnTo>
                    <a:lnTo>
                      <a:pt x="4" y="427"/>
                    </a:lnTo>
                    <a:lnTo>
                      <a:pt x="13" y="408"/>
                    </a:lnTo>
                    <a:lnTo>
                      <a:pt x="24" y="391"/>
                    </a:lnTo>
                    <a:lnTo>
                      <a:pt x="41" y="377"/>
                    </a:lnTo>
                    <a:lnTo>
                      <a:pt x="58" y="367"/>
                    </a:lnTo>
                    <a:lnTo>
                      <a:pt x="78" y="363"/>
                    </a:lnTo>
                    <a:lnTo>
                      <a:pt x="98" y="362"/>
                    </a:lnTo>
                    <a:lnTo>
                      <a:pt x="119" y="366"/>
                    </a:lnTo>
                    <a:lnTo>
                      <a:pt x="137" y="375"/>
                    </a:lnTo>
                    <a:lnTo>
                      <a:pt x="690" y="706"/>
                    </a:lnTo>
                    <a:lnTo>
                      <a:pt x="1520" y="21"/>
                    </a:lnTo>
                    <a:lnTo>
                      <a:pt x="1539" y="10"/>
                    </a:lnTo>
                    <a:lnTo>
                      <a:pt x="1558" y="2"/>
                    </a:lnTo>
                    <a:lnTo>
                      <a:pt x="15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C683E59B-CC65-4B4B-B704-6306C4B09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793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3 h 362"/>
                  <a:gd name="T6" fmla="*/ 1328 w 1446"/>
                  <a:gd name="T7" fmla="*/ 11 h 362"/>
                  <a:gd name="T8" fmla="*/ 1356 w 1446"/>
                  <a:gd name="T9" fmla="*/ 25 h 362"/>
                  <a:gd name="T10" fmla="*/ 1381 w 1446"/>
                  <a:gd name="T11" fmla="*/ 42 h 362"/>
                  <a:gd name="T12" fmla="*/ 1403 w 1446"/>
                  <a:gd name="T13" fmla="*/ 64 h 362"/>
                  <a:gd name="T14" fmla="*/ 1421 w 1446"/>
                  <a:gd name="T15" fmla="*/ 89 h 362"/>
                  <a:gd name="T16" fmla="*/ 1434 w 1446"/>
                  <a:gd name="T17" fmla="*/ 117 h 362"/>
                  <a:gd name="T18" fmla="*/ 1443 w 1446"/>
                  <a:gd name="T19" fmla="*/ 148 h 362"/>
                  <a:gd name="T20" fmla="*/ 1446 w 1446"/>
                  <a:gd name="T21" fmla="*/ 181 h 362"/>
                  <a:gd name="T22" fmla="*/ 1443 w 1446"/>
                  <a:gd name="T23" fmla="*/ 213 h 362"/>
                  <a:gd name="T24" fmla="*/ 1434 w 1446"/>
                  <a:gd name="T25" fmla="*/ 244 h 362"/>
                  <a:gd name="T26" fmla="*/ 1421 w 1446"/>
                  <a:gd name="T27" fmla="*/ 272 h 362"/>
                  <a:gd name="T28" fmla="*/ 1403 w 1446"/>
                  <a:gd name="T29" fmla="*/ 297 h 362"/>
                  <a:gd name="T30" fmla="*/ 1381 w 1446"/>
                  <a:gd name="T31" fmla="*/ 319 h 362"/>
                  <a:gd name="T32" fmla="*/ 1356 w 1446"/>
                  <a:gd name="T33" fmla="*/ 337 h 362"/>
                  <a:gd name="T34" fmla="*/ 1328 w 1446"/>
                  <a:gd name="T35" fmla="*/ 350 h 362"/>
                  <a:gd name="T36" fmla="*/ 1297 w 1446"/>
                  <a:gd name="T37" fmla="*/ 358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8 h 362"/>
                  <a:gd name="T44" fmla="*/ 117 w 1446"/>
                  <a:gd name="T45" fmla="*/ 350 h 362"/>
                  <a:gd name="T46" fmla="*/ 89 w 1446"/>
                  <a:gd name="T47" fmla="*/ 337 h 362"/>
                  <a:gd name="T48" fmla="*/ 63 w 1446"/>
                  <a:gd name="T49" fmla="*/ 319 h 362"/>
                  <a:gd name="T50" fmla="*/ 41 w 1446"/>
                  <a:gd name="T51" fmla="*/ 297 h 362"/>
                  <a:gd name="T52" fmla="*/ 24 w 1446"/>
                  <a:gd name="T53" fmla="*/ 272 h 362"/>
                  <a:gd name="T54" fmla="*/ 10 w 1446"/>
                  <a:gd name="T55" fmla="*/ 244 h 362"/>
                  <a:gd name="T56" fmla="*/ 2 w 1446"/>
                  <a:gd name="T57" fmla="*/ 213 h 362"/>
                  <a:gd name="T58" fmla="*/ 0 w 1446"/>
                  <a:gd name="T59" fmla="*/ 181 h 362"/>
                  <a:gd name="T60" fmla="*/ 2 w 1446"/>
                  <a:gd name="T61" fmla="*/ 148 h 362"/>
                  <a:gd name="T62" fmla="*/ 10 w 1446"/>
                  <a:gd name="T63" fmla="*/ 117 h 362"/>
                  <a:gd name="T64" fmla="*/ 24 w 1446"/>
                  <a:gd name="T65" fmla="*/ 89 h 362"/>
                  <a:gd name="T66" fmla="*/ 41 w 1446"/>
                  <a:gd name="T67" fmla="*/ 64 h 362"/>
                  <a:gd name="T68" fmla="*/ 63 w 1446"/>
                  <a:gd name="T69" fmla="*/ 42 h 362"/>
                  <a:gd name="T70" fmla="*/ 89 w 1446"/>
                  <a:gd name="T71" fmla="*/ 25 h 362"/>
                  <a:gd name="T72" fmla="*/ 117 w 1446"/>
                  <a:gd name="T73" fmla="*/ 11 h 362"/>
                  <a:gd name="T74" fmla="*/ 147 w 1446"/>
                  <a:gd name="T75" fmla="*/ 3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3"/>
                    </a:lnTo>
                    <a:lnTo>
                      <a:pt x="1328" y="11"/>
                    </a:lnTo>
                    <a:lnTo>
                      <a:pt x="1356" y="25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8"/>
                    </a:lnTo>
                    <a:lnTo>
                      <a:pt x="1446" y="181"/>
                    </a:lnTo>
                    <a:lnTo>
                      <a:pt x="1443" y="213"/>
                    </a:lnTo>
                    <a:lnTo>
                      <a:pt x="1434" y="244"/>
                    </a:lnTo>
                    <a:lnTo>
                      <a:pt x="1421" y="272"/>
                    </a:lnTo>
                    <a:lnTo>
                      <a:pt x="1403" y="297"/>
                    </a:lnTo>
                    <a:lnTo>
                      <a:pt x="1381" y="319"/>
                    </a:lnTo>
                    <a:lnTo>
                      <a:pt x="1356" y="337"/>
                    </a:lnTo>
                    <a:lnTo>
                      <a:pt x="1328" y="350"/>
                    </a:lnTo>
                    <a:lnTo>
                      <a:pt x="1297" y="358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8"/>
                    </a:lnTo>
                    <a:lnTo>
                      <a:pt x="117" y="350"/>
                    </a:lnTo>
                    <a:lnTo>
                      <a:pt x="89" y="337"/>
                    </a:lnTo>
                    <a:lnTo>
                      <a:pt x="63" y="319"/>
                    </a:lnTo>
                    <a:lnTo>
                      <a:pt x="41" y="297"/>
                    </a:lnTo>
                    <a:lnTo>
                      <a:pt x="24" y="272"/>
                    </a:lnTo>
                    <a:lnTo>
                      <a:pt x="10" y="244"/>
                    </a:lnTo>
                    <a:lnTo>
                      <a:pt x="2" y="213"/>
                    </a:lnTo>
                    <a:lnTo>
                      <a:pt x="0" y="181"/>
                    </a:lnTo>
                    <a:lnTo>
                      <a:pt x="2" y="148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5"/>
                    </a:lnTo>
                    <a:lnTo>
                      <a:pt x="117" y="11"/>
                    </a:lnTo>
                    <a:lnTo>
                      <a:pt x="147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9" name="Freeform 10">
                <a:extLst>
                  <a:ext uri="{FF2B5EF4-FFF2-40B4-BE49-F238E27FC236}">
                    <a16:creationId xmlns:a16="http://schemas.microsoft.com/office/drawing/2014/main" id="{09831800-E439-4CDC-8439-7D7B5877D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42"/>
                <a:ext cx="132" cy="33"/>
              </a:xfrm>
              <a:custGeom>
                <a:avLst/>
                <a:gdLst>
                  <a:gd name="T0" fmla="*/ 180 w 1446"/>
                  <a:gd name="T1" fmla="*/ 0 h 360"/>
                  <a:gd name="T2" fmla="*/ 1266 w 1446"/>
                  <a:gd name="T3" fmla="*/ 0 h 360"/>
                  <a:gd name="T4" fmla="*/ 1298 w 1446"/>
                  <a:gd name="T5" fmla="*/ 2 h 360"/>
                  <a:gd name="T6" fmla="*/ 1328 w 1446"/>
                  <a:gd name="T7" fmla="*/ 11 h 360"/>
                  <a:gd name="T8" fmla="*/ 1356 w 1446"/>
                  <a:gd name="T9" fmla="*/ 23 h 360"/>
                  <a:gd name="T10" fmla="*/ 1381 w 1446"/>
                  <a:gd name="T11" fmla="*/ 42 h 360"/>
                  <a:gd name="T12" fmla="*/ 1403 w 1446"/>
                  <a:gd name="T13" fmla="*/ 64 h 360"/>
                  <a:gd name="T14" fmla="*/ 1421 w 1446"/>
                  <a:gd name="T15" fmla="*/ 89 h 360"/>
                  <a:gd name="T16" fmla="*/ 1434 w 1446"/>
                  <a:gd name="T17" fmla="*/ 117 h 360"/>
                  <a:gd name="T18" fmla="*/ 1443 w 1446"/>
                  <a:gd name="T19" fmla="*/ 147 h 360"/>
                  <a:gd name="T20" fmla="*/ 1446 w 1446"/>
                  <a:gd name="T21" fmla="*/ 179 h 360"/>
                  <a:gd name="T22" fmla="*/ 1443 w 1446"/>
                  <a:gd name="T23" fmla="*/ 213 h 360"/>
                  <a:gd name="T24" fmla="*/ 1434 w 1446"/>
                  <a:gd name="T25" fmla="*/ 243 h 360"/>
                  <a:gd name="T26" fmla="*/ 1421 w 1446"/>
                  <a:gd name="T27" fmla="*/ 271 h 360"/>
                  <a:gd name="T28" fmla="*/ 1403 w 1446"/>
                  <a:gd name="T29" fmla="*/ 297 h 360"/>
                  <a:gd name="T30" fmla="*/ 1381 w 1446"/>
                  <a:gd name="T31" fmla="*/ 318 h 360"/>
                  <a:gd name="T32" fmla="*/ 1356 w 1446"/>
                  <a:gd name="T33" fmla="*/ 337 h 360"/>
                  <a:gd name="T34" fmla="*/ 1328 w 1446"/>
                  <a:gd name="T35" fmla="*/ 349 h 360"/>
                  <a:gd name="T36" fmla="*/ 1297 w 1446"/>
                  <a:gd name="T37" fmla="*/ 358 h 360"/>
                  <a:gd name="T38" fmla="*/ 1265 w 1446"/>
                  <a:gd name="T39" fmla="*/ 360 h 360"/>
                  <a:gd name="T40" fmla="*/ 180 w 1446"/>
                  <a:gd name="T41" fmla="*/ 360 h 360"/>
                  <a:gd name="T42" fmla="*/ 147 w 1446"/>
                  <a:gd name="T43" fmla="*/ 358 h 360"/>
                  <a:gd name="T44" fmla="*/ 117 w 1446"/>
                  <a:gd name="T45" fmla="*/ 349 h 360"/>
                  <a:gd name="T46" fmla="*/ 89 w 1446"/>
                  <a:gd name="T47" fmla="*/ 337 h 360"/>
                  <a:gd name="T48" fmla="*/ 63 w 1446"/>
                  <a:gd name="T49" fmla="*/ 318 h 360"/>
                  <a:gd name="T50" fmla="*/ 41 w 1446"/>
                  <a:gd name="T51" fmla="*/ 297 h 360"/>
                  <a:gd name="T52" fmla="*/ 24 w 1446"/>
                  <a:gd name="T53" fmla="*/ 271 h 360"/>
                  <a:gd name="T54" fmla="*/ 10 w 1446"/>
                  <a:gd name="T55" fmla="*/ 243 h 360"/>
                  <a:gd name="T56" fmla="*/ 2 w 1446"/>
                  <a:gd name="T57" fmla="*/ 213 h 360"/>
                  <a:gd name="T58" fmla="*/ 0 w 1446"/>
                  <a:gd name="T59" fmla="*/ 179 h 360"/>
                  <a:gd name="T60" fmla="*/ 2 w 1446"/>
                  <a:gd name="T61" fmla="*/ 147 h 360"/>
                  <a:gd name="T62" fmla="*/ 10 w 1446"/>
                  <a:gd name="T63" fmla="*/ 117 h 360"/>
                  <a:gd name="T64" fmla="*/ 24 w 1446"/>
                  <a:gd name="T65" fmla="*/ 89 h 360"/>
                  <a:gd name="T66" fmla="*/ 41 w 1446"/>
                  <a:gd name="T67" fmla="*/ 64 h 360"/>
                  <a:gd name="T68" fmla="*/ 63 w 1446"/>
                  <a:gd name="T69" fmla="*/ 42 h 360"/>
                  <a:gd name="T70" fmla="*/ 89 w 1446"/>
                  <a:gd name="T71" fmla="*/ 23 h 360"/>
                  <a:gd name="T72" fmla="*/ 117 w 1446"/>
                  <a:gd name="T73" fmla="*/ 11 h 360"/>
                  <a:gd name="T74" fmla="*/ 147 w 1446"/>
                  <a:gd name="T75" fmla="*/ 2 h 360"/>
                  <a:gd name="T76" fmla="*/ 180 w 1446"/>
                  <a:gd name="T77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0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2"/>
                    </a:lnTo>
                    <a:lnTo>
                      <a:pt x="1328" y="11"/>
                    </a:lnTo>
                    <a:lnTo>
                      <a:pt x="1356" y="23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7"/>
                    </a:lnTo>
                    <a:lnTo>
                      <a:pt x="1446" y="179"/>
                    </a:lnTo>
                    <a:lnTo>
                      <a:pt x="1443" y="213"/>
                    </a:lnTo>
                    <a:lnTo>
                      <a:pt x="1434" y="243"/>
                    </a:lnTo>
                    <a:lnTo>
                      <a:pt x="1421" y="271"/>
                    </a:lnTo>
                    <a:lnTo>
                      <a:pt x="1403" y="297"/>
                    </a:lnTo>
                    <a:lnTo>
                      <a:pt x="1381" y="318"/>
                    </a:lnTo>
                    <a:lnTo>
                      <a:pt x="1356" y="337"/>
                    </a:lnTo>
                    <a:lnTo>
                      <a:pt x="1328" y="349"/>
                    </a:lnTo>
                    <a:lnTo>
                      <a:pt x="1297" y="358"/>
                    </a:lnTo>
                    <a:lnTo>
                      <a:pt x="1265" y="360"/>
                    </a:lnTo>
                    <a:lnTo>
                      <a:pt x="180" y="360"/>
                    </a:lnTo>
                    <a:lnTo>
                      <a:pt x="147" y="358"/>
                    </a:lnTo>
                    <a:lnTo>
                      <a:pt x="117" y="349"/>
                    </a:lnTo>
                    <a:lnTo>
                      <a:pt x="89" y="337"/>
                    </a:lnTo>
                    <a:lnTo>
                      <a:pt x="63" y="318"/>
                    </a:lnTo>
                    <a:lnTo>
                      <a:pt x="41" y="297"/>
                    </a:lnTo>
                    <a:lnTo>
                      <a:pt x="24" y="271"/>
                    </a:lnTo>
                    <a:lnTo>
                      <a:pt x="10" y="243"/>
                    </a:lnTo>
                    <a:lnTo>
                      <a:pt x="2" y="213"/>
                    </a:lnTo>
                    <a:lnTo>
                      <a:pt x="0" y="179"/>
                    </a:lnTo>
                    <a:lnTo>
                      <a:pt x="2" y="147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3"/>
                    </a:lnTo>
                    <a:lnTo>
                      <a:pt x="117" y="11"/>
                    </a:lnTo>
                    <a:lnTo>
                      <a:pt x="147" y="2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100" name="Freeform 11">
                <a:extLst>
                  <a:ext uri="{FF2B5EF4-FFF2-40B4-BE49-F238E27FC236}">
                    <a16:creationId xmlns:a16="http://schemas.microsoft.com/office/drawing/2014/main" id="{398212E6-C94F-4C15-80DD-7E7F4EFDF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91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4 h 362"/>
                  <a:gd name="T6" fmla="*/ 1328 w 1446"/>
                  <a:gd name="T7" fmla="*/ 12 h 362"/>
                  <a:gd name="T8" fmla="*/ 1356 w 1446"/>
                  <a:gd name="T9" fmla="*/ 25 h 362"/>
                  <a:gd name="T10" fmla="*/ 1381 w 1446"/>
                  <a:gd name="T11" fmla="*/ 43 h 362"/>
                  <a:gd name="T12" fmla="*/ 1403 w 1446"/>
                  <a:gd name="T13" fmla="*/ 65 h 362"/>
                  <a:gd name="T14" fmla="*/ 1421 w 1446"/>
                  <a:gd name="T15" fmla="*/ 90 h 362"/>
                  <a:gd name="T16" fmla="*/ 1434 w 1446"/>
                  <a:gd name="T17" fmla="*/ 118 h 362"/>
                  <a:gd name="T18" fmla="*/ 1443 w 1446"/>
                  <a:gd name="T19" fmla="*/ 149 h 362"/>
                  <a:gd name="T20" fmla="*/ 1446 w 1446"/>
                  <a:gd name="T21" fmla="*/ 181 h 362"/>
                  <a:gd name="T22" fmla="*/ 1443 w 1446"/>
                  <a:gd name="T23" fmla="*/ 214 h 362"/>
                  <a:gd name="T24" fmla="*/ 1434 w 1446"/>
                  <a:gd name="T25" fmla="*/ 245 h 362"/>
                  <a:gd name="T26" fmla="*/ 1421 w 1446"/>
                  <a:gd name="T27" fmla="*/ 273 h 362"/>
                  <a:gd name="T28" fmla="*/ 1403 w 1446"/>
                  <a:gd name="T29" fmla="*/ 298 h 362"/>
                  <a:gd name="T30" fmla="*/ 1381 w 1446"/>
                  <a:gd name="T31" fmla="*/ 320 h 362"/>
                  <a:gd name="T32" fmla="*/ 1356 w 1446"/>
                  <a:gd name="T33" fmla="*/ 337 h 362"/>
                  <a:gd name="T34" fmla="*/ 1328 w 1446"/>
                  <a:gd name="T35" fmla="*/ 351 h 362"/>
                  <a:gd name="T36" fmla="*/ 1297 w 1446"/>
                  <a:gd name="T37" fmla="*/ 359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9 h 362"/>
                  <a:gd name="T44" fmla="*/ 117 w 1446"/>
                  <a:gd name="T45" fmla="*/ 351 h 362"/>
                  <a:gd name="T46" fmla="*/ 89 w 1446"/>
                  <a:gd name="T47" fmla="*/ 337 h 362"/>
                  <a:gd name="T48" fmla="*/ 63 w 1446"/>
                  <a:gd name="T49" fmla="*/ 320 h 362"/>
                  <a:gd name="T50" fmla="*/ 41 w 1446"/>
                  <a:gd name="T51" fmla="*/ 298 h 362"/>
                  <a:gd name="T52" fmla="*/ 24 w 1446"/>
                  <a:gd name="T53" fmla="*/ 273 h 362"/>
                  <a:gd name="T54" fmla="*/ 10 w 1446"/>
                  <a:gd name="T55" fmla="*/ 245 h 362"/>
                  <a:gd name="T56" fmla="*/ 2 w 1446"/>
                  <a:gd name="T57" fmla="*/ 214 h 362"/>
                  <a:gd name="T58" fmla="*/ 0 w 1446"/>
                  <a:gd name="T59" fmla="*/ 181 h 362"/>
                  <a:gd name="T60" fmla="*/ 2 w 1446"/>
                  <a:gd name="T61" fmla="*/ 149 h 362"/>
                  <a:gd name="T62" fmla="*/ 10 w 1446"/>
                  <a:gd name="T63" fmla="*/ 118 h 362"/>
                  <a:gd name="T64" fmla="*/ 24 w 1446"/>
                  <a:gd name="T65" fmla="*/ 90 h 362"/>
                  <a:gd name="T66" fmla="*/ 41 w 1446"/>
                  <a:gd name="T67" fmla="*/ 65 h 362"/>
                  <a:gd name="T68" fmla="*/ 63 w 1446"/>
                  <a:gd name="T69" fmla="*/ 43 h 362"/>
                  <a:gd name="T70" fmla="*/ 89 w 1446"/>
                  <a:gd name="T71" fmla="*/ 25 h 362"/>
                  <a:gd name="T72" fmla="*/ 117 w 1446"/>
                  <a:gd name="T73" fmla="*/ 12 h 362"/>
                  <a:gd name="T74" fmla="*/ 147 w 1446"/>
                  <a:gd name="T75" fmla="*/ 4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4"/>
                    </a:lnTo>
                    <a:lnTo>
                      <a:pt x="1328" y="12"/>
                    </a:lnTo>
                    <a:lnTo>
                      <a:pt x="1356" y="25"/>
                    </a:lnTo>
                    <a:lnTo>
                      <a:pt x="1381" y="43"/>
                    </a:lnTo>
                    <a:lnTo>
                      <a:pt x="1403" y="65"/>
                    </a:lnTo>
                    <a:lnTo>
                      <a:pt x="1421" y="90"/>
                    </a:lnTo>
                    <a:lnTo>
                      <a:pt x="1434" y="118"/>
                    </a:lnTo>
                    <a:lnTo>
                      <a:pt x="1443" y="149"/>
                    </a:lnTo>
                    <a:lnTo>
                      <a:pt x="1446" y="181"/>
                    </a:lnTo>
                    <a:lnTo>
                      <a:pt x="1443" y="214"/>
                    </a:lnTo>
                    <a:lnTo>
                      <a:pt x="1434" y="245"/>
                    </a:lnTo>
                    <a:lnTo>
                      <a:pt x="1421" y="273"/>
                    </a:lnTo>
                    <a:lnTo>
                      <a:pt x="1403" y="298"/>
                    </a:lnTo>
                    <a:lnTo>
                      <a:pt x="1381" y="320"/>
                    </a:lnTo>
                    <a:lnTo>
                      <a:pt x="1356" y="337"/>
                    </a:lnTo>
                    <a:lnTo>
                      <a:pt x="1328" y="351"/>
                    </a:lnTo>
                    <a:lnTo>
                      <a:pt x="1297" y="359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9"/>
                    </a:lnTo>
                    <a:lnTo>
                      <a:pt x="117" y="351"/>
                    </a:lnTo>
                    <a:lnTo>
                      <a:pt x="89" y="337"/>
                    </a:lnTo>
                    <a:lnTo>
                      <a:pt x="63" y="320"/>
                    </a:lnTo>
                    <a:lnTo>
                      <a:pt x="41" y="298"/>
                    </a:lnTo>
                    <a:lnTo>
                      <a:pt x="24" y="273"/>
                    </a:lnTo>
                    <a:lnTo>
                      <a:pt x="10" y="245"/>
                    </a:lnTo>
                    <a:lnTo>
                      <a:pt x="2" y="214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1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7" y="12"/>
                    </a:lnTo>
                    <a:lnTo>
                      <a:pt x="147" y="4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PNU CSE 2021 Graduation</a:t>
            </a:r>
            <a:r>
              <a:rPr lang="ko-KR" altLang="en-US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40286" y="2069389"/>
            <a:ext cx="755075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1500" dirty="0">
              <a:solidFill>
                <a:srgbClr val="686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500" dirty="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Scenario </a:t>
            </a:r>
            <a:r>
              <a:rPr lang="en-US" altLang="ko-KR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  /  10</a:t>
              </a:r>
              <a:endParaRPr lang="ko-KR" altLang="en-US" sz="13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12FBF31D-81FB-442F-BA7D-F068CBE94524}"/>
              </a:ext>
            </a:extLst>
          </p:cNvPr>
          <p:cNvSpPr txBox="1"/>
          <p:nvPr/>
        </p:nvSpPr>
        <p:spPr>
          <a:xfrm>
            <a:off x="4124701" y="2797202"/>
            <a:ext cx="700562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교통소음이 존재하는 </a:t>
            </a:r>
            <a:r>
              <a:rPr lang="ko-KR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드라이브스루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인터콤에서의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활용안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실제 사례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090760-B1BD-46F3-8096-27D1251ECCD8}"/>
              </a:ext>
            </a:extLst>
          </p:cNvPr>
          <p:cNvSpPr txBox="1"/>
          <p:nvPr/>
        </p:nvSpPr>
        <p:spPr>
          <a:xfrm>
            <a:off x="1061674" y="2657823"/>
            <a:ext cx="2044263" cy="366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8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Scenario</a:t>
            </a:r>
            <a:r>
              <a:rPr lang="ko-KR" altLang="en-US" sz="28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280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D11181-4CB1-403B-90F4-672186370FC6}"/>
              </a:ext>
            </a:extLst>
          </p:cNvPr>
          <p:cNvSpPr txBox="1"/>
          <p:nvPr/>
        </p:nvSpPr>
        <p:spPr>
          <a:xfrm>
            <a:off x="1061674" y="3076216"/>
            <a:ext cx="2044263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Drive-through</a:t>
            </a:r>
          </a:p>
          <a:p>
            <a:pPr>
              <a:lnSpc>
                <a:spcPct val="80000"/>
              </a:lnSpc>
            </a:pPr>
            <a:r>
              <a:rPr lang="en-US" altLang="ko-KR" sz="20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Intercom</a:t>
            </a:r>
            <a:endParaRPr lang="ko-KR" altLang="en-US" sz="200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48018A-9866-41CF-8C9A-C69D22F59BCD}"/>
              </a:ext>
            </a:extLst>
          </p:cNvPr>
          <p:cNvSpPr txBox="1"/>
          <p:nvPr/>
        </p:nvSpPr>
        <p:spPr>
          <a:xfrm>
            <a:off x="4124700" y="3290500"/>
            <a:ext cx="6864878" cy="2677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fontAlgn="base" latinLnBrk="1"/>
            <a:r>
              <a:rPr lang="ko-KR" altLang="en-US" b="0" i="0" dirty="0" err="1">
                <a:effectLst/>
                <a:latin typeface="HelveticaNeue-Regular"/>
              </a:rPr>
              <a:t>트란소노</a:t>
            </a:r>
            <a:r>
              <a:rPr lang="en-US" altLang="ko-KR" b="0" i="0" dirty="0">
                <a:effectLst/>
                <a:latin typeface="HelveticaNeue-Regular"/>
              </a:rPr>
              <a:t>, 3M</a:t>
            </a:r>
            <a:r>
              <a:rPr lang="ko-KR" altLang="en-US" b="0" i="0" dirty="0">
                <a:effectLst/>
                <a:latin typeface="HelveticaNeue-Regular"/>
              </a:rPr>
              <a:t>과 잡음제거 솔루션 공동 개발</a:t>
            </a:r>
            <a:endParaRPr lang="en-US" altLang="ko-KR" b="0" i="0" dirty="0">
              <a:effectLst/>
              <a:latin typeface="HelveticaNeue-Regular"/>
            </a:endParaRPr>
          </a:p>
          <a:p>
            <a:pPr algn="l" fontAlgn="base" latinLnBrk="1"/>
            <a:r>
              <a:rPr lang="ko-KR" altLang="en-US" sz="1200" b="0" i="0" dirty="0">
                <a:effectLst/>
                <a:latin typeface="HelveticaNeue-Light"/>
              </a:rPr>
              <a:t>한양대 기술지주회사 자회사인 </a:t>
            </a:r>
            <a:r>
              <a:rPr lang="ko-KR" altLang="en-US" sz="1200" b="0" i="0" dirty="0" err="1">
                <a:effectLst/>
                <a:latin typeface="HelveticaNeue-Light"/>
              </a:rPr>
              <a:t>트란소노가</a:t>
            </a:r>
            <a:r>
              <a:rPr lang="ko-KR" altLang="en-US" sz="1200" b="0" i="0" dirty="0">
                <a:effectLst/>
                <a:latin typeface="HelveticaNeue-Light"/>
              </a:rPr>
              <a:t> </a:t>
            </a:r>
            <a:r>
              <a:rPr lang="en-US" altLang="ko-KR" sz="1200" b="0" i="0" dirty="0">
                <a:effectLst/>
                <a:latin typeface="HelveticaNeue-Light"/>
              </a:rPr>
              <a:t>3M</a:t>
            </a:r>
            <a:r>
              <a:rPr lang="ko-KR" altLang="en-US" sz="1200" b="0" i="0" dirty="0">
                <a:effectLst/>
                <a:latin typeface="HelveticaNeue-Light"/>
              </a:rPr>
              <a:t>과 잡음 제거 솔루션 </a:t>
            </a:r>
            <a:r>
              <a:rPr lang="en-US" altLang="ko-KR" sz="1200" b="0" i="0" dirty="0">
                <a:effectLst/>
                <a:latin typeface="HelveticaNeue-Light"/>
              </a:rPr>
              <a:t>`</a:t>
            </a:r>
            <a:r>
              <a:rPr lang="ko-KR" altLang="en-US" sz="1200" b="0" i="0" dirty="0" err="1">
                <a:effectLst/>
                <a:latin typeface="HelveticaNeue-Light"/>
              </a:rPr>
              <a:t>일렉토복스</a:t>
            </a:r>
            <a:r>
              <a:rPr lang="en-US" altLang="ko-KR" sz="1200" b="0" i="0" dirty="0">
                <a:effectLst/>
                <a:latin typeface="HelveticaNeue-Light"/>
              </a:rPr>
              <a:t>(</a:t>
            </a:r>
            <a:r>
              <a:rPr lang="en-US" altLang="ko-KR" sz="1200" b="0" i="0" dirty="0" err="1">
                <a:effectLst/>
                <a:latin typeface="HelveticaNeue-Light"/>
              </a:rPr>
              <a:t>ElectoVox</a:t>
            </a:r>
            <a:r>
              <a:rPr lang="en-US" altLang="ko-KR" sz="1200" b="0" i="0" dirty="0">
                <a:effectLst/>
                <a:latin typeface="HelveticaNeue-Light"/>
              </a:rPr>
              <a:t>)` </a:t>
            </a:r>
            <a:r>
              <a:rPr lang="ko-KR" altLang="en-US" sz="1200" b="0" i="0" dirty="0">
                <a:effectLst/>
                <a:latin typeface="HelveticaNeue-Light"/>
              </a:rPr>
              <a:t>개발 의향서</a:t>
            </a:r>
            <a:r>
              <a:rPr lang="en-US" altLang="ko-KR" sz="1200" b="0" i="0" dirty="0">
                <a:effectLst/>
                <a:latin typeface="HelveticaNeue-Light"/>
              </a:rPr>
              <a:t>(LOI)</a:t>
            </a:r>
            <a:r>
              <a:rPr lang="ko-KR" altLang="en-US" sz="1200" b="0" i="0" dirty="0">
                <a:effectLst/>
                <a:latin typeface="HelveticaNeue-Light"/>
              </a:rPr>
              <a:t>를 교환했다고 밝혔다</a:t>
            </a:r>
            <a:r>
              <a:rPr lang="en-US" altLang="ko-KR" sz="1200" b="0" i="0" dirty="0">
                <a:effectLst/>
                <a:latin typeface="HelveticaNeue-Light"/>
              </a:rPr>
              <a:t>.</a:t>
            </a:r>
            <a:br>
              <a:rPr lang="ko-KR" altLang="en-US" sz="1200" dirty="0"/>
            </a:br>
            <a:br>
              <a:rPr lang="ko-KR" altLang="en-US" sz="1200" dirty="0"/>
            </a:br>
            <a:r>
              <a:rPr lang="ko-KR" altLang="en-US" sz="1200" b="0" i="0" dirty="0" err="1">
                <a:effectLst/>
                <a:latin typeface="HelveticaNeue-Light"/>
              </a:rPr>
              <a:t>트란소노는</a:t>
            </a:r>
            <a:r>
              <a:rPr lang="ko-KR" altLang="en-US" sz="1200" b="0" i="0" dirty="0">
                <a:effectLst/>
                <a:latin typeface="HelveticaNeue-Light"/>
              </a:rPr>
              <a:t> 지난해 </a:t>
            </a:r>
            <a:r>
              <a:rPr lang="en-US" altLang="ko-KR" sz="1200" b="0" i="0" dirty="0">
                <a:effectLst/>
                <a:latin typeface="HelveticaNeue-Light"/>
              </a:rPr>
              <a:t>8</a:t>
            </a:r>
            <a:r>
              <a:rPr lang="ko-KR" altLang="en-US" sz="1200" b="0" i="0" dirty="0">
                <a:effectLst/>
                <a:latin typeface="HelveticaNeue-Light"/>
              </a:rPr>
              <a:t>월부터 미국 텍사스대학의 </a:t>
            </a:r>
            <a:r>
              <a:rPr lang="en-US" altLang="ko-KR" sz="1200" b="0" i="0" dirty="0">
                <a:effectLst/>
                <a:latin typeface="HelveticaNeue-Light"/>
              </a:rPr>
              <a:t>GCG(Global Commercialization Group)</a:t>
            </a:r>
            <a:r>
              <a:rPr lang="ko-KR" altLang="en-US" sz="1200" b="0" i="0" dirty="0">
                <a:effectLst/>
                <a:latin typeface="HelveticaNeue-Light"/>
              </a:rPr>
              <a:t>와 협력</a:t>
            </a:r>
            <a:r>
              <a:rPr lang="en-US" altLang="ko-KR" sz="1200" b="0" i="0" dirty="0">
                <a:effectLst/>
                <a:latin typeface="HelveticaNeue-Light"/>
              </a:rPr>
              <a:t>, </a:t>
            </a:r>
            <a:r>
              <a:rPr lang="ko-KR" altLang="en-US" sz="1200" b="0" i="0" dirty="0">
                <a:effectLst/>
                <a:highlight>
                  <a:srgbClr val="00C300"/>
                </a:highlight>
                <a:latin typeface="HelveticaNeue-Light"/>
              </a:rPr>
              <a:t>맥도날드 </a:t>
            </a:r>
            <a:r>
              <a:rPr lang="en-US" altLang="ko-KR" sz="1200" b="0" i="0" dirty="0">
                <a:effectLst/>
                <a:highlight>
                  <a:srgbClr val="00C300"/>
                </a:highlight>
                <a:latin typeface="HelveticaNeue-Light"/>
              </a:rPr>
              <a:t>`</a:t>
            </a:r>
            <a:r>
              <a:rPr lang="ko-KR" altLang="en-US" sz="1200" b="0" i="0" dirty="0">
                <a:effectLst/>
                <a:highlight>
                  <a:srgbClr val="00C300"/>
                </a:highlight>
                <a:latin typeface="HelveticaNeue-Light"/>
              </a:rPr>
              <a:t>드라이브인</a:t>
            </a:r>
            <a:r>
              <a:rPr lang="en-US" altLang="ko-KR" sz="1200" b="0" i="0" dirty="0">
                <a:effectLst/>
                <a:highlight>
                  <a:srgbClr val="00C300"/>
                </a:highlight>
                <a:latin typeface="HelveticaNeue-Light"/>
              </a:rPr>
              <a:t>(Drive-in)`</a:t>
            </a:r>
            <a:r>
              <a:rPr lang="ko-KR" altLang="en-US" sz="1200" b="0" i="0" dirty="0">
                <a:effectLst/>
                <a:highlight>
                  <a:srgbClr val="00C300"/>
                </a:highlight>
                <a:latin typeface="HelveticaNeue-Light"/>
              </a:rPr>
              <a:t>과 같이 차량외부 통신장비를 이용해 커뮤니케이션하는 </a:t>
            </a:r>
            <a:r>
              <a:rPr lang="en-US" altLang="ko-KR" sz="1200" b="0" i="0" dirty="0">
                <a:effectLst/>
                <a:highlight>
                  <a:srgbClr val="00C300"/>
                </a:highlight>
                <a:latin typeface="HelveticaNeue-Light"/>
              </a:rPr>
              <a:t>3M</a:t>
            </a:r>
            <a:r>
              <a:rPr lang="ko-KR" altLang="en-US" sz="1200" b="0" i="0" dirty="0">
                <a:effectLst/>
                <a:highlight>
                  <a:srgbClr val="00C300"/>
                </a:highlight>
                <a:latin typeface="HelveticaNeue-Light"/>
              </a:rPr>
              <a:t>의 </a:t>
            </a:r>
            <a:r>
              <a:rPr lang="en-US" altLang="ko-KR" sz="1200" b="0" i="0" dirty="0">
                <a:effectLst/>
                <a:highlight>
                  <a:srgbClr val="00C300"/>
                </a:highlight>
                <a:latin typeface="HelveticaNeue-Light"/>
              </a:rPr>
              <a:t>`</a:t>
            </a:r>
            <a:r>
              <a:rPr lang="ko-KR" altLang="en-US" sz="1200" b="0" i="0" dirty="0" err="1">
                <a:effectLst/>
                <a:highlight>
                  <a:srgbClr val="00C300"/>
                </a:highlight>
                <a:latin typeface="HelveticaNeue-Light"/>
              </a:rPr>
              <a:t>드라이브스루</a:t>
            </a:r>
            <a:r>
              <a:rPr lang="ko-KR" altLang="en-US" sz="1200" b="0" i="0" dirty="0">
                <a:effectLst/>
                <a:highlight>
                  <a:srgbClr val="00C300"/>
                </a:highlight>
                <a:latin typeface="HelveticaNeue-Light"/>
              </a:rPr>
              <a:t> </a:t>
            </a:r>
            <a:r>
              <a:rPr lang="ko-KR" altLang="en-US" sz="1200" b="0" i="0" dirty="0" err="1">
                <a:effectLst/>
                <a:highlight>
                  <a:srgbClr val="00C300"/>
                </a:highlight>
                <a:latin typeface="HelveticaNeue-Light"/>
              </a:rPr>
              <a:t>인터컴시스템</a:t>
            </a:r>
            <a:r>
              <a:rPr lang="en-US" altLang="ko-KR" sz="1200" b="0" i="0" dirty="0">
                <a:effectLst/>
                <a:highlight>
                  <a:srgbClr val="00C300"/>
                </a:highlight>
                <a:latin typeface="HelveticaNeue-Light"/>
              </a:rPr>
              <a:t>(Drive-thru intercom System)`</a:t>
            </a:r>
            <a:r>
              <a:rPr lang="ko-KR" altLang="en-US" sz="1200" b="0" i="0" dirty="0">
                <a:effectLst/>
                <a:highlight>
                  <a:srgbClr val="00C300"/>
                </a:highlight>
                <a:latin typeface="HelveticaNeue-Light"/>
              </a:rPr>
              <a:t>과 공사장 같은 고도 위험 잡음환경에서 커뮤니케이션하는 통신 헤드세트에 </a:t>
            </a:r>
            <a:r>
              <a:rPr lang="ko-KR" altLang="en-US" sz="1200" b="0" i="0" dirty="0" err="1">
                <a:effectLst/>
                <a:highlight>
                  <a:srgbClr val="00C300"/>
                </a:highlight>
                <a:latin typeface="HelveticaNeue-Light"/>
              </a:rPr>
              <a:t>일렉토복스를</a:t>
            </a:r>
            <a:r>
              <a:rPr lang="ko-KR" altLang="en-US" sz="1200" b="0" i="0" dirty="0">
                <a:effectLst/>
                <a:highlight>
                  <a:srgbClr val="00C300"/>
                </a:highlight>
                <a:latin typeface="HelveticaNeue-Light"/>
              </a:rPr>
              <a:t> 적용하는 것에 대해 </a:t>
            </a:r>
            <a:r>
              <a:rPr lang="en-US" altLang="ko-KR" sz="1200" b="0" i="0" dirty="0">
                <a:effectLst/>
                <a:highlight>
                  <a:srgbClr val="00C300"/>
                </a:highlight>
                <a:latin typeface="HelveticaNeue-Light"/>
              </a:rPr>
              <a:t>3M</a:t>
            </a:r>
            <a:r>
              <a:rPr lang="ko-KR" altLang="en-US" sz="1200" b="0" i="0" dirty="0">
                <a:effectLst/>
                <a:highlight>
                  <a:srgbClr val="00C300"/>
                </a:highlight>
                <a:latin typeface="HelveticaNeue-Light"/>
              </a:rPr>
              <a:t>과 논의해 왔다</a:t>
            </a:r>
            <a:r>
              <a:rPr lang="en-US" altLang="ko-KR" sz="1200" b="0" i="0" dirty="0">
                <a:effectLst/>
                <a:highlight>
                  <a:srgbClr val="00C300"/>
                </a:highlight>
                <a:latin typeface="HelveticaNeue-Light"/>
              </a:rPr>
              <a:t>.</a:t>
            </a:r>
            <a:br>
              <a:rPr lang="ko-KR" altLang="en-US" sz="1200" dirty="0"/>
            </a:br>
            <a:br>
              <a:rPr lang="ko-KR" altLang="en-US" sz="1200" dirty="0"/>
            </a:br>
            <a:r>
              <a:rPr lang="ko-KR" altLang="en-US" sz="1200" b="0" i="0" dirty="0">
                <a:effectLst/>
                <a:latin typeface="HelveticaNeue-Light"/>
              </a:rPr>
              <a:t>의향서 체결은 음성인식 분야에서 의미 있는 평가를 받았다는 것뿐만 아니라 해외시장에 본격적으로 진출할 수 있는 신호탄으로도 주목할 만하다</a:t>
            </a:r>
            <a:r>
              <a:rPr lang="en-US" altLang="ko-KR" sz="1200" b="0" i="0" dirty="0">
                <a:effectLst/>
                <a:latin typeface="HelveticaNeue-Light"/>
              </a:rPr>
              <a:t>.</a:t>
            </a:r>
            <a:br>
              <a:rPr lang="ko-KR" altLang="en-US" sz="1200" dirty="0"/>
            </a:br>
            <a:br>
              <a:rPr lang="ko-KR" altLang="en-US" sz="1200" dirty="0"/>
            </a:br>
            <a:r>
              <a:rPr lang="ko-KR" altLang="en-US" sz="1200" b="0" i="0" dirty="0">
                <a:effectLst/>
                <a:latin typeface="HelveticaNeue-Light"/>
              </a:rPr>
              <a:t>김태정 </a:t>
            </a:r>
            <a:r>
              <a:rPr lang="ko-KR" altLang="en-US" sz="1200" b="0" i="0" dirty="0" err="1">
                <a:effectLst/>
                <a:latin typeface="HelveticaNeue-Light"/>
              </a:rPr>
              <a:t>트란소노</a:t>
            </a:r>
            <a:r>
              <a:rPr lang="ko-KR" altLang="en-US" sz="1200" b="0" i="0" dirty="0">
                <a:effectLst/>
                <a:latin typeface="HelveticaNeue-Light"/>
              </a:rPr>
              <a:t> 대표는 “</a:t>
            </a:r>
            <a:r>
              <a:rPr lang="ko-KR" altLang="en-US" sz="1200" b="0" i="0" dirty="0" err="1">
                <a:effectLst/>
                <a:latin typeface="HelveticaNeue-Light"/>
              </a:rPr>
              <a:t>국내에서뿐만</a:t>
            </a:r>
            <a:r>
              <a:rPr lang="ko-KR" altLang="en-US" sz="1200" b="0" i="0" dirty="0">
                <a:effectLst/>
                <a:latin typeface="HelveticaNeue-Light"/>
              </a:rPr>
              <a:t> 아니라 해외에서 기술에 대한 기대와 신뢰가 높아지고 있다”며 “의향서 진행 후 앞으로의 가시적인 성과를 </a:t>
            </a:r>
            <a:r>
              <a:rPr lang="ko-KR" altLang="en-US" sz="1200" b="0" i="0" dirty="0" err="1">
                <a:effectLst/>
                <a:latin typeface="HelveticaNeue-Light"/>
              </a:rPr>
              <a:t>기대한다”고</a:t>
            </a:r>
            <a:r>
              <a:rPr lang="ko-KR" altLang="en-US" sz="1200" b="0" i="0" dirty="0">
                <a:effectLst/>
                <a:latin typeface="HelveticaNeue-Light"/>
              </a:rPr>
              <a:t> 포부를 밝혔다</a:t>
            </a:r>
            <a:r>
              <a:rPr lang="en-US" altLang="ko-KR" sz="1200" b="0" i="0" dirty="0">
                <a:effectLst/>
                <a:latin typeface="HelveticaNeue-Light"/>
              </a:rPr>
              <a:t>.</a:t>
            </a:r>
            <a:endParaRPr lang="ko-KR" altLang="en-US" sz="1200" b="0" i="0" dirty="0">
              <a:effectLst/>
              <a:latin typeface="HelveticaNeue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536443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:a16="http://schemas.microsoft.com/office/drawing/2014/main" id="{417ECB2C-18CD-481D-9D4B-8E422723A71A}"/>
              </a:ext>
            </a:extLst>
          </p:cNvPr>
          <p:cNvGrpSpPr/>
          <p:nvPr/>
        </p:nvGrpSpPr>
        <p:grpSpPr>
          <a:xfrm>
            <a:off x="4145827" y="1466561"/>
            <a:ext cx="682207" cy="682206"/>
            <a:chOff x="6270029" y="3755207"/>
            <a:chExt cx="682207" cy="682206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B9A744AC-478A-4360-9860-1D8EAA628E03}"/>
                </a:ext>
              </a:extLst>
            </p:cNvPr>
            <p:cNvSpPr/>
            <p:nvPr/>
          </p:nvSpPr>
          <p:spPr>
            <a:xfrm>
              <a:off x="6270029" y="3755207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94" name="Group 5">
              <a:extLst>
                <a:ext uri="{FF2B5EF4-FFF2-40B4-BE49-F238E27FC236}">
                  <a16:creationId xmlns:a16="http://schemas.microsoft.com/office/drawing/2014/main" id="{0BFA70A8-129E-461E-8E6E-0CB139372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77020" y="3938852"/>
              <a:ext cx="314080" cy="328258"/>
              <a:chOff x="1239" y="1735"/>
              <a:chExt cx="288" cy="301"/>
            </a:xfrm>
            <a:solidFill>
              <a:srgbClr val="00C300"/>
            </a:solidFill>
          </p:grpSpPr>
          <p:sp>
            <p:nvSpPr>
              <p:cNvPr id="95" name="Freeform 7">
                <a:extLst>
                  <a:ext uri="{FF2B5EF4-FFF2-40B4-BE49-F238E27FC236}">
                    <a16:creationId xmlns:a16="http://schemas.microsoft.com/office/drawing/2014/main" id="{26E3EC45-1472-450E-AC46-797D440AA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9" y="1735"/>
                <a:ext cx="238" cy="280"/>
              </a:xfrm>
              <a:custGeom>
                <a:avLst/>
                <a:gdLst>
                  <a:gd name="T0" fmla="*/ 180 w 2621"/>
                  <a:gd name="T1" fmla="*/ 0 h 3074"/>
                  <a:gd name="T2" fmla="*/ 2440 w 2621"/>
                  <a:gd name="T3" fmla="*/ 0 h 3074"/>
                  <a:gd name="T4" fmla="*/ 2474 w 2621"/>
                  <a:gd name="T5" fmla="*/ 3 h 3074"/>
                  <a:gd name="T6" fmla="*/ 2504 w 2621"/>
                  <a:gd name="T7" fmla="*/ 12 h 3074"/>
                  <a:gd name="T8" fmla="*/ 2532 w 2621"/>
                  <a:gd name="T9" fmla="*/ 25 h 3074"/>
                  <a:gd name="T10" fmla="*/ 2557 w 2621"/>
                  <a:gd name="T11" fmla="*/ 43 h 3074"/>
                  <a:gd name="T12" fmla="*/ 2579 w 2621"/>
                  <a:gd name="T13" fmla="*/ 65 h 3074"/>
                  <a:gd name="T14" fmla="*/ 2596 w 2621"/>
                  <a:gd name="T15" fmla="*/ 90 h 3074"/>
                  <a:gd name="T16" fmla="*/ 2610 w 2621"/>
                  <a:gd name="T17" fmla="*/ 118 h 3074"/>
                  <a:gd name="T18" fmla="*/ 2618 w 2621"/>
                  <a:gd name="T19" fmla="*/ 149 h 3074"/>
                  <a:gd name="T20" fmla="*/ 2621 w 2621"/>
                  <a:gd name="T21" fmla="*/ 181 h 3074"/>
                  <a:gd name="T22" fmla="*/ 2621 w 2621"/>
                  <a:gd name="T23" fmla="*/ 2037 h 3074"/>
                  <a:gd name="T24" fmla="*/ 2260 w 2621"/>
                  <a:gd name="T25" fmla="*/ 2335 h 3074"/>
                  <a:gd name="T26" fmla="*/ 2260 w 2621"/>
                  <a:gd name="T27" fmla="*/ 362 h 3074"/>
                  <a:gd name="T28" fmla="*/ 361 w 2621"/>
                  <a:gd name="T29" fmla="*/ 362 h 3074"/>
                  <a:gd name="T30" fmla="*/ 361 w 2621"/>
                  <a:gd name="T31" fmla="*/ 2712 h 3074"/>
                  <a:gd name="T32" fmla="*/ 1502 w 2621"/>
                  <a:gd name="T33" fmla="*/ 2712 h 3074"/>
                  <a:gd name="T34" fmla="*/ 1758 w 2621"/>
                  <a:gd name="T35" fmla="*/ 3074 h 3074"/>
                  <a:gd name="T36" fmla="*/ 180 w 2621"/>
                  <a:gd name="T37" fmla="*/ 3074 h 3074"/>
                  <a:gd name="T38" fmla="*/ 148 w 2621"/>
                  <a:gd name="T39" fmla="*/ 3070 h 3074"/>
                  <a:gd name="T40" fmla="*/ 118 w 2621"/>
                  <a:gd name="T41" fmla="*/ 3062 h 3074"/>
                  <a:gd name="T42" fmla="*/ 89 w 2621"/>
                  <a:gd name="T43" fmla="*/ 3049 h 3074"/>
                  <a:gd name="T44" fmla="*/ 63 w 2621"/>
                  <a:gd name="T45" fmla="*/ 3031 h 3074"/>
                  <a:gd name="T46" fmla="*/ 42 w 2621"/>
                  <a:gd name="T47" fmla="*/ 3009 h 3074"/>
                  <a:gd name="T48" fmla="*/ 24 w 2621"/>
                  <a:gd name="T49" fmla="*/ 2984 h 3074"/>
                  <a:gd name="T50" fmla="*/ 10 w 2621"/>
                  <a:gd name="T51" fmla="*/ 2956 h 3074"/>
                  <a:gd name="T52" fmla="*/ 2 w 2621"/>
                  <a:gd name="T53" fmla="*/ 2925 h 3074"/>
                  <a:gd name="T54" fmla="*/ 0 w 2621"/>
                  <a:gd name="T55" fmla="*/ 2893 h 3074"/>
                  <a:gd name="T56" fmla="*/ 0 w 2621"/>
                  <a:gd name="T57" fmla="*/ 181 h 3074"/>
                  <a:gd name="T58" fmla="*/ 2 w 2621"/>
                  <a:gd name="T59" fmla="*/ 149 h 3074"/>
                  <a:gd name="T60" fmla="*/ 10 w 2621"/>
                  <a:gd name="T61" fmla="*/ 118 h 3074"/>
                  <a:gd name="T62" fmla="*/ 24 w 2621"/>
                  <a:gd name="T63" fmla="*/ 90 h 3074"/>
                  <a:gd name="T64" fmla="*/ 42 w 2621"/>
                  <a:gd name="T65" fmla="*/ 65 h 3074"/>
                  <a:gd name="T66" fmla="*/ 63 w 2621"/>
                  <a:gd name="T67" fmla="*/ 43 h 3074"/>
                  <a:gd name="T68" fmla="*/ 89 w 2621"/>
                  <a:gd name="T69" fmla="*/ 25 h 3074"/>
                  <a:gd name="T70" fmla="*/ 118 w 2621"/>
                  <a:gd name="T71" fmla="*/ 12 h 3074"/>
                  <a:gd name="T72" fmla="*/ 148 w 2621"/>
                  <a:gd name="T73" fmla="*/ 3 h 3074"/>
                  <a:gd name="T74" fmla="*/ 180 w 2621"/>
                  <a:gd name="T75" fmla="*/ 0 h 3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21" h="3074">
                    <a:moveTo>
                      <a:pt x="180" y="0"/>
                    </a:moveTo>
                    <a:lnTo>
                      <a:pt x="2440" y="0"/>
                    </a:lnTo>
                    <a:lnTo>
                      <a:pt x="2474" y="3"/>
                    </a:lnTo>
                    <a:lnTo>
                      <a:pt x="2504" y="12"/>
                    </a:lnTo>
                    <a:lnTo>
                      <a:pt x="2532" y="25"/>
                    </a:lnTo>
                    <a:lnTo>
                      <a:pt x="2557" y="43"/>
                    </a:lnTo>
                    <a:lnTo>
                      <a:pt x="2579" y="65"/>
                    </a:lnTo>
                    <a:lnTo>
                      <a:pt x="2596" y="90"/>
                    </a:lnTo>
                    <a:lnTo>
                      <a:pt x="2610" y="118"/>
                    </a:lnTo>
                    <a:lnTo>
                      <a:pt x="2618" y="149"/>
                    </a:lnTo>
                    <a:lnTo>
                      <a:pt x="2621" y="181"/>
                    </a:lnTo>
                    <a:lnTo>
                      <a:pt x="2621" y="2037"/>
                    </a:lnTo>
                    <a:lnTo>
                      <a:pt x="2260" y="2335"/>
                    </a:lnTo>
                    <a:lnTo>
                      <a:pt x="2260" y="362"/>
                    </a:lnTo>
                    <a:lnTo>
                      <a:pt x="361" y="362"/>
                    </a:lnTo>
                    <a:lnTo>
                      <a:pt x="361" y="2712"/>
                    </a:lnTo>
                    <a:lnTo>
                      <a:pt x="1502" y="2712"/>
                    </a:lnTo>
                    <a:lnTo>
                      <a:pt x="1758" y="3074"/>
                    </a:lnTo>
                    <a:lnTo>
                      <a:pt x="180" y="3074"/>
                    </a:lnTo>
                    <a:lnTo>
                      <a:pt x="148" y="3070"/>
                    </a:lnTo>
                    <a:lnTo>
                      <a:pt x="118" y="3062"/>
                    </a:lnTo>
                    <a:lnTo>
                      <a:pt x="89" y="3049"/>
                    </a:lnTo>
                    <a:lnTo>
                      <a:pt x="63" y="3031"/>
                    </a:lnTo>
                    <a:lnTo>
                      <a:pt x="42" y="3009"/>
                    </a:lnTo>
                    <a:lnTo>
                      <a:pt x="24" y="2984"/>
                    </a:lnTo>
                    <a:lnTo>
                      <a:pt x="10" y="2956"/>
                    </a:lnTo>
                    <a:lnTo>
                      <a:pt x="2" y="2925"/>
                    </a:lnTo>
                    <a:lnTo>
                      <a:pt x="0" y="2893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2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8" y="12"/>
                    </a:lnTo>
                    <a:lnTo>
                      <a:pt x="148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6" name="Freeform 8">
                <a:extLst>
                  <a:ext uri="{FF2B5EF4-FFF2-40B4-BE49-F238E27FC236}">
                    <a16:creationId xmlns:a16="http://schemas.microsoft.com/office/drawing/2014/main" id="{89B675D5-E3EC-409F-86AA-6EE16C3BC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6" y="1910"/>
                <a:ext cx="151" cy="126"/>
              </a:xfrm>
              <a:custGeom>
                <a:avLst/>
                <a:gdLst>
                  <a:gd name="T0" fmla="*/ 1580 w 1668"/>
                  <a:gd name="T1" fmla="*/ 0 h 1391"/>
                  <a:gd name="T2" fmla="*/ 1601 w 1668"/>
                  <a:gd name="T3" fmla="*/ 3 h 1391"/>
                  <a:gd name="T4" fmla="*/ 1621 w 1668"/>
                  <a:gd name="T5" fmla="*/ 12 h 1391"/>
                  <a:gd name="T6" fmla="*/ 1640 w 1668"/>
                  <a:gd name="T7" fmla="*/ 25 h 1391"/>
                  <a:gd name="T8" fmla="*/ 1653 w 1668"/>
                  <a:gd name="T9" fmla="*/ 42 h 1391"/>
                  <a:gd name="T10" fmla="*/ 1662 w 1668"/>
                  <a:gd name="T11" fmla="*/ 62 h 1391"/>
                  <a:gd name="T12" fmla="*/ 1668 w 1668"/>
                  <a:gd name="T13" fmla="*/ 82 h 1391"/>
                  <a:gd name="T14" fmla="*/ 1667 w 1668"/>
                  <a:gd name="T15" fmla="*/ 104 h 1391"/>
                  <a:gd name="T16" fmla="*/ 1661 w 1668"/>
                  <a:gd name="T17" fmla="*/ 125 h 1391"/>
                  <a:gd name="T18" fmla="*/ 1650 w 1668"/>
                  <a:gd name="T19" fmla="*/ 144 h 1391"/>
                  <a:gd name="T20" fmla="*/ 763 w 1668"/>
                  <a:gd name="T21" fmla="*/ 1353 h 1391"/>
                  <a:gd name="T22" fmla="*/ 748 w 1668"/>
                  <a:gd name="T23" fmla="*/ 1369 h 1391"/>
                  <a:gd name="T24" fmla="*/ 730 w 1668"/>
                  <a:gd name="T25" fmla="*/ 1380 h 1391"/>
                  <a:gd name="T26" fmla="*/ 711 w 1668"/>
                  <a:gd name="T27" fmla="*/ 1388 h 1391"/>
                  <a:gd name="T28" fmla="*/ 690 w 1668"/>
                  <a:gd name="T29" fmla="*/ 1391 h 1391"/>
                  <a:gd name="T30" fmla="*/ 689 w 1668"/>
                  <a:gd name="T31" fmla="*/ 1391 h 1391"/>
                  <a:gd name="T32" fmla="*/ 668 w 1668"/>
                  <a:gd name="T33" fmla="*/ 1388 h 1391"/>
                  <a:gd name="T34" fmla="*/ 648 w 1668"/>
                  <a:gd name="T35" fmla="*/ 1379 h 1391"/>
                  <a:gd name="T36" fmla="*/ 631 w 1668"/>
                  <a:gd name="T37" fmla="*/ 1368 h 1391"/>
                  <a:gd name="T38" fmla="*/ 616 w 1668"/>
                  <a:gd name="T39" fmla="*/ 1351 h 1391"/>
                  <a:gd name="T40" fmla="*/ 17 w 1668"/>
                  <a:gd name="T41" fmla="*/ 505 h 1391"/>
                  <a:gd name="T42" fmla="*/ 7 w 1668"/>
                  <a:gd name="T43" fmla="*/ 486 h 1391"/>
                  <a:gd name="T44" fmla="*/ 1 w 1668"/>
                  <a:gd name="T45" fmla="*/ 466 h 1391"/>
                  <a:gd name="T46" fmla="*/ 0 w 1668"/>
                  <a:gd name="T47" fmla="*/ 446 h 1391"/>
                  <a:gd name="T48" fmla="*/ 4 w 1668"/>
                  <a:gd name="T49" fmla="*/ 427 h 1391"/>
                  <a:gd name="T50" fmla="*/ 13 w 1668"/>
                  <a:gd name="T51" fmla="*/ 408 h 1391"/>
                  <a:gd name="T52" fmla="*/ 24 w 1668"/>
                  <a:gd name="T53" fmla="*/ 391 h 1391"/>
                  <a:gd name="T54" fmla="*/ 41 w 1668"/>
                  <a:gd name="T55" fmla="*/ 377 h 1391"/>
                  <a:gd name="T56" fmla="*/ 58 w 1668"/>
                  <a:gd name="T57" fmla="*/ 367 h 1391"/>
                  <a:gd name="T58" fmla="*/ 78 w 1668"/>
                  <a:gd name="T59" fmla="*/ 363 h 1391"/>
                  <a:gd name="T60" fmla="*/ 98 w 1668"/>
                  <a:gd name="T61" fmla="*/ 362 h 1391"/>
                  <a:gd name="T62" fmla="*/ 119 w 1668"/>
                  <a:gd name="T63" fmla="*/ 366 h 1391"/>
                  <a:gd name="T64" fmla="*/ 137 w 1668"/>
                  <a:gd name="T65" fmla="*/ 375 h 1391"/>
                  <a:gd name="T66" fmla="*/ 690 w 1668"/>
                  <a:gd name="T67" fmla="*/ 706 h 1391"/>
                  <a:gd name="T68" fmla="*/ 1520 w 1668"/>
                  <a:gd name="T69" fmla="*/ 21 h 1391"/>
                  <a:gd name="T70" fmla="*/ 1539 w 1668"/>
                  <a:gd name="T71" fmla="*/ 10 h 1391"/>
                  <a:gd name="T72" fmla="*/ 1558 w 1668"/>
                  <a:gd name="T73" fmla="*/ 2 h 1391"/>
                  <a:gd name="T74" fmla="*/ 1580 w 1668"/>
                  <a:gd name="T75" fmla="*/ 0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8" h="1391">
                    <a:moveTo>
                      <a:pt x="1580" y="0"/>
                    </a:moveTo>
                    <a:lnTo>
                      <a:pt x="1601" y="3"/>
                    </a:lnTo>
                    <a:lnTo>
                      <a:pt x="1621" y="12"/>
                    </a:lnTo>
                    <a:lnTo>
                      <a:pt x="1640" y="25"/>
                    </a:lnTo>
                    <a:lnTo>
                      <a:pt x="1653" y="42"/>
                    </a:lnTo>
                    <a:lnTo>
                      <a:pt x="1662" y="62"/>
                    </a:lnTo>
                    <a:lnTo>
                      <a:pt x="1668" y="82"/>
                    </a:lnTo>
                    <a:lnTo>
                      <a:pt x="1667" y="104"/>
                    </a:lnTo>
                    <a:lnTo>
                      <a:pt x="1661" y="125"/>
                    </a:lnTo>
                    <a:lnTo>
                      <a:pt x="1650" y="144"/>
                    </a:lnTo>
                    <a:lnTo>
                      <a:pt x="763" y="1353"/>
                    </a:lnTo>
                    <a:lnTo>
                      <a:pt x="748" y="1369"/>
                    </a:lnTo>
                    <a:lnTo>
                      <a:pt x="730" y="1380"/>
                    </a:lnTo>
                    <a:lnTo>
                      <a:pt x="711" y="1388"/>
                    </a:lnTo>
                    <a:lnTo>
                      <a:pt x="690" y="1391"/>
                    </a:lnTo>
                    <a:lnTo>
                      <a:pt x="689" y="1391"/>
                    </a:lnTo>
                    <a:lnTo>
                      <a:pt x="668" y="1388"/>
                    </a:lnTo>
                    <a:lnTo>
                      <a:pt x="648" y="1379"/>
                    </a:lnTo>
                    <a:lnTo>
                      <a:pt x="631" y="1368"/>
                    </a:lnTo>
                    <a:lnTo>
                      <a:pt x="616" y="1351"/>
                    </a:lnTo>
                    <a:lnTo>
                      <a:pt x="17" y="505"/>
                    </a:lnTo>
                    <a:lnTo>
                      <a:pt x="7" y="486"/>
                    </a:lnTo>
                    <a:lnTo>
                      <a:pt x="1" y="466"/>
                    </a:lnTo>
                    <a:lnTo>
                      <a:pt x="0" y="446"/>
                    </a:lnTo>
                    <a:lnTo>
                      <a:pt x="4" y="427"/>
                    </a:lnTo>
                    <a:lnTo>
                      <a:pt x="13" y="408"/>
                    </a:lnTo>
                    <a:lnTo>
                      <a:pt x="24" y="391"/>
                    </a:lnTo>
                    <a:lnTo>
                      <a:pt x="41" y="377"/>
                    </a:lnTo>
                    <a:lnTo>
                      <a:pt x="58" y="367"/>
                    </a:lnTo>
                    <a:lnTo>
                      <a:pt x="78" y="363"/>
                    </a:lnTo>
                    <a:lnTo>
                      <a:pt x="98" y="362"/>
                    </a:lnTo>
                    <a:lnTo>
                      <a:pt x="119" y="366"/>
                    </a:lnTo>
                    <a:lnTo>
                      <a:pt x="137" y="375"/>
                    </a:lnTo>
                    <a:lnTo>
                      <a:pt x="690" y="706"/>
                    </a:lnTo>
                    <a:lnTo>
                      <a:pt x="1520" y="21"/>
                    </a:lnTo>
                    <a:lnTo>
                      <a:pt x="1539" y="10"/>
                    </a:lnTo>
                    <a:lnTo>
                      <a:pt x="1558" y="2"/>
                    </a:lnTo>
                    <a:lnTo>
                      <a:pt x="15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C683E59B-CC65-4B4B-B704-6306C4B09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793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3 h 362"/>
                  <a:gd name="T6" fmla="*/ 1328 w 1446"/>
                  <a:gd name="T7" fmla="*/ 11 h 362"/>
                  <a:gd name="T8" fmla="*/ 1356 w 1446"/>
                  <a:gd name="T9" fmla="*/ 25 h 362"/>
                  <a:gd name="T10" fmla="*/ 1381 w 1446"/>
                  <a:gd name="T11" fmla="*/ 42 h 362"/>
                  <a:gd name="T12" fmla="*/ 1403 w 1446"/>
                  <a:gd name="T13" fmla="*/ 64 h 362"/>
                  <a:gd name="T14" fmla="*/ 1421 w 1446"/>
                  <a:gd name="T15" fmla="*/ 89 h 362"/>
                  <a:gd name="T16" fmla="*/ 1434 w 1446"/>
                  <a:gd name="T17" fmla="*/ 117 h 362"/>
                  <a:gd name="T18" fmla="*/ 1443 w 1446"/>
                  <a:gd name="T19" fmla="*/ 148 h 362"/>
                  <a:gd name="T20" fmla="*/ 1446 w 1446"/>
                  <a:gd name="T21" fmla="*/ 181 h 362"/>
                  <a:gd name="T22" fmla="*/ 1443 w 1446"/>
                  <a:gd name="T23" fmla="*/ 213 h 362"/>
                  <a:gd name="T24" fmla="*/ 1434 w 1446"/>
                  <a:gd name="T25" fmla="*/ 244 h 362"/>
                  <a:gd name="T26" fmla="*/ 1421 w 1446"/>
                  <a:gd name="T27" fmla="*/ 272 h 362"/>
                  <a:gd name="T28" fmla="*/ 1403 w 1446"/>
                  <a:gd name="T29" fmla="*/ 297 h 362"/>
                  <a:gd name="T30" fmla="*/ 1381 w 1446"/>
                  <a:gd name="T31" fmla="*/ 319 h 362"/>
                  <a:gd name="T32" fmla="*/ 1356 w 1446"/>
                  <a:gd name="T33" fmla="*/ 337 h 362"/>
                  <a:gd name="T34" fmla="*/ 1328 w 1446"/>
                  <a:gd name="T35" fmla="*/ 350 h 362"/>
                  <a:gd name="T36" fmla="*/ 1297 w 1446"/>
                  <a:gd name="T37" fmla="*/ 358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8 h 362"/>
                  <a:gd name="T44" fmla="*/ 117 w 1446"/>
                  <a:gd name="T45" fmla="*/ 350 h 362"/>
                  <a:gd name="T46" fmla="*/ 89 w 1446"/>
                  <a:gd name="T47" fmla="*/ 337 h 362"/>
                  <a:gd name="T48" fmla="*/ 63 w 1446"/>
                  <a:gd name="T49" fmla="*/ 319 h 362"/>
                  <a:gd name="T50" fmla="*/ 41 w 1446"/>
                  <a:gd name="T51" fmla="*/ 297 h 362"/>
                  <a:gd name="T52" fmla="*/ 24 w 1446"/>
                  <a:gd name="T53" fmla="*/ 272 h 362"/>
                  <a:gd name="T54" fmla="*/ 10 w 1446"/>
                  <a:gd name="T55" fmla="*/ 244 h 362"/>
                  <a:gd name="T56" fmla="*/ 2 w 1446"/>
                  <a:gd name="T57" fmla="*/ 213 h 362"/>
                  <a:gd name="T58" fmla="*/ 0 w 1446"/>
                  <a:gd name="T59" fmla="*/ 181 h 362"/>
                  <a:gd name="T60" fmla="*/ 2 w 1446"/>
                  <a:gd name="T61" fmla="*/ 148 h 362"/>
                  <a:gd name="T62" fmla="*/ 10 w 1446"/>
                  <a:gd name="T63" fmla="*/ 117 h 362"/>
                  <a:gd name="T64" fmla="*/ 24 w 1446"/>
                  <a:gd name="T65" fmla="*/ 89 h 362"/>
                  <a:gd name="T66" fmla="*/ 41 w 1446"/>
                  <a:gd name="T67" fmla="*/ 64 h 362"/>
                  <a:gd name="T68" fmla="*/ 63 w 1446"/>
                  <a:gd name="T69" fmla="*/ 42 h 362"/>
                  <a:gd name="T70" fmla="*/ 89 w 1446"/>
                  <a:gd name="T71" fmla="*/ 25 h 362"/>
                  <a:gd name="T72" fmla="*/ 117 w 1446"/>
                  <a:gd name="T73" fmla="*/ 11 h 362"/>
                  <a:gd name="T74" fmla="*/ 147 w 1446"/>
                  <a:gd name="T75" fmla="*/ 3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3"/>
                    </a:lnTo>
                    <a:lnTo>
                      <a:pt x="1328" y="11"/>
                    </a:lnTo>
                    <a:lnTo>
                      <a:pt x="1356" y="25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8"/>
                    </a:lnTo>
                    <a:lnTo>
                      <a:pt x="1446" y="181"/>
                    </a:lnTo>
                    <a:lnTo>
                      <a:pt x="1443" y="213"/>
                    </a:lnTo>
                    <a:lnTo>
                      <a:pt x="1434" y="244"/>
                    </a:lnTo>
                    <a:lnTo>
                      <a:pt x="1421" y="272"/>
                    </a:lnTo>
                    <a:lnTo>
                      <a:pt x="1403" y="297"/>
                    </a:lnTo>
                    <a:lnTo>
                      <a:pt x="1381" y="319"/>
                    </a:lnTo>
                    <a:lnTo>
                      <a:pt x="1356" y="337"/>
                    </a:lnTo>
                    <a:lnTo>
                      <a:pt x="1328" y="350"/>
                    </a:lnTo>
                    <a:lnTo>
                      <a:pt x="1297" y="358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8"/>
                    </a:lnTo>
                    <a:lnTo>
                      <a:pt x="117" y="350"/>
                    </a:lnTo>
                    <a:lnTo>
                      <a:pt x="89" y="337"/>
                    </a:lnTo>
                    <a:lnTo>
                      <a:pt x="63" y="319"/>
                    </a:lnTo>
                    <a:lnTo>
                      <a:pt x="41" y="297"/>
                    </a:lnTo>
                    <a:lnTo>
                      <a:pt x="24" y="272"/>
                    </a:lnTo>
                    <a:lnTo>
                      <a:pt x="10" y="244"/>
                    </a:lnTo>
                    <a:lnTo>
                      <a:pt x="2" y="213"/>
                    </a:lnTo>
                    <a:lnTo>
                      <a:pt x="0" y="181"/>
                    </a:lnTo>
                    <a:lnTo>
                      <a:pt x="2" y="148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5"/>
                    </a:lnTo>
                    <a:lnTo>
                      <a:pt x="117" y="11"/>
                    </a:lnTo>
                    <a:lnTo>
                      <a:pt x="147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9" name="Freeform 10">
                <a:extLst>
                  <a:ext uri="{FF2B5EF4-FFF2-40B4-BE49-F238E27FC236}">
                    <a16:creationId xmlns:a16="http://schemas.microsoft.com/office/drawing/2014/main" id="{09831800-E439-4CDC-8439-7D7B5877D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42"/>
                <a:ext cx="132" cy="33"/>
              </a:xfrm>
              <a:custGeom>
                <a:avLst/>
                <a:gdLst>
                  <a:gd name="T0" fmla="*/ 180 w 1446"/>
                  <a:gd name="T1" fmla="*/ 0 h 360"/>
                  <a:gd name="T2" fmla="*/ 1266 w 1446"/>
                  <a:gd name="T3" fmla="*/ 0 h 360"/>
                  <a:gd name="T4" fmla="*/ 1298 w 1446"/>
                  <a:gd name="T5" fmla="*/ 2 h 360"/>
                  <a:gd name="T6" fmla="*/ 1328 w 1446"/>
                  <a:gd name="T7" fmla="*/ 11 h 360"/>
                  <a:gd name="T8" fmla="*/ 1356 w 1446"/>
                  <a:gd name="T9" fmla="*/ 23 h 360"/>
                  <a:gd name="T10" fmla="*/ 1381 w 1446"/>
                  <a:gd name="T11" fmla="*/ 42 h 360"/>
                  <a:gd name="T12" fmla="*/ 1403 w 1446"/>
                  <a:gd name="T13" fmla="*/ 64 h 360"/>
                  <a:gd name="T14" fmla="*/ 1421 w 1446"/>
                  <a:gd name="T15" fmla="*/ 89 h 360"/>
                  <a:gd name="T16" fmla="*/ 1434 w 1446"/>
                  <a:gd name="T17" fmla="*/ 117 h 360"/>
                  <a:gd name="T18" fmla="*/ 1443 w 1446"/>
                  <a:gd name="T19" fmla="*/ 147 h 360"/>
                  <a:gd name="T20" fmla="*/ 1446 w 1446"/>
                  <a:gd name="T21" fmla="*/ 179 h 360"/>
                  <a:gd name="T22" fmla="*/ 1443 w 1446"/>
                  <a:gd name="T23" fmla="*/ 213 h 360"/>
                  <a:gd name="T24" fmla="*/ 1434 w 1446"/>
                  <a:gd name="T25" fmla="*/ 243 h 360"/>
                  <a:gd name="T26" fmla="*/ 1421 w 1446"/>
                  <a:gd name="T27" fmla="*/ 271 h 360"/>
                  <a:gd name="T28" fmla="*/ 1403 w 1446"/>
                  <a:gd name="T29" fmla="*/ 297 h 360"/>
                  <a:gd name="T30" fmla="*/ 1381 w 1446"/>
                  <a:gd name="T31" fmla="*/ 318 h 360"/>
                  <a:gd name="T32" fmla="*/ 1356 w 1446"/>
                  <a:gd name="T33" fmla="*/ 337 h 360"/>
                  <a:gd name="T34" fmla="*/ 1328 w 1446"/>
                  <a:gd name="T35" fmla="*/ 349 h 360"/>
                  <a:gd name="T36" fmla="*/ 1297 w 1446"/>
                  <a:gd name="T37" fmla="*/ 358 h 360"/>
                  <a:gd name="T38" fmla="*/ 1265 w 1446"/>
                  <a:gd name="T39" fmla="*/ 360 h 360"/>
                  <a:gd name="T40" fmla="*/ 180 w 1446"/>
                  <a:gd name="T41" fmla="*/ 360 h 360"/>
                  <a:gd name="T42" fmla="*/ 147 w 1446"/>
                  <a:gd name="T43" fmla="*/ 358 h 360"/>
                  <a:gd name="T44" fmla="*/ 117 w 1446"/>
                  <a:gd name="T45" fmla="*/ 349 h 360"/>
                  <a:gd name="T46" fmla="*/ 89 w 1446"/>
                  <a:gd name="T47" fmla="*/ 337 h 360"/>
                  <a:gd name="T48" fmla="*/ 63 w 1446"/>
                  <a:gd name="T49" fmla="*/ 318 h 360"/>
                  <a:gd name="T50" fmla="*/ 41 w 1446"/>
                  <a:gd name="T51" fmla="*/ 297 h 360"/>
                  <a:gd name="T52" fmla="*/ 24 w 1446"/>
                  <a:gd name="T53" fmla="*/ 271 h 360"/>
                  <a:gd name="T54" fmla="*/ 10 w 1446"/>
                  <a:gd name="T55" fmla="*/ 243 h 360"/>
                  <a:gd name="T56" fmla="*/ 2 w 1446"/>
                  <a:gd name="T57" fmla="*/ 213 h 360"/>
                  <a:gd name="T58" fmla="*/ 0 w 1446"/>
                  <a:gd name="T59" fmla="*/ 179 h 360"/>
                  <a:gd name="T60" fmla="*/ 2 w 1446"/>
                  <a:gd name="T61" fmla="*/ 147 h 360"/>
                  <a:gd name="T62" fmla="*/ 10 w 1446"/>
                  <a:gd name="T63" fmla="*/ 117 h 360"/>
                  <a:gd name="T64" fmla="*/ 24 w 1446"/>
                  <a:gd name="T65" fmla="*/ 89 h 360"/>
                  <a:gd name="T66" fmla="*/ 41 w 1446"/>
                  <a:gd name="T67" fmla="*/ 64 h 360"/>
                  <a:gd name="T68" fmla="*/ 63 w 1446"/>
                  <a:gd name="T69" fmla="*/ 42 h 360"/>
                  <a:gd name="T70" fmla="*/ 89 w 1446"/>
                  <a:gd name="T71" fmla="*/ 23 h 360"/>
                  <a:gd name="T72" fmla="*/ 117 w 1446"/>
                  <a:gd name="T73" fmla="*/ 11 h 360"/>
                  <a:gd name="T74" fmla="*/ 147 w 1446"/>
                  <a:gd name="T75" fmla="*/ 2 h 360"/>
                  <a:gd name="T76" fmla="*/ 180 w 1446"/>
                  <a:gd name="T77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0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2"/>
                    </a:lnTo>
                    <a:lnTo>
                      <a:pt x="1328" y="11"/>
                    </a:lnTo>
                    <a:lnTo>
                      <a:pt x="1356" y="23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7"/>
                    </a:lnTo>
                    <a:lnTo>
                      <a:pt x="1446" y="179"/>
                    </a:lnTo>
                    <a:lnTo>
                      <a:pt x="1443" y="213"/>
                    </a:lnTo>
                    <a:lnTo>
                      <a:pt x="1434" y="243"/>
                    </a:lnTo>
                    <a:lnTo>
                      <a:pt x="1421" y="271"/>
                    </a:lnTo>
                    <a:lnTo>
                      <a:pt x="1403" y="297"/>
                    </a:lnTo>
                    <a:lnTo>
                      <a:pt x="1381" y="318"/>
                    </a:lnTo>
                    <a:lnTo>
                      <a:pt x="1356" y="337"/>
                    </a:lnTo>
                    <a:lnTo>
                      <a:pt x="1328" y="349"/>
                    </a:lnTo>
                    <a:lnTo>
                      <a:pt x="1297" y="358"/>
                    </a:lnTo>
                    <a:lnTo>
                      <a:pt x="1265" y="360"/>
                    </a:lnTo>
                    <a:lnTo>
                      <a:pt x="180" y="360"/>
                    </a:lnTo>
                    <a:lnTo>
                      <a:pt x="147" y="358"/>
                    </a:lnTo>
                    <a:lnTo>
                      <a:pt x="117" y="349"/>
                    </a:lnTo>
                    <a:lnTo>
                      <a:pt x="89" y="337"/>
                    </a:lnTo>
                    <a:lnTo>
                      <a:pt x="63" y="318"/>
                    </a:lnTo>
                    <a:lnTo>
                      <a:pt x="41" y="297"/>
                    </a:lnTo>
                    <a:lnTo>
                      <a:pt x="24" y="271"/>
                    </a:lnTo>
                    <a:lnTo>
                      <a:pt x="10" y="243"/>
                    </a:lnTo>
                    <a:lnTo>
                      <a:pt x="2" y="213"/>
                    </a:lnTo>
                    <a:lnTo>
                      <a:pt x="0" y="179"/>
                    </a:lnTo>
                    <a:lnTo>
                      <a:pt x="2" y="147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3"/>
                    </a:lnTo>
                    <a:lnTo>
                      <a:pt x="117" y="11"/>
                    </a:lnTo>
                    <a:lnTo>
                      <a:pt x="147" y="2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100" name="Freeform 11">
                <a:extLst>
                  <a:ext uri="{FF2B5EF4-FFF2-40B4-BE49-F238E27FC236}">
                    <a16:creationId xmlns:a16="http://schemas.microsoft.com/office/drawing/2014/main" id="{398212E6-C94F-4C15-80DD-7E7F4EFDF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91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4 h 362"/>
                  <a:gd name="T6" fmla="*/ 1328 w 1446"/>
                  <a:gd name="T7" fmla="*/ 12 h 362"/>
                  <a:gd name="T8" fmla="*/ 1356 w 1446"/>
                  <a:gd name="T9" fmla="*/ 25 h 362"/>
                  <a:gd name="T10" fmla="*/ 1381 w 1446"/>
                  <a:gd name="T11" fmla="*/ 43 h 362"/>
                  <a:gd name="T12" fmla="*/ 1403 w 1446"/>
                  <a:gd name="T13" fmla="*/ 65 h 362"/>
                  <a:gd name="T14" fmla="*/ 1421 w 1446"/>
                  <a:gd name="T15" fmla="*/ 90 h 362"/>
                  <a:gd name="T16" fmla="*/ 1434 w 1446"/>
                  <a:gd name="T17" fmla="*/ 118 h 362"/>
                  <a:gd name="T18" fmla="*/ 1443 w 1446"/>
                  <a:gd name="T19" fmla="*/ 149 h 362"/>
                  <a:gd name="T20" fmla="*/ 1446 w 1446"/>
                  <a:gd name="T21" fmla="*/ 181 h 362"/>
                  <a:gd name="T22" fmla="*/ 1443 w 1446"/>
                  <a:gd name="T23" fmla="*/ 214 h 362"/>
                  <a:gd name="T24" fmla="*/ 1434 w 1446"/>
                  <a:gd name="T25" fmla="*/ 245 h 362"/>
                  <a:gd name="T26" fmla="*/ 1421 w 1446"/>
                  <a:gd name="T27" fmla="*/ 273 h 362"/>
                  <a:gd name="T28" fmla="*/ 1403 w 1446"/>
                  <a:gd name="T29" fmla="*/ 298 h 362"/>
                  <a:gd name="T30" fmla="*/ 1381 w 1446"/>
                  <a:gd name="T31" fmla="*/ 320 h 362"/>
                  <a:gd name="T32" fmla="*/ 1356 w 1446"/>
                  <a:gd name="T33" fmla="*/ 337 h 362"/>
                  <a:gd name="T34" fmla="*/ 1328 w 1446"/>
                  <a:gd name="T35" fmla="*/ 351 h 362"/>
                  <a:gd name="T36" fmla="*/ 1297 w 1446"/>
                  <a:gd name="T37" fmla="*/ 359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9 h 362"/>
                  <a:gd name="T44" fmla="*/ 117 w 1446"/>
                  <a:gd name="T45" fmla="*/ 351 h 362"/>
                  <a:gd name="T46" fmla="*/ 89 w 1446"/>
                  <a:gd name="T47" fmla="*/ 337 h 362"/>
                  <a:gd name="T48" fmla="*/ 63 w 1446"/>
                  <a:gd name="T49" fmla="*/ 320 h 362"/>
                  <a:gd name="T50" fmla="*/ 41 w 1446"/>
                  <a:gd name="T51" fmla="*/ 298 h 362"/>
                  <a:gd name="T52" fmla="*/ 24 w 1446"/>
                  <a:gd name="T53" fmla="*/ 273 h 362"/>
                  <a:gd name="T54" fmla="*/ 10 w 1446"/>
                  <a:gd name="T55" fmla="*/ 245 h 362"/>
                  <a:gd name="T56" fmla="*/ 2 w 1446"/>
                  <a:gd name="T57" fmla="*/ 214 h 362"/>
                  <a:gd name="T58" fmla="*/ 0 w 1446"/>
                  <a:gd name="T59" fmla="*/ 181 h 362"/>
                  <a:gd name="T60" fmla="*/ 2 w 1446"/>
                  <a:gd name="T61" fmla="*/ 149 h 362"/>
                  <a:gd name="T62" fmla="*/ 10 w 1446"/>
                  <a:gd name="T63" fmla="*/ 118 h 362"/>
                  <a:gd name="T64" fmla="*/ 24 w 1446"/>
                  <a:gd name="T65" fmla="*/ 90 h 362"/>
                  <a:gd name="T66" fmla="*/ 41 w 1446"/>
                  <a:gd name="T67" fmla="*/ 65 h 362"/>
                  <a:gd name="T68" fmla="*/ 63 w 1446"/>
                  <a:gd name="T69" fmla="*/ 43 h 362"/>
                  <a:gd name="T70" fmla="*/ 89 w 1446"/>
                  <a:gd name="T71" fmla="*/ 25 h 362"/>
                  <a:gd name="T72" fmla="*/ 117 w 1446"/>
                  <a:gd name="T73" fmla="*/ 12 h 362"/>
                  <a:gd name="T74" fmla="*/ 147 w 1446"/>
                  <a:gd name="T75" fmla="*/ 4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4"/>
                    </a:lnTo>
                    <a:lnTo>
                      <a:pt x="1328" y="12"/>
                    </a:lnTo>
                    <a:lnTo>
                      <a:pt x="1356" y="25"/>
                    </a:lnTo>
                    <a:lnTo>
                      <a:pt x="1381" y="43"/>
                    </a:lnTo>
                    <a:lnTo>
                      <a:pt x="1403" y="65"/>
                    </a:lnTo>
                    <a:lnTo>
                      <a:pt x="1421" y="90"/>
                    </a:lnTo>
                    <a:lnTo>
                      <a:pt x="1434" y="118"/>
                    </a:lnTo>
                    <a:lnTo>
                      <a:pt x="1443" y="149"/>
                    </a:lnTo>
                    <a:lnTo>
                      <a:pt x="1446" y="181"/>
                    </a:lnTo>
                    <a:lnTo>
                      <a:pt x="1443" y="214"/>
                    </a:lnTo>
                    <a:lnTo>
                      <a:pt x="1434" y="245"/>
                    </a:lnTo>
                    <a:lnTo>
                      <a:pt x="1421" y="273"/>
                    </a:lnTo>
                    <a:lnTo>
                      <a:pt x="1403" y="298"/>
                    </a:lnTo>
                    <a:lnTo>
                      <a:pt x="1381" y="320"/>
                    </a:lnTo>
                    <a:lnTo>
                      <a:pt x="1356" y="337"/>
                    </a:lnTo>
                    <a:lnTo>
                      <a:pt x="1328" y="351"/>
                    </a:lnTo>
                    <a:lnTo>
                      <a:pt x="1297" y="359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9"/>
                    </a:lnTo>
                    <a:lnTo>
                      <a:pt x="117" y="351"/>
                    </a:lnTo>
                    <a:lnTo>
                      <a:pt x="89" y="337"/>
                    </a:lnTo>
                    <a:lnTo>
                      <a:pt x="63" y="320"/>
                    </a:lnTo>
                    <a:lnTo>
                      <a:pt x="41" y="298"/>
                    </a:lnTo>
                    <a:lnTo>
                      <a:pt x="24" y="273"/>
                    </a:lnTo>
                    <a:lnTo>
                      <a:pt x="10" y="245"/>
                    </a:lnTo>
                    <a:lnTo>
                      <a:pt x="2" y="214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1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7" y="12"/>
                    </a:lnTo>
                    <a:lnTo>
                      <a:pt x="147" y="4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PNU CSE 2021 Graduation</a:t>
            </a:r>
            <a:r>
              <a:rPr lang="ko-KR" altLang="en-US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40286" y="2069389"/>
            <a:ext cx="755075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1500" dirty="0">
              <a:solidFill>
                <a:srgbClr val="686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500" dirty="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Scenario </a:t>
            </a:r>
            <a:r>
              <a:rPr lang="en-US" altLang="ko-KR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  /  10</a:t>
              </a:r>
              <a:endParaRPr lang="ko-KR" altLang="en-US" sz="13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12FBF31D-81FB-442F-BA7D-F068CBE94524}"/>
              </a:ext>
            </a:extLst>
          </p:cNvPr>
          <p:cNvSpPr txBox="1"/>
          <p:nvPr/>
        </p:nvSpPr>
        <p:spPr>
          <a:xfrm>
            <a:off x="4124701" y="2797202"/>
            <a:ext cx="700562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교통소음이 존재하는 </a:t>
            </a:r>
            <a:r>
              <a:rPr lang="ko-KR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드라이브스루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인터콤에서의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활용안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090760-B1BD-46F3-8096-27D1251ECCD8}"/>
              </a:ext>
            </a:extLst>
          </p:cNvPr>
          <p:cNvSpPr txBox="1"/>
          <p:nvPr/>
        </p:nvSpPr>
        <p:spPr>
          <a:xfrm>
            <a:off x="1061674" y="2657823"/>
            <a:ext cx="2044263" cy="366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8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Scenario</a:t>
            </a:r>
            <a:r>
              <a:rPr lang="ko-KR" altLang="en-US" sz="28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280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D11181-4CB1-403B-90F4-672186370FC6}"/>
              </a:ext>
            </a:extLst>
          </p:cNvPr>
          <p:cNvSpPr txBox="1"/>
          <p:nvPr/>
        </p:nvSpPr>
        <p:spPr>
          <a:xfrm>
            <a:off x="1061674" y="3076216"/>
            <a:ext cx="2044263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Drive-through</a:t>
            </a:r>
          </a:p>
          <a:p>
            <a:pPr>
              <a:lnSpc>
                <a:spcPct val="80000"/>
              </a:lnSpc>
            </a:pPr>
            <a:r>
              <a:rPr lang="en-US" altLang="ko-KR" sz="20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Intercom</a:t>
            </a:r>
            <a:endParaRPr lang="ko-KR" altLang="en-US" sz="200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Freeform 57">
            <a:extLst>
              <a:ext uri="{FF2B5EF4-FFF2-40B4-BE49-F238E27FC236}">
                <a16:creationId xmlns:a16="http://schemas.microsoft.com/office/drawing/2014/main" id="{4BD6616F-F8DC-44E5-B9EE-D3A7167A34FA}"/>
              </a:ext>
            </a:extLst>
          </p:cNvPr>
          <p:cNvSpPr>
            <a:spLocks noEditPoints="1"/>
          </p:cNvSpPr>
          <p:nvPr/>
        </p:nvSpPr>
        <p:spPr bwMode="auto">
          <a:xfrm>
            <a:off x="4140287" y="3394271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FDD6A7-3072-4B03-99CC-BE922F7E7891}"/>
              </a:ext>
            </a:extLst>
          </p:cNvPr>
          <p:cNvSpPr txBox="1"/>
          <p:nvPr/>
        </p:nvSpPr>
        <p:spPr>
          <a:xfrm>
            <a:off x="4352817" y="3348327"/>
            <a:ext cx="52777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소음 내성의 실효성</a:t>
            </a:r>
          </a:p>
        </p:txBody>
      </p:sp>
      <p:sp>
        <p:nvSpPr>
          <p:cNvPr id="21" name="Freeform 57">
            <a:extLst>
              <a:ext uri="{FF2B5EF4-FFF2-40B4-BE49-F238E27FC236}">
                <a16:creationId xmlns:a16="http://schemas.microsoft.com/office/drawing/2014/main" id="{9C9A5ACC-F41F-4E15-8A58-59EE1F5A7AAE}"/>
              </a:ext>
            </a:extLst>
          </p:cNvPr>
          <p:cNvSpPr>
            <a:spLocks noEditPoints="1"/>
          </p:cNvSpPr>
          <p:nvPr/>
        </p:nvSpPr>
        <p:spPr bwMode="auto">
          <a:xfrm>
            <a:off x="4140287" y="3846034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65FF81-3833-4809-A2EA-4077105B8A97}"/>
              </a:ext>
            </a:extLst>
          </p:cNvPr>
          <p:cNvSpPr txBox="1"/>
          <p:nvPr/>
        </p:nvSpPr>
        <p:spPr>
          <a:xfrm>
            <a:off x="4352817" y="3813183"/>
            <a:ext cx="44105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명령어 수집 문제</a:t>
            </a:r>
          </a:p>
        </p:txBody>
      </p:sp>
    </p:spTree>
    <p:extLst>
      <p:ext uri="{BB962C8B-B14F-4D97-AF65-F5344CB8AC3E}">
        <p14:creationId xmlns:p14="http://schemas.microsoft.com/office/powerpoint/2010/main" val="4084729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:a16="http://schemas.microsoft.com/office/drawing/2014/main" id="{417ECB2C-18CD-481D-9D4B-8E422723A71A}"/>
              </a:ext>
            </a:extLst>
          </p:cNvPr>
          <p:cNvGrpSpPr/>
          <p:nvPr/>
        </p:nvGrpSpPr>
        <p:grpSpPr>
          <a:xfrm>
            <a:off x="4145827" y="1466561"/>
            <a:ext cx="682207" cy="682206"/>
            <a:chOff x="6270029" y="3755207"/>
            <a:chExt cx="682207" cy="682206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B9A744AC-478A-4360-9860-1D8EAA628E03}"/>
                </a:ext>
              </a:extLst>
            </p:cNvPr>
            <p:cNvSpPr/>
            <p:nvPr/>
          </p:nvSpPr>
          <p:spPr>
            <a:xfrm>
              <a:off x="6270029" y="3755207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94" name="Group 5">
              <a:extLst>
                <a:ext uri="{FF2B5EF4-FFF2-40B4-BE49-F238E27FC236}">
                  <a16:creationId xmlns:a16="http://schemas.microsoft.com/office/drawing/2014/main" id="{0BFA70A8-129E-461E-8E6E-0CB139372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77020" y="3938852"/>
              <a:ext cx="314080" cy="328258"/>
              <a:chOff x="1239" y="1735"/>
              <a:chExt cx="288" cy="301"/>
            </a:xfrm>
            <a:solidFill>
              <a:srgbClr val="00C300"/>
            </a:solidFill>
          </p:grpSpPr>
          <p:sp>
            <p:nvSpPr>
              <p:cNvPr id="95" name="Freeform 7">
                <a:extLst>
                  <a:ext uri="{FF2B5EF4-FFF2-40B4-BE49-F238E27FC236}">
                    <a16:creationId xmlns:a16="http://schemas.microsoft.com/office/drawing/2014/main" id="{26E3EC45-1472-450E-AC46-797D440AA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9" y="1735"/>
                <a:ext cx="238" cy="280"/>
              </a:xfrm>
              <a:custGeom>
                <a:avLst/>
                <a:gdLst>
                  <a:gd name="T0" fmla="*/ 180 w 2621"/>
                  <a:gd name="T1" fmla="*/ 0 h 3074"/>
                  <a:gd name="T2" fmla="*/ 2440 w 2621"/>
                  <a:gd name="T3" fmla="*/ 0 h 3074"/>
                  <a:gd name="T4" fmla="*/ 2474 w 2621"/>
                  <a:gd name="T5" fmla="*/ 3 h 3074"/>
                  <a:gd name="T6" fmla="*/ 2504 w 2621"/>
                  <a:gd name="T7" fmla="*/ 12 h 3074"/>
                  <a:gd name="T8" fmla="*/ 2532 w 2621"/>
                  <a:gd name="T9" fmla="*/ 25 h 3074"/>
                  <a:gd name="T10" fmla="*/ 2557 w 2621"/>
                  <a:gd name="T11" fmla="*/ 43 h 3074"/>
                  <a:gd name="T12" fmla="*/ 2579 w 2621"/>
                  <a:gd name="T13" fmla="*/ 65 h 3074"/>
                  <a:gd name="T14" fmla="*/ 2596 w 2621"/>
                  <a:gd name="T15" fmla="*/ 90 h 3074"/>
                  <a:gd name="T16" fmla="*/ 2610 w 2621"/>
                  <a:gd name="T17" fmla="*/ 118 h 3074"/>
                  <a:gd name="T18" fmla="*/ 2618 w 2621"/>
                  <a:gd name="T19" fmla="*/ 149 h 3074"/>
                  <a:gd name="T20" fmla="*/ 2621 w 2621"/>
                  <a:gd name="T21" fmla="*/ 181 h 3074"/>
                  <a:gd name="T22" fmla="*/ 2621 w 2621"/>
                  <a:gd name="T23" fmla="*/ 2037 h 3074"/>
                  <a:gd name="T24" fmla="*/ 2260 w 2621"/>
                  <a:gd name="T25" fmla="*/ 2335 h 3074"/>
                  <a:gd name="T26" fmla="*/ 2260 w 2621"/>
                  <a:gd name="T27" fmla="*/ 362 h 3074"/>
                  <a:gd name="T28" fmla="*/ 361 w 2621"/>
                  <a:gd name="T29" fmla="*/ 362 h 3074"/>
                  <a:gd name="T30" fmla="*/ 361 w 2621"/>
                  <a:gd name="T31" fmla="*/ 2712 h 3074"/>
                  <a:gd name="T32" fmla="*/ 1502 w 2621"/>
                  <a:gd name="T33" fmla="*/ 2712 h 3074"/>
                  <a:gd name="T34" fmla="*/ 1758 w 2621"/>
                  <a:gd name="T35" fmla="*/ 3074 h 3074"/>
                  <a:gd name="T36" fmla="*/ 180 w 2621"/>
                  <a:gd name="T37" fmla="*/ 3074 h 3074"/>
                  <a:gd name="T38" fmla="*/ 148 w 2621"/>
                  <a:gd name="T39" fmla="*/ 3070 h 3074"/>
                  <a:gd name="T40" fmla="*/ 118 w 2621"/>
                  <a:gd name="T41" fmla="*/ 3062 h 3074"/>
                  <a:gd name="T42" fmla="*/ 89 w 2621"/>
                  <a:gd name="T43" fmla="*/ 3049 h 3074"/>
                  <a:gd name="T44" fmla="*/ 63 w 2621"/>
                  <a:gd name="T45" fmla="*/ 3031 h 3074"/>
                  <a:gd name="T46" fmla="*/ 42 w 2621"/>
                  <a:gd name="T47" fmla="*/ 3009 h 3074"/>
                  <a:gd name="T48" fmla="*/ 24 w 2621"/>
                  <a:gd name="T49" fmla="*/ 2984 h 3074"/>
                  <a:gd name="T50" fmla="*/ 10 w 2621"/>
                  <a:gd name="T51" fmla="*/ 2956 h 3074"/>
                  <a:gd name="T52" fmla="*/ 2 w 2621"/>
                  <a:gd name="T53" fmla="*/ 2925 h 3074"/>
                  <a:gd name="T54" fmla="*/ 0 w 2621"/>
                  <a:gd name="T55" fmla="*/ 2893 h 3074"/>
                  <a:gd name="T56" fmla="*/ 0 w 2621"/>
                  <a:gd name="T57" fmla="*/ 181 h 3074"/>
                  <a:gd name="T58" fmla="*/ 2 w 2621"/>
                  <a:gd name="T59" fmla="*/ 149 h 3074"/>
                  <a:gd name="T60" fmla="*/ 10 w 2621"/>
                  <a:gd name="T61" fmla="*/ 118 h 3074"/>
                  <a:gd name="T62" fmla="*/ 24 w 2621"/>
                  <a:gd name="T63" fmla="*/ 90 h 3074"/>
                  <a:gd name="T64" fmla="*/ 42 w 2621"/>
                  <a:gd name="T65" fmla="*/ 65 h 3074"/>
                  <a:gd name="T66" fmla="*/ 63 w 2621"/>
                  <a:gd name="T67" fmla="*/ 43 h 3074"/>
                  <a:gd name="T68" fmla="*/ 89 w 2621"/>
                  <a:gd name="T69" fmla="*/ 25 h 3074"/>
                  <a:gd name="T70" fmla="*/ 118 w 2621"/>
                  <a:gd name="T71" fmla="*/ 12 h 3074"/>
                  <a:gd name="T72" fmla="*/ 148 w 2621"/>
                  <a:gd name="T73" fmla="*/ 3 h 3074"/>
                  <a:gd name="T74" fmla="*/ 180 w 2621"/>
                  <a:gd name="T75" fmla="*/ 0 h 3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21" h="3074">
                    <a:moveTo>
                      <a:pt x="180" y="0"/>
                    </a:moveTo>
                    <a:lnTo>
                      <a:pt x="2440" y="0"/>
                    </a:lnTo>
                    <a:lnTo>
                      <a:pt x="2474" y="3"/>
                    </a:lnTo>
                    <a:lnTo>
                      <a:pt x="2504" y="12"/>
                    </a:lnTo>
                    <a:lnTo>
                      <a:pt x="2532" y="25"/>
                    </a:lnTo>
                    <a:lnTo>
                      <a:pt x="2557" y="43"/>
                    </a:lnTo>
                    <a:lnTo>
                      <a:pt x="2579" y="65"/>
                    </a:lnTo>
                    <a:lnTo>
                      <a:pt x="2596" y="90"/>
                    </a:lnTo>
                    <a:lnTo>
                      <a:pt x="2610" y="118"/>
                    </a:lnTo>
                    <a:lnTo>
                      <a:pt x="2618" y="149"/>
                    </a:lnTo>
                    <a:lnTo>
                      <a:pt x="2621" y="181"/>
                    </a:lnTo>
                    <a:lnTo>
                      <a:pt x="2621" y="2037"/>
                    </a:lnTo>
                    <a:lnTo>
                      <a:pt x="2260" y="2335"/>
                    </a:lnTo>
                    <a:lnTo>
                      <a:pt x="2260" y="362"/>
                    </a:lnTo>
                    <a:lnTo>
                      <a:pt x="361" y="362"/>
                    </a:lnTo>
                    <a:lnTo>
                      <a:pt x="361" y="2712"/>
                    </a:lnTo>
                    <a:lnTo>
                      <a:pt x="1502" y="2712"/>
                    </a:lnTo>
                    <a:lnTo>
                      <a:pt x="1758" y="3074"/>
                    </a:lnTo>
                    <a:lnTo>
                      <a:pt x="180" y="3074"/>
                    </a:lnTo>
                    <a:lnTo>
                      <a:pt x="148" y="3070"/>
                    </a:lnTo>
                    <a:lnTo>
                      <a:pt x="118" y="3062"/>
                    </a:lnTo>
                    <a:lnTo>
                      <a:pt x="89" y="3049"/>
                    </a:lnTo>
                    <a:lnTo>
                      <a:pt x="63" y="3031"/>
                    </a:lnTo>
                    <a:lnTo>
                      <a:pt x="42" y="3009"/>
                    </a:lnTo>
                    <a:lnTo>
                      <a:pt x="24" y="2984"/>
                    </a:lnTo>
                    <a:lnTo>
                      <a:pt x="10" y="2956"/>
                    </a:lnTo>
                    <a:lnTo>
                      <a:pt x="2" y="2925"/>
                    </a:lnTo>
                    <a:lnTo>
                      <a:pt x="0" y="2893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2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8" y="12"/>
                    </a:lnTo>
                    <a:lnTo>
                      <a:pt x="148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6" name="Freeform 8">
                <a:extLst>
                  <a:ext uri="{FF2B5EF4-FFF2-40B4-BE49-F238E27FC236}">
                    <a16:creationId xmlns:a16="http://schemas.microsoft.com/office/drawing/2014/main" id="{89B675D5-E3EC-409F-86AA-6EE16C3BC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6" y="1910"/>
                <a:ext cx="151" cy="126"/>
              </a:xfrm>
              <a:custGeom>
                <a:avLst/>
                <a:gdLst>
                  <a:gd name="T0" fmla="*/ 1580 w 1668"/>
                  <a:gd name="T1" fmla="*/ 0 h 1391"/>
                  <a:gd name="T2" fmla="*/ 1601 w 1668"/>
                  <a:gd name="T3" fmla="*/ 3 h 1391"/>
                  <a:gd name="T4" fmla="*/ 1621 w 1668"/>
                  <a:gd name="T5" fmla="*/ 12 h 1391"/>
                  <a:gd name="T6" fmla="*/ 1640 w 1668"/>
                  <a:gd name="T7" fmla="*/ 25 h 1391"/>
                  <a:gd name="T8" fmla="*/ 1653 w 1668"/>
                  <a:gd name="T9" fmla="*/ 42 h 1391"/>
                  <a:gd name="T10" fmla="*/ 1662 w 1668"/>
                  <a:gd name="T11" fmla="*/ 62 h 1391"/>
                  <a:gd name="T12" fmla="*/ 1668 w 1668"/>
                  <a:gd name="T13" fmla="*/ 82 h 1391"/>
                  <a:gd name="T14" fmla="*/ 1667 w 1668"/>
                  <a:gd name="T15" fmla="*/ 104 h 1391"/>
                  <a:gd name="T16" fmla="*/ 1661 w 1668"/>
                  <a:gd name="T17" fmla="*/ 125 h 1391"/>
                  <a:gd name="T18" fmla="*/ 1650 w 1668"/>
                  <a:gd name="T19" fmla="*/ 144 h 1391"/>
                  <a:gd name="T20" fmla="*/ 763 w 1668"/>
                  <a:gd name="T21" fmla="*/ 1353 h 1391"/>
                  <a:gd name="T22" fmla="*/ 748 w 1668"/>
                  <a:gd name="T23" fmla="*/ 1369 h 1391"/>
                  <a:gd name="T24" fmla="*/ 730 w 1668"/>
                  <a:gd name="T25" fmla="*/ 1380 h 1391"/>
                  <a:gd name="T26" fmla="*/ 711 w 1668"/>
                  <a:gd name="T27" fmla="*/ 1388 h 1391"/>
                  <a:gd name="T28" fmla="*/ 690 w 1668"/>
                  <a:gd name="T29" fmla="*/ 1391 h 1391"/>
                  <a:gd name="T30" fmla="*/ 689 w 1668"/>
                  <a:gd name="T31" fmla="*/ 1391 h 1391"/>
                  <a:gd name="T32" fmla="*/ 668 w 1668"/>
                  <a:gd name="T33" fmla="*/ 1388 h 1391"/>
                  <a:gd name="T34" fmla="*/ 648 w 1668"/>
                  <a:gd name="T35" fmla="*/ 1379 h 1391"/>
                  <a:gd name="T36" fmla="*/ 631 w 1668"/>
                  <a:gd name="T37" fmla="*/ 1368 h 1391"/>
                  <a:gd name="T38" fmla="*/ 616 w 1668"/>
                  <a:gd name="T39" fmla="*/ 1351 h 1391"/>
                  <a:gd name="T40" fmla="*/ 17 w 1668"/>
                  <a:gd name="T41" fmla="*/ 505 h 1391"/>
                  <a:gd name="T42" fmla="*/ 7 w 1668"/>
                  <a:gd name="T43" fmla="*/ 486 h 1391"/>
                  <a:gd name="T44" fmla="*/ 1 w 1668"/>
                  <a:gd name="T45" fmla="*/ 466 h 1391"/>
                  <a:gd name="T46" fmla="*/ 0 w 1668"/>
                  <a:gd name="T47" fmla="*/ 446 h 1391"/>
                  <a:gd name="T48" fmla="*/ 4 w 1668"/>
                  <a:gd name="T49" fmla="*/ 427 h 1391"/>
                  <a:gd name="T50" fmla="*/ 13 w 1668"/>
                  <a:gd name="T51" fmla="*/ 408 h 1391"/>
                  <a:gd name="T52" fmla="*/ 24 w 1668"/>
                  <a:gd name="T53" fmla="*/ 391 h 1391"/>
                  <a:gd name="T54" fmla="*/ 41 w 1668"/>
                  <a:gd name="T55" fmla="*/ 377 h 1391"/>
                  <a:gd name="T56" fmla="*/ 58 w 1668"/>
                  <a:gd name="T57" fmla="*/ 367 h 1391"/>
                  <a:gd name="T58" fmla="*/ 78 w 1668"/>
                  <a:gd name="T59" fmla="*/ 363 h 1391"/>
                  <a:gd name="T60" fmla="*/ 98 w 1668"/>
                  <a:gd name="T61" fmla="*/ 362 h 1391"/>
                  <a:gd name="T62" fmla="*/ 119 w 1668"/>
                  <a:gd name="T63" fmla="*/ 366 h 1391"/>
                  <a:gd name="T64" fmla="*/ 137 w 1668"/>
                  <a:gd name="T65" fmla="*/ 375 h 1391"/>
                  <a:gd name="T66" fmla="*/ 690 w 1668"/>
                  <a:gd name="T67" fmla="*/ 706 h 1391"/>
                  <a:gd name="T68" fmla="*/ 1520 w 1668"/>
                  <a:gd name="T69" fmla="*/ 21 h 1391"/>
                  <a:gd name="T70" fmla="*/ 1539 w 1668"/>
                  <a:gd name="T71" fmla="*/ 10 h 1391"/>
                  <a:gd name="T72" fmla="*/ 1558 w 1668"/>
                  <a:gd name="T73" fmla="*/ 2 h 1391"/>
                  <a:gd name="T74" fmla="*/ 1580 w 1668"/>
                  <a:gd name="T75" fmla="*/ 0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8" h="1391">
                    <a:moveTo>
                      <a:pt x="1580" y="0"/>
                    </a:moveTo>
                    <a:lnTo>
                      <a:pt x="1601" y="3"/>
                    </a:lnTo>
                    <a:lnTo>
                      <a:pt x="1621" y="12"/>
                    </a:lnTo>
                    <a:lnTo>
                      <a:pt x="1640" y="25"/>
                    </a:lnTo>
                    <a:lnTo>
                      <a:pt x="1653" y="42"/>
                    </a:lnTo>
                    <a:lnTo>
                      <a:pt x="1662" y="62"/>
                    </a:lnTo>
                    <a:lnTo>
                      <a:pt x="1668" y="82"/>
                    </a:lnTo>
                    <a:lnTo>
                      <a:pt x="1667" y="104"/>
                    </a:lnTo>
                    <a:lnTo>
                      <a:pt x="1661" y="125"/>
                    </a:lnTo>
                    <a:lnTo>
                      <a:pt x="1650" y="144"/>
                    </a:lnTo>
                    <a:lnTo>
                      <a:pt x="763" y="1353"/>
                    </a:lnTo>
                    <a:lnTo>
                      <a:pt x="748" y="1369"/>
                    </a:lnTo>
                    <a:lnTo>
                      <a:pt x="730" y="1380"/>
                    </a:lnTo>
                    <a:lnTo>
                      <a:pt x="711" y="1388"/>
                    </a:lnTo>
                    <a:lnTo>
                      <a:pt x="690" y="1391"/>
                    </a:lnTo>
                    <a:lnTo>
                      <a:pt x="689" y="1391"/>
                    </a:lnTo>
                    <a:lnTo>
                      <a:pt x="668" y="1388"/>
                    </a:lnTo>
                    <a:lnTo>
                      <a:pt x="648" y="1379"/>
                    </a:lnTo>
                    <a:lnTo>
                      <a:pt x="631" y="1368"/>
                    </a:lnTo>
                    <a:lnTo>
                      <a:pt x="616" y="1351"/>
                    </a:lnTo>
                    <a:lnTo>
                      <a:pt x="17" y="505"/>
                    </a:lnTo>
                    <a:lnTo>
                      <a:pt x="7" y="486"/>
                    </a:lnTo>
                    <a:lnTo>
                      <a:pt x="1" y="466"/>
                    </a:lnTo>
                    <a:lnTo>
                      <a:pt x="0" y="446"/>
                    </a:lnTo>
                    <a:lnTo>
                      <a:pt x="4" y="427"/>
                    </a:lnTo>
                    <a:lnTo>
                      <a:pt x="13" y="408"/>
                    </a:lnTo>
                    <a:lnTo>
                      <a:pt x="24" y="391"/>
                    </a:lnTo>
                    <a:lnTo>
                      <a:pt x="41" y="377"/>
                    </a:lnTo>
                    <a:lnTo>
                      <a:pt x="58" y="367"/>
                    </a:lnTo>
                    <a:lnTo>
                      <a:pt x="78" y="363"/>
                    </a:lnTo>
                    <a:lnTo>
                      <a:pt x="98" y="362"/>
                    </a:lnTo>
                    <a:lnTo>
                      <a:pt x="119" y="366"/>
                    </a:lnTo>
                    <a:lnTo>
                      <a:pt x="137" y="375"/>
                    </a:lnTo>
                    <a:lnTo>
                      <a:pt x="690" y="706"/>
                    </a:lnTo>
                    <a:lnTo>
                      <a:pt x="1520" y="21"/>
                    </a:lnTo>
                    <a:lnTo>
                      <a:pt x="1539" y="10"/>
                    </a:lnTo>
                    <a:lnTo>
                      <a:pt x="1558" y="2"/>
                    </a:lnTo>
                    <a:lnTo>
                      <a:pt x="15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C683E59B-CC65-4B4B-B704-6306C4B09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793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3 h 362"/>
                  <a:gd name="T6" fmla="*/ 1328 w 1446"/>
                  <a:gd name="T7" fmla="*/ 11 h 362"/>
                  <a:gd name="T8" fmla="*/ 1356 w 1446"/>
                  <a:gd name="T9" fmla="*/ 25 h 362"/>
                  <a:gd name="T10" fmla="*/ 1381 w 1446"/>
                  <a:gd name="T11" fmla="*/ 42 h 362"/>
                  <a:gd name="T12" fmla="*/ 1403 w 1446"/>
                  <a:gd name="T13" fmla="*/ 64 h 362"/>
                  <a:gd name="T14" fmla="*/ 1421 w 1446"/>
                  <a:gd name="T15" fmla="*/ 89 h 362"/>
                  <a:gd name="T16" fmla="*/ 1434 w 1446"/>
                  <a:gd name="T17" fmla="*/ 117 h 362"/>
                  <a:gd name="T18" fmla="*/ 1443 w 1446"/>
                  <a:gd name="T19" fmla="*/ 148 h 362"/>
                  <a:gd name="T20" fmla="*/ 1446 w 1446"/>
                  <a:gd name="T21" fmla="*/ 181 h 362"/>
                  <a:gd name="T22" fmla="*/ 1443 w 1446"/>
                  <a:gd name="T23" fmla="*/ 213 h 362"/>
                  <a:gd name="T24" fmla="*/ 1434 w 1446"/>
                  <a:gd name="T25" fmla="*/ 244 h 362"/>
                  <a:gd name="T26" fmla="*/ 1421 w 1446"/>
                  <a:gd name="T27" fmla="*/ 272 h 362"/>
                  <a:gd name="T28" fmla="*/ 1403 w 1446"/>
                  <a:gd name="T29" fmla="*/ 297 h 362"/>
                  <a:gd name="T30" fmla="*/ 1381 w 1446"/>
                  <a:gd name="T31" fmla="*/ 319 h 362"/>
                  <a:gd name="T32" fmla="*/ 1356 w 1446"/>
                  <a:gd name="T33" fmla="*/ 337 h 362"/>
                  <a:gd name="T34" fmla="*/ 1328 w 1446"/>
                  <a:gd name="T35" fmla="*/ 350 h 362"/>
                  <a:gd name="T36" fmla="*/ 1297 w 1446"/>
                  <a:gd name="T37" fmla="*/ 358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8 h 362"/>
                  <a:gd name="T44" fmla="*/ 117 w 1446"/>
                  <a:gd name="T45" fmla="*/ 350 h 362"/>
                  <a:gd name="T46" fmla="*/ 89 w 1446"/>
                  <a:gd name="T47" fmla="*/ 337 h 362"/>
                  <a:gd name="T48" fmla="*/ 63 w 1446"/>
                  <a:gd name="T49" fmla="*/ 319 h 362"/>
                  <a:gd name="T50" fmla="*/ 41 w 1446"/>
                  <a:gd name="T51" fmla="*/ 297 h 362"/>
                  <a:gd name="T52" fmla="*/ 24 w 1446"/>
                  <a:gd name="T53" fmla="*/ 272 h 362"/>
                  <a:gd name="T54" fmla="*/ 10 w 1446"/>
                  <a:gd name="T55" fmla="*/ 244 h 362"/>
                  <a:gd name="T56" fmla="*/ 2 w 1446"/>
                  <a:gd name="T57" fmla="*/ 213 h 362"/>
                  <a:gd name="T58" fmla="*/ 0 w 1446"/>
                  <a:gd name="T59" fmla="*/ 181 h 362"/>
                  <a:gd name="T60" fmla="*/ 2 w 1446"/>
                  <a:gd name="T61" fmla="*/ 148 h 362"/>
                  <a:gd name="T62" fmla="*/ 10 w 1446"/>
                  <a:gd name="T63" fmla="*/ 117 h 362"/>
                  <a:gd name="T64" fmla="*/ 24 w 1446"/>
                  <a:gd name="T65" fmla="*/ 89 h 362"/>
                  <a:gd name="T66" fmla="*/ 41 w 1446"/>
                  <a:gd name="T67" fmla="*/ 64 h 362"/>
                  <a:gd name="T68" fmla="*/ 63 w 1446"/>
                  <a:gd name="T69" fmla="*/ 42 h 362"/>
                  <a:gd name="T70" fmla="*/ 89 w 1446"/>
                  <a:gd name="T71" fmla="*/ 25 h 362"/>
                  <a:gd name="T72" fmla="*/ 117 w 1446"/>
                  <a:gd name="T73" fmla="*/ 11 h 362"/>
                  <a:gd name="T74" fmla="*/ 147 w 1446"/>
                  <a:gd name="T75" fmla="*/ 3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3"/>
                    </a:lnTo>
                    <a:lnTo>
                      <a:pt x="1328" y="11"/>
                    </a:lnTo>
                    <a:lnTo>
                      <a:pt x="1356" y="25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8"/>
                    </a:lnTo>
                    <a:lnTo>
                      <a:pt x="1446" y="181"/>
                    </a:lnTo>
                    <a:lnTo>
                      <a:pt x="1443" y="213"/>
                    </a:lnTo>
                    <a:lnTo>
                      <a:pt x="1434" y="244"/>
                    </a:lnTo>
                    <a:lnTo>
                      <a:pt x="1421" y="272"/>
                    </a:lnTo>
                    <a:lnTo>
                      <a:pt x="1403" y="297"/>
                    </a:lnTo>
                    <a:lnTo>
                      <a:pt x="1381" y="319"/>
                    </a:lnTo>
                    <a:lnTo>
                      <a:pt x="1356" y="337"/>
                    </a:lnTo>
                    <a:lnTo>
                      <a:pt x="1328" y="350"/>
                    </a:lnTo>
                    <a:lnTo>
                      <a:pt x="1297" y="358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8"/>
                    </a:lnTo>
                    <a:lnTo>
                      <a:pt x="117" y="350"/>
                    </a:lnTo>
                    <a:lnTo>
                      <a:pt x="89" y="337"/>
                    </a:lnTo>
                    <a:lnTo>
                      <a:pt x="63" y="319"/>
                    </a:lnTo>
                    <a:lnTo>
                      <a:pt x="41" y="297"/>
                    </a:lnTo>
                    <a:lnTo>
                      <a:pt x="24" y="272"/>
                    </a:lnTo>
                    <a:lnTo>
                      <a:pt x="10" y="244"/>
                    </a:lnTo>
                    <a:lnTo>
                      <a:pt x="2" y="213"/>
                    </a:lnTo>
                    <a:lnTo>
                      <a:pt x="0" y="181"/>
                    </a:lnTo>
                    <a:lnTo>
                      <a:pt x="2" y="148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5"/>
                    </a:lnTo>
                    <a:lnTo>
                      <a:pt x="117" y="11"/>
                    </a:lnTo>
                    <a:lnTo>
                      <a:pt x="147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9" name="Freeform 10">
                <a:extLst>
                  <a:ext uri="{FF2B5EF4-FFF2-40B4-BE49-F238E27FC236}">
                    <a16:creationId xmlns:a16="http://schemas.microsoft.com/office/drawing/2014/main" id="{09831800-E439-4CDC-8439-7D7B5877D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42"/>
                <a:ext cx="132" cy="33"/>
              </a:xfrm>
              <a:custGeom>
                <a:avLst/>
                <a:gdLst>
                  <a:gd name="T0" fmla="*/ 180 w 1446"/>
                  <a:gd name="T1" fmla="*/ 0 h 360"/>
                  <a:gd name="T2" fmla="*/ 1266 w 1446"/>
                  <a:gd name="T3" fmla="*/ 0 h 360"/>
                  <a:gd name="T4" fmla="*/ 1298 w 1446"/>
                  <a:gd name="T5" fmla="*/ 2 h 360"/>
                  <a:gd name="T6" fmla="*/ 1328 w 1446"/>
                  <a:gd name="T7" fmla="*/ 11 h 360"/>
                  <a:gd name="T8" fmla="*/ 1356 w 1446"/>
                  <a:gd name="T9" fmla="*/ 23 h 360"/>
                  <a:gd name="T10" fmla="*/ 1381 w 1446"/>
                  <a:gd name="T11" fmla="*/ 42 h 360"/>
                  <a:gd name="T12" fmla="*/ 1403 w 1446"/>
                  <a:gd name="T13" fmla="*/ 64 h 360"/>
                  <a:gd name="T14" fmla="*/ 1421 w 1446"/>
                  <a:gd name="T15" fmla="*/ 89 h 360"/>
                  <a:gd name="T16" fmla="*/ 1434 w 1446"/>
                  <a:gd name="T17" fmla="*/ 117 h 360"/>
                  <a:gd name="T18" fmla="*/ 1443 w 1446"/>
                  <a:gd name="T19" fmla="*/ 147 h 360"/>
                  <a:gd name="T20" fmla="*/ 1446 w 1446"/>
                  <a:gd name="T21" fmla="*/ 179 h 360"/>
                  <a:gd name="T22" fmla="*/ 1443 w 1446"/>
                  <a:gd name="T23" fmla="*/ 213 h 360"/>
                  <a:gd name="T24" fmla="*/ 1434 w 1446"/>
                  <a:gd name="T25" fmla="*/ 243 h 360"/>
                  <a:gd name="T26" fmla="*/ 1421 w 1446"/>
                  <a:gd name="T27" fmla="*/ 271 h 360"/>
                  <a:gd name="T28" fmla="*/ 1403 w 1446"/>
                  <a:gd name="T29" fmla="*/ 297 h 360"/>
                  <a:gd name="T30" fmla="*/ 1381 w 1446"/>
                  <a:gd name="T31" fmla="*/ 318 h 360"/>
                  <a:gd name="T32" fmla="*/ 1356 w 1446"/>
                  <a:gd name="T33" fmla="*/ 337 h 360"/>
                  <a:gd name="T34" fmla="*/ 1328 w 1446"/>
                  <a:gd name="T35" fmla="*/ 349 h 360"/>
                  <a:gd name="T36" fmla="*/ 1297 w 1446"/>
                  <a:gd name="T37" fmla="*/ 358 h 360"/>
                  <a:gd name="T38" fmla="*/ 1265 w 1446"/>
                  <a:gd name="T39" fmla="*/ 360 h 360"/>
                  <a:gd name="T40" fmla="*/ 180 w 1446"/>
                  <a:gd name="T41" fmla="*/ 360 h 360"/>
                  <a:gd name="T42" fmla="*/ 147 w 1446"/>
                  <a:gd name="T43" fmla="*/ 358 h 360"/>
                  <a:gd name="T44" fmla="*/ 117 w 1446"/>
                  <a:gd name="T45" fmla="*/ 349 h 360"/>
                  <a:gd name="T46" fmla="*/ 89 w 1446"/>
                  <a:gd name="T47" fmla="*/ 337 h 360"/>
                  <a:gd name="T48" fmla="*/ 63 w 1446"/>
                  <a:gd name="T49" fmla="*/ 318 h 360"/>
                  <a:gd name="T50" fmla="*/ 41 w 1446"/>
                  <a:gd name="T51" fmla="*/ 297 h 360"/>
                  <a:gd name="T52" fmla="*/ 24 w 1446"/>
                  <a:gd name="T53" fmla="*/ 271 h 360"/>
                  <a:gd name="T54" fmla="*/ 10 w 1446"/>
                  <a:gd name="T55" fmla="*/ 243 h 360"/>
                  <a:gd name="T56" fmla="*/ 2 w 1446"/>
                  <a:gd name="T57" fmla="*/ 213 h 360"/>
                  <a:gd name="T58" fmla="*/ 0 w 1446"/>
                  <a:gd name="T59" fmla="*/ 179 h 360"/>
                  <a:gd name="T60" fmla="*/ 2 w 1446"/>
                  <a:gd name="T61" fmla="*/ 147 h 360"/>
                  <a:gd name="T62" fmla="*/ 10 w 1446"/>
                  <a:gd name="T63" fmla="*/ 117 h 360"/>
                  <a:gd name="T64" fmla="*/ 24 w 1446"/>
                  <a:gd name="T65" fmla="*/ 89 h 360"/>
                  <a:gd name="T66" fmla="*/ 41 w 1446"/>
                  <a:gd name="T67" fmla="*/ 64 h 360"/>
                  <a:gd name="T68" fmla="*/ 63 w 1446"/>
                  <a:gd name="T69" fmla="*/ 42 h 360"/>
                  <a:gd name="T70" fmla="*/ 89 w 1446"/>
                  <a:gd name="T71" fmla="*/ 23 h 360"/>
                  <a:gd name="T72" fmla="*/ 117 w 1446"/>
                  <a:gd name="T73" fmla="*/ 11 h 360"/>
                  <a:gd name="T74" fmla="*/ 147 w 1446"/>
                  <a:gd name="T75" fmla="*/ 2 h 360"/>
                  <a:gd name="T76" fmla="*/ 180 w 1446"/>
                  <a:gd name="T77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0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2"/>
                    </a:lnTo>
                    <a:lnTo>
                      <a:pt x="1328" y="11"/>
                    </a:lnTo>
                    <a:lnTo>
                      <a:pt x="1356" y="23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7"/>
                    </a:lnTo>
                    <a:lnTo>
                      <a:pt x="1446" y="179"/>
                    </a:lnTo>
                    <a:lnTo>
                      <a:pt x="1443" y="213"/>
                    </a:lnTo>
                    <a:lnTo>
                      <a:pt x="1434" y="243"/>
                    </a:lnTo>
                    <a:lnTo>
                      <a:pt x="1421" y="271"/>
                    </a:lnTo>
                    <a:lnTo>
                      <a:pt x="1403" y="297"/>
                    </a:lnTo>
                    <a:lnTo>
                      <a:pt x="1381" y="318"/>
                    </a:lnTo>
                    <a:lnTo>
                      <a:pt x="1356" y="337"/>
                    </a:lnTo>
                    <a:lnTo>
                      <a:pt x="1328" y="349"/>
                    </a:lnTo>
                    <a:lnTo>
                      <a:pt x="1297" y="358"/>
                    </a:lnTo>
                    <a:lnTo>
                      <a:pt x="1265" y="360"/>
                    </a:lnTo>
                    <a:lnTo>
                      <a:pt x="180" y="360"/>
                    </a:lnTo>
                    <a:lnTo>
                      <a:pt x="147" y="358"/>
                    </a:lnTo>
                    <a:lnTo>
                      <a:pt x="117" y="349"/>
                    </a:lnTo>
                    <a:lnTo>
                      <a:pt x="89" y="337"/>
                    </a:lnTo>
                    <a:lnTo>
                      <a:pt x="63" y="318"/>
                    </a:lnTo>
                    <a:lnTo>
                      <a:pt x="41" y="297"/>
                    </a:lnTo>
                    <a:lnTo>
                      <a:pt x="24" y="271"/>
                    </a:lnTo>
                    <a:lnTo>
                      <a:pt x="10" y="243"/>
                    </a:lnTo>
                    <a:lnTo>
                      <a:pt x="2" y="213"/>
                    </a:lnTo>
                    <a:lnTo>
                      <a:pt x="0" y="179"/>
                    </a:lnTo>
                    <a:lnTo>
                      <a:pt x="2" y="147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3"/>
                    </a:lnTo>
                    <a:lnTo>
                      <a:pt x="117" y="11"/>
                    </a:lnTo>
                    <a:lnTo>
                      <a:pt x="147" y="2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100" name="Freeform 11">
                <a:extLst>
                  <a:ext uri="{FF2B5EF4-FFF2-40B4-BE49-F238E27FC236}">
                    <a16:creationId xmlns:a16="http://schemas.microsoft.com/office/drawing/2014/main" id="{398212E6-C94F-4C15-80DD-7E7F4EFDF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91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4 h 362"/>
                  <a:gd name="T6" fmla="*/ 1328 w 1446"/>
                  <a:gd name="T7" fmla="*/ 12 h 362"/>
                  <a:gd name="T8" fmla="*/ 1356 w 1446"/>
                  <a:gd name="T9" fmla="*/ 25 h 362"/>
                  <a:gd name="T10" fmla="*/ 1381 w 1446"/>
                  <a:gd name="T11" fmla="*/ 43 h 362"/>
                  <a:gd name="T12" fmla="*/ 1403 w 1446"/>
                  <a:gd name="T13" fmla="*/ 65 h 362"/>
                  <a:gd name="T14" fmla="*/ 1421 w 1446"/>
                  <a:gd name="T15" fmla="*/ 90 h 362"/>
                  <a:gd name="T16" fmla="*/ 1434 w 1446"/>
                  <a:gd name="T17" fmla="*/ 118 h 362"/>
                  <a:gd name="T18" fmla="*/ 1443 w 1446"/>
                  <a:gd name="T19" fmla="*/ 149 h 362"/>
                  <a:gd name="T20" fmla="*/ 1446 w 1446"/>
                  <a:gd name="T21" fmla="*/ 181 h 362"/>
                  <a:gd name="T22" fmla="*/ 1443 w 1446"/>
                  <a:gd name="T23" fmla="*/ 214 h 362"/>
                  <a:gd name="T24" fmla="*/ 1434 w 1446"/>
                  <a:gd name="T25" fmla="*/ 245 h 362"/>
                  <a:gd name="T26" fmla="*/ 1421 w 1446"/>
                  <a:gd name="T27" fmla="*/ 273 h 362"/>
                  <a:gd name="T28" fmla="*/ 1403 w 1446"/>
                  <a:gd name="T29" fmla="*/ 298 h 362"/>
                  <a:gd name="T30" fmla="*/ 1381 w 1446"/>
                  <a:gd name="T31" fmla="*/ 320 h 362"/>
                  <a:gd name="T32" fmla="*/ 1356 w 1446"/>
                  <a:gd name="T33" fmla="*/ 337 h 362"/>
                  <a:gd name="T34" fmla="*/ 1328 w 1446"/>
                  <a:gd name="T35" fmla="*/ 351 h 362"/>
                  <a:gd name="T36" fmla="*/ 1297 w 1446"/>
                  <a:gd name="T37" fmla="*/ 359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9 h 362"/>
                  <a:gd name="T44" fmla="*/ 117 w 1446"/>
                  <a:gd name="T45" fmla="*/ 351 h 362"/>
                  <a:gd name="T46" fmla="*/ 89 w 1446"/>
                  <a:gd name="T47" fmla="*/ 337 h 362"/>
                  <a:gd name="T48" fmla="*/ 63 w 1446"/>
                  <a:gd name="T49" fmla="*/ 320 h 362"/>
                  <a:gd name="T50" fmla="*/ 41 w 1446"/>
                  <a:gd name="T51" fmla="*/ 298 h 362"/>
                  <a:gd name="T52" fmla="*/ 24 w 1446"/>
                  <a:gd name="T53" fmla="*/ 273 h 362"/>
                  <a:gd name="T54" fmla="*/ 10 w 1446"/>
                  <a:gd name="T55" fmla="*/ 245 h 362"/>
                  <a:gd name="T56" fmla="*/ 2 w 1446"/>
                  <a:gd name="T57" fmla="*/ 214 h 362"/>
                  <a:gd name="T58" fmla="*/ 0 w 1446"/>
                  <a:gd name="T59" fmla="*/ 181 h 362"/>
                  <a:gd name="T60" fmla="*/ 2 w 1446"/>
                  <a:gd name="T61" fmla="*/ 149 h 362"/>
                  <a:gd name="T62" fmla="*/ 10 w 1446"/>
                  <a:gd name="T63" fmla="*/ 118 h 362"/>
                  <a:gd name="T64" fmla="*/ 24 w 1446"/>
                  <a:gd name="T65" fmla="*/ 90 h 362"/>
                  <a:gd name="T66" fmla="*/ 41 w 1446"/>
                  <a:gd name="T67" fmla="*/ 65 h 362"/>
                  <a:gd name="T68" fmla="*/ 63 w 1446"/>
                  <a:gd name="T69" fmla="*/ 43 h 362"/>
                  <a:gd name="T70" fmla="*/ 89 w 1446"/>
                  <a:gd name="T71" fmla="*/ 25 h 362"/>
                  <a:gd name="T72" fmla="*/ 117 w 1446"/>
                  <a:gd name="T73" fmla="*/ 12 h 362"/>
                  <a:gd name="T74" fmla="*/ 147 w 1446"/>
                  <a:gd name="T75" fmla="*/ 4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4"/>
                    </a:lnTo>
                    <a:lnTo>
                      <a:pt x="1328" y="12"/>
                    </a:lnTo>
                    <a:lnTo>
                      <a:pt x="1356" y="25"/>
                    </a:lnTo>
                    <a:lnTo>
                      <a:pt x="1381" y="43"/>
                    </a:lnTo>
                    <a:lnTo>
                      <a:pt x="1403" y="65"/>
                    </a:lnTo>
                    <a:lnTo>
                      <a:pt x="1421" y="90"/>
                    </a:lnTo>
                    <a:lnTo>
                      <a:pt x="1434" y="118"/>
                    </a:lnTo>
                    <a:lnTo>
                      <a:pt x="1443" y="149"/>
                    </a:lnTo>
                    <a:lnTo>
                      <a:pt x="1446" y="181"/>
                    </a:lnTo>
                    <a:lnTo>
                      <a:pt x="1443" y="214"/>
                    </a:lnTo>
                    <a:lnTo>
                      <a:pt x="1434" y="245"/>
                    </a:lnTo>
                    <a:lnTo>
                      <a:pt x="1421" y="273"/>
                    </a:lnTo>
                    <a:lnTo>
                      <a:pt x="1403" y="298"/>
                    </a:lnTo>
                    <a:lnTo>
                      <a:pt x="1381" y="320"/>
                    </a:lnTo>
                    <a:lnTo>
                      <a:pt x="1356" y="337"/>
                    </a:lnTo>
                    <a:lnTo>
                      <a:pt x="1328" y="351"/>
                    </a:lnTo>
                    <a:lnTo>
                      <a:pt x="1297" y="359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9"/>
                    </a:lnTo>
                    <a:lnTo>
                      <a:pt x="117" y="351"/>
                    </a:lnTo>
                    <a:lnTo>
                      <a:pt x="89" y="337"/>
                    </a:lnTo>
                    <a:lnTo>
                      <a:pt x="63" y="320"/>
                    </a:lnTo>
                    <a:lnTo>
                      <a:pt x="41" y="298"/>
                    </a:lnTo>
                    <a:lnTo>
                      <a:pt x="24" y="273"/>
                    </a:lnTo>
                    <a:lnTo>
                      <a:pt x="10" y="245"/>
                    </a:lnTo>
                    <a:lnTo>
                      <a:pt x="2" y="214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1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7" y="12"/>
                    </a:lnTo>
                    <a:lnTo>
                      <a:pt x="147" y="4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PNU CSE 2021 Graduation</a:t>
            </a:r>
            <a:r>
              <a:rPr lang="ko-KR" altLang="en-US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40286" y="2069389"/>
            <a:ext cx="755075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1500" dirty="0">
              <a:solidFill>
                <a:srgbClr val="686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500" dirty="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Scenario </a:t>
            </a:r>
            <a:r>
              <a:rPr lang="en-US" altLang="ko-KR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6  /  10</a:t>
              </a:r>
              <a:endParaRPr lang="ko-KR" altLang="en-US" sz="13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1026" name="Picture 2" descr="라즈베리파이 활용백서의 표지 디자인을 진행했습니다. 라즈베리를 캐릭터로 만들어서 책 좀 보게 만들어 줬네요. | 일러스트레이션, 표지,  타이포그래피">
            <a:extLst>
              <a:ext uri="{FF2B5EF4-FFF2-40B4-BE49-F238E27FC236}">
                <a16:creationId xmlns:a16="http://schemas.microsoft.com/office/drawing/2014/main" id="{BD47AE51-54F0-4792-9020-E8A05D587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7039" y="4187987"/>
            <a:ext cx="1884218" cy="235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2FBF31D-81FB-442F-BA7D-F068CBE94524}"/>
              </a:ext>
            </a:extLst>
          </p:cNvPr>
          <p:cNvSpPr txBox="1"/>
          <p:nvPr/>
        </p:nvSpPr>
        <p:spPr>
          <a:xfrm>
            <a:off x="4124701" y="2797202"/>
            <a:ext cx="65964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긴급자동차 및 공사 안내 차량의 전광판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STT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 원격 문구 표시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Freeform 57">
            <a:extLst>
              <a:ext uri="{FF2B5EF4-FFF2-40B4-BE49-F238E27FC236}">
                <a16:creationId xmlns:a16="http://schemas.microsoft.com/office/drawing/2014/main" id="{466258F2-FD37-469F-938D-472FA746C805}"/>
              </a:ext>
            </a:extLst>
          </p:cNvPr>
          <p:cNvSpPr>
            <a:spLocks noEditPoints="1"/>
          </p:cNvSpPr>
          <p:nvPr/>
        </p:nvSpPr>
        <p:spPr bwMode="auto">
          <a:xfrm>
            <a:off x="4140287" y="3830499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3DF0FC-816F-4AB2-B461-7107D5154A86}"/>
              </a:ext>
            </a:extLst>
          </p:cNvPr>
          <p:cNvSpPr txBox="1"/>
          <p:nvPr/>
        </p:nvSpPr>
        <p:spPr>
          <a:xfrm>
            <a:off x="4352817" y="3784555"/>
            <a:ext cx="52777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이를 통해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고속도로 등에서 구체적 지시를 통한 교통 질서 계도 가능</a:t>
            </a:r>
          </a:p>
        </p:txBody>
      </p:sp>
      <p:sp>
        <p:nvSpPr>
          <p:cNvPr id="33" name="Freeform 57">
            <a:extLst>
              <a:ext uri="{FF2B5EF4-FFF2-40B4-BE49-F238E27FC236}">
                <a16:creationId xmlns:a16="http://schemas.microsoft.com/office/drawing/2014/main" id="{209155CD-BE7F-4947-A2CB-8EE0AEE58371}"/>
              </a:ext>
            </a:extLst>
          </p:cNvPr>
          <p:cNvSpPr>
            <a:spLocks noEditPoints="1"/>
          </p:cNvSpPr>
          <p:nvPr/>
        </p:nvSpPr>
        <p:spPr bwMode="auto">
          <a:xfrm>
            <a:off x="4140287" y="4282262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D8EC170-AD1F-4A6B-BF09-A50D0A593065}"/>
              </a:ext>
            </a:extLst>
          </p:cNvPr>
          <p:cNvSpPr txBox="1"/>
          <p:nvPr/>
        </p:nvSpPr>
        <p:spPr>
          <a:xfrm>
            <a:off x="4352817" y="4249411"/>
            <a:ext cx="44105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명령어 수집 문제</a:t>
            </a:r>
          </a:p>
        </p:txBody>
      </p:sp>
      <p:sp>
        <p:nvSpPr>
          <p:cNvPr id="35" name="Freeform 57">
            <a:extLst>
              <a:ext uri="{FF2B5EF4-FFF2-40B4-BE49-F238E27FC236}">
                <a16:creationId xmlns:a16="http://schemas.microsoft.com/office/drawing/2014/main" id="{7665FC6F-68B1-4A34-9926-985A61CF004F}"/>
              </a:ext>
            </a:extLst>
          </p:cNvPr>
          <p:cNvSpPr>
            <a:spLocks noEditPoints="1"/>
          </p:cNvSpPr>
          <p:nvPr/>
        </p:nvSpPr>
        <p:spPr bwMode="auto">
          <a:xfrm>
            <a:off x="4134019" y="3387058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9ABADB-20D2-4DF3-AD73-E3A74709EEBD}"/>
              </a:ext>
            </a:extLst>
          </p:cNvPr>
          <p:cNvSpPr txBox="1"/>
          <p:nvPr/>
        </p:nvSpPr>
        <p:spPr>
          <a:xfrm>
            <a:off x="4346549" y="3341114"/>
            <a:ext cx="686953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교통 소음이 있는 도로에서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긴급 자동차 전광판에 표시할 문구를 음성 인식으로 입력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090760-B1BD-46F3-8096-27D1251ECCD8}"/>
              </a:ext>
            </a:extLst>
          </p:cNvPr>
          <p:cNvSpPr txBox="1"/>
          <p:nvPr/>
        </p:nvSpPr>
        <p:spPr>
          <a:xfrm>
            <a:off x="1061674" y="2657823"/>
            <a:ext cx="2044263" cy="366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8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Scenario</a:t>
            </a:r>
            <a:r>
              <a:rPr lang="ko-KR" altLang="en-US" sz="28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280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D11181-4CB1-403B-90F4-672186370FC6}"/>
              </a:ext>
            </a:extLst>
          </p:cNvPr>
          <p:cNvSpPr txBox="1"/>
          <p:nvPr/>
        </p:nvSpPr>
        <p:spPr>
          <a:xfrm>
            <a:off x="1061674" y="3076216"/>
            <a:ext cx="2044263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Emergency Vehicle</a:t>
            </a:r>
          </a:p>
          <a:p>
            <a:pPr>
              <a:lnSpc>
                <a:spcPct val="80000"/>
              </a:lnSpc>
            </a:pPr>
            <a:r>
              <a:rPr lang="en-US" altLang="ko-KR" sz="20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LED Billboard</a:t>
            </a:r>
            <a:endParaRPr lang="ko-KR" altLang="en-US" sz="200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0" name="Picture 2" descr="제주경찰차에 LED 전광판 부착…문구는 중국어로 &amp;#39;법을 잘 지키자&amp;#39; - 경향신문">
            <a:extLst>
              <a:ext uri="{FF2B5EF4-FFF2-40B4-BE49-F238E27FC236}">
                <a16:creationId xmlns:a16="http://schemas.microsoft.com/office/drawing/2014/main" id="{8873D3D9-D636-4263-8F1E-EE553886A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659" y="4102217"/>
            <a:ext cx="3481597" cy="250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구미경찰, 신형 리프트경광등 순찰차 6대 배치 - 경북일보 - 굿데이 굿뉴스">
            <a:extLst>
              <a:ext uri="{FF2B5EF4-FFF2-40B4-BE49-F238E27FC236}">
                <a16:creationId xmlns:a16="http://schemas.microsoft.com/office/drawing/2014/main" id="{7B8125A4-E97F-4071-A1CF-2FFACD11B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486" y="4102217"/>
            <a:ext cx="3898770" cy="250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48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:a16="http://schemas.microsoft.com/office/drawing/2014/main" id="{417ECB2C-18CD-481D-9D4B-8E422723A71A}"/>
              </a:ext>
            </a:extLst>
          </p:cNvPr>
          <p:cNvGrpSpPr/>
          <p:nvPr/>
        </p:nvGrpSpPr>
        <p:grpSpPr>
          <a:xfrm>
            <a:off x="4145827" y="1466561"/>
            <a:ext cx="682207" cy="682206"/>
            <a:chOff x="6270029" y="3755207"/>
            <a:chExt cx="682207" cy="682206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B9A744AC-478A-4360-9860-1D8EAA628E03}"/>
                </a:ext>
              </a:extLst>
            </p:cNvPr>
            <p:cNvSpPr/>
            <p:nvPr/>
          </p:nvSpPr>
          <p:spPr>
            <a:xfrm>
              <a:off x="6270029" y="3755207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94" name="Group 5">
              <a:extLst>
                <a:ext uri="{FF2B5EF4-FFF2-40B4-BE49-F238E27FC236}">
                  <a16:creationId xmlns:a16="http://schemas.microsoft.com/office/drawing/2014/main" id="{0BFA70A8-129E-461E-8E6E-0CB139372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77020" y="3938852"/>
              <a:ext cx="314080" cy="328258"/>
              <a:chOff x="1239" y="1735"/>
              <a:chExt cx="288" cy="301"/>
            </a:xfrm>
            <a:solidFill>
              <a:srgbClr val="00C300"/>
            </a:solidFill>
          </p:grpSpPr>
          <p:sp>
            <p:nvSpPr>
              <p:cNvPr id="95" name="Freeform 7">
                <a:extLst>
                  <a:ext uri="{FF2B5EF4-FFF2-40B4-BE49-F238E27FC236}">
                    <a16:creationId xmlns:a16="http://schemas.microsoft.com/office/drawing/2014/main" id="{26E3EC45-1472-450E-AC46-797D440AA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9" y="1735"/>
                <a:ext cx="238" cy="280"/>
              </a:xfrm>
              <a:custGeom>
                <a:avLst/>
                <a:gdLst>
                  <a:gd name="T0" fmla="*/ 180 w 2621"/>
                  <a:gd name="T1" fmla="*/ 0 h 3074"/>
                  <a:gd name="T2" fmla="*/ 2440 w 2621"/>
                  <a:gd name="T3" fmla="*/ 0 h 3074"/>
                  <a:gd name="T4" fmla="*/ 2474 w 2621"/>
                  <a:gd name="T5" fmla="*/ 3 h 3074"/>
                  <a:gd name="T6" fmla="*/ 2504 w 2621"/>
                  <a:gd name="T7" fmla="*/ 12 h 3074"/>
                  <a:gd name="T8" fmla="*/ 2532 w 2621"/>
                  <a:gd name="T9" fmla="*/ 25 h 3074"/>
                  <a:gd name="T10" fmla="*/ 2557 w 2621"/>
                  <a:gd name="T11" fmla="*/ 43 h 3074"/>
                  <a:gd name="T12" fmla="*/ 2579 w 2621"/>
                  <a:gd name="T13" fmla="*/ 65 h 3074"/>
                  <a:gd name="T14" fmla="*/ 2596 w 2621"/>
                  <a:gd name="T15" fmla="*/ 90 h 3074"/>
                  <a:gd name="T16" fmla="*/ 2610 w 2621"/>
                  <a:gd name="T17" fmla="*/ 118 h 3074"/>
                  <a:gd name="T18" fmla="*/ 2618 w 2621"/>
                  <a:gd name="T19" fmla="*/ 149 h 3074"/>
                  <a:gd name="T20" fmla="*/ 2621 w 2621"/>
                  <a:gd name="T21" fmla="*/ 181 h 3074"/>
                  <a:gd name="T22" fmla="*/ 2621 w 2621"/>
                  <a:gd name="T23" fmla="*/ 2037 h 3074"/>
                  <a:gd name="T24" fmla="*/ 2260 w 2621"/>
                  <a:gd name="T25" fmla="*/ 2335 h 3074"/>
                  <a:gd name="T26" fmla="*/ 2260 w 2621"/>
                  <a:gd name="T27" fmla="*/ 362 h 3074"/>
                  <a:gd name="T28" fmla="*/ 361 w 2621"/>
                  <a:gd name="T29" fmla="*/ 362 h 3074"/>
                  <a:gd name="T30" fmla="*/ 361 w 2621"/>
                  <a:gd name="T31" fmla="*/ 2712 h 3074"/>
                  <a:gd name="T32" fmla="*/ 1502 w 2621"/>
                  <a:gd name="T33" fmla="*/ 2712 h 3074"/>
                  <a:gd name="T34" fmla="*/ 1758 w 2621"/>
                  <a:gd name="T35" fmla="*/ 3074 h 3074"/>
                  <a:gd name="T36" fmla="*/ 180 w 2621"/>
                  <a:gd name="T37" fmla="*/ 3074 h 3074"/>
                  <a:gd name="T38" fmla="*/ 148 w 2621"/>
                  <a:gd name="T39" fmla="*/ 3070 h 3074"/>
                  <a:gd name="T40" fmla="*/ 118 w 2621"/>
                  <a:gd name="T41" fmla="*/ 3062 h 3074"/>
                  <a:gd name="T42" fmla="*/ 89 w 2621"/>
                  <a:gd name="T43" fmla="*/ 3049 h 3074"/>
                  <a:gd name="T44" fmla="*/ 63 w 2621"/>
                  <a:gd name="T45" fmla="*/ 3031 h 3074"/>
                  <a:gd name="T46" fmla="*/ 42 w 2621"/>
                  <a:gd name="T47" fmla="*/ 3009 h 3074"/>
                  <a:gd name="T48" fmla="*/ 24 w 2621"/>
                  <a:gd name="T49" fmla="*/ 2984 h 3074"/>
                  <a:gd name="T50" fmla="*/ 10 w 2621"/>
                  <a:gd name="T51" fmla="*/ 2956 h 3074"/>
                  <a:gd name="T52" fmla="*/ 2 w 2621"/>
                  <a:gd name="T53" fmla="*/ 2925 h 3074"/>
                  <a:gd name="T54" fmla="*/ 0 w 2621"/>
                  <a:gd name="T55" fmla="*/ 2893 h 3074"/>
                  <a:gd name="T56" fmla="*/ 0 w 2621"/>
                  <a:gd name="T57" fmla="*/ 181 h 3074"/>
                  <a:gd name="T58" fmla="*/ 2 w 2621"/>
                  <a:gd name="T59" fmla="*/ 149 h 3074"/>
                  <a:gd name="T60" fmla="*/ 10 w 2621"/>
                  <a:gd name="T61" fmla="*/ 118 h 3074"/>
                  <a:gd name="T62" fmla="*/ 24 w 2621"/>
                  <a:gd name="T63" fmla="*/ 90 h 3074"/>
                  <a:gd name="T64" fmla="*/ 42 w 2621"/>
                  <a:gd name="T65" fmla="*/ 65 h 3074"/>
                  <a:gd name="T66" fmla="*/ 63 w 2621"/>
                  <a:gd name="T67" fmla="*/ 43 h 3074"/>
                  <a:gd name="T68" fmla="*/ 89 w 2621"/>
                  <a:gd name="T69" fmla="*/ 25 h 3074"/>
                  <a:gd name="T70" fmla="*/ 118 w 2621"/>
                  <a:gd name="T71" fmla="*/ 12 h 3074"/>
                  <a:gd name="T72" fmla="*/ 148 w 2621"/>
                  <a:gd name="T73" fmla="*/ 3 h 3074"/>
                  <a:gd name="T74" fmla="*/ 180 w 2621"/>
                  <a:gd name="T75" fmla="*/ 0 h 3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21" h="3074">
                    <a:moveTo>
                      <a:pt x="180" y="0"/>
                    </a:moveTo>
                    <a:lnTo>
                      <a:pt x="2440" y="0"/>
                    </a:lnTo>
                    <a:lnTo>
                      <a:pt x="2474" y="3"/>
                    </a:lnTo>
                    <a:lnTo>
                      <a:pt x="2504" y="12"/>
                    </a:lnTo>
                    <a:lnTo>
                      <a:pt x="2532" y="25"/>
                    </a:lnTo>
                    <a:lnTo>
                      <a:pt x="2557" y="43"/>
                    </a:lnTo>
                    <a:lnTo>
                      <a:pt x="2579" y="65"/>
                    </a:lnTo>
                    <a:lnTo>
                      <a:pt x="2596" y="90"/>
                    </a:lnTo>
                    <a:lnTo>
                      <a:pt x="2610" y="118"/>
                    </a:lnTo>
                    <a:lnTo>
                      <a:pt x="2618" y="149"/>
                    </a:lnTo>
                    <a:lnTo>
                      <a:pt x="2621" y="181"/>
                    </a:lnTo>
                    <a:lnTo>
                      <a:pt x="2621" y="2037"/>
                    </a:lnTo>
                    <a:lnTo>
                      <a:pt x="2260" y="2335"/>
                    </a:lnTo>
                    <a:lnTo>
                      <a:pt x="2260" y="362"/>
                    </a:lnTo>
                    <a:lnTo>
                      <a:pt x="361" y="362"/>
                    </a:lnTo>
                    <a:lnTo>
                      <a:pt x="361" y="2712"/>
                    </a:lnTo>
                    <a:lnTo>
                      <a:pt x="1502" y="2712"/>
                    </a:lnTo>
                    <a:lnTo>
                      <a:pt x="1758" y="3074"/>
                    </a:lnTo>
                    <a:lnTo>
                      <a:pt x="180" y="3074"/>
                    </a:lnTo>
                    <a:lnTo>
                      <a:pt x="148" y="3070"/>
                    </a:lnTo>
                    <a:lnTo>
                      <a:pt x="118" y="3062"/>
                    </a:lnTo>
                    <a:lnTo>
                      <a:pt x="89" y="3049"/>
                    </a:lnTo>
                    <a:lnTo>
                      <a:pt x="63" y="3031"/>
                    </a:lnTo>
                    <a:lnTo>
                      <a:pt x="42" y="3009"/>
                    </a:lnTo>
                    <a:lnTo>
                      <a:pt x="24" y="2984"/>
                    </a:lnTo>
                    <a:lnTo>
                      <a:pt x="10" y="2956"/>
                    </a:lnTo>
                    <a:lnTo>
                      <a:pt x="2" y="2925"/>
                    </a:lnTo>
                    <a:lnTo>
                      <a:pt x="0" y="2893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2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8" y="12"/>
                    </a:lnTo>
                    <a:lnTo>
                      <a:pt x="148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6" name="Freeform 8">
                <a:extLst>
                  <a:ext uri="{FF2B5EF4-FFF2-40B4-BE49-F238E27FC236}">
                    <a16:creationId xmlns:a16="http://schemas.microsoft.com/office/drawing/2014/main" id="{89B675D5-E3EC-409F-86AA-6EE16C3BC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6" y="1910"/>
                <a:ext cx="151" cy="126"/>
              </a:xfrm>
              <a:custGeom>
                <a:avLst/>
                <a:gdLst>
                  <a:gd name="T0" fmla="*/ 1580 w 1668"/>
                  <a:gd name="T1" fmla="*/ 0 h 1391"/>
                  <a:gd name="T2" fmla="*/ 1601 w 1668"/>
                  <a:gd name="T3" fmla="*/ 3 h 1391"/>
                  <a:gd name="T4" fmla="*/ 1621 w 1668"/>
                  <a:gd name="T5" fmla="*/ 12 h 1391"/>
                  <a:gd name="T6" fmla="*/ 1640 w 1668"/>
                  <a:gd name="T7" fmla="*/ 25 h 1391"/>
                  <a:gd name="T8" fmla="*/ 1653 w 1668"/>
                  <a:gd name="T9" fmla="*/ 42 h 1391"/>
                  <a:gd name="T10" fmla="*/ 1662 w 1668"/>
                  <a:gd name="T11" fmla="*/ 62 h 1391"/>
                  <a:gd name="T12" fmla="*/ 1668 w 1668"/>
                  <a:gd name="T13" fmla="*/ 82 h 1391"/>
                  <a:gd name="T14" fmla="*/ 1667 w 1668"/>
                  <a:gd name="T15" fmla="*/ 104 h 1391"/>
                  <a:gd name="T16" fmla="*/ 1661 w 1668"/>
                  <a:gd name="T17" fmla="*/ 125 h 1391"/>
                  <a:gd name="T18" fmla="*/ 1650 w 1668"/>
                  <a:gd name="T19" fmla="*/ 144 h 1391"/>
                  <a:gd name="T20" fmla="*/ 763 w 1668"/>
                  <a:gd name="T21" fmla="*/ 1353 h 1391"/>
                  <a:gd name="T22" fmla="*/ 748 w 1668"/>
                  <a:gd name="T23" fmla="*/ 1369 h 1391"/>
                  <a:gd name="T24" fmla="*/ 730 w 1668"/>
                  <a:gd name="T25" fmla="*/ 1380 h 1391"/>
                  <a:gd name="T26" fmla="*/ 711 w 1668"/>
                  <a:gd name="T27" fmla="*/ 1388 h 1391"/>
                  <a:gd name="T28" fmla="*/ 690 w 1668"/>
                  <a:gd name="T29" fmla="*/ 1391 h 1391"/>
                  <a:gd name="T30" fmla="*/ 689 w 1668"/>
                  <a:gd name="T31" fmla="*/ 1391 h 1391"/>
                  <a:gd name="T32" fmla="*/ 668 w 1668"/>
                  <a:gd name="T33" fmla="*/ 1388 h 1391"/>
                  <a:gd name="T34" fmla="*/ 648 w 1668"/>
                  <a:gd name="T35" fmla="*/ 1379 h 1391"/>
                  <a:gd name="T36" fmla="*/ 631 w 1668"/>
                  <a:gd name="T37" fmla="*/ 1368 h 1391"/>
                  <a:gd name="T38" fmla="*/ 616 w 1668"/>
                  <a:gd name="T39" fmla="*/ 1351 h 1391"/>
                  <a:gd name="T40" fmla="*/ 17 w 1668"/>
                  <a:gd name="T41" fmla="*/ 505 h 1391"/>
                  <a:gd name="T42" fmla="*/ 7 w 1668"/>
                  <a:gd name="T43" fmla="*/ 486 h 1391"/>
                  <a:gd name="T44" fmla="*/ 1 w 1668"/>
                  <a:gd name="T45" fmla="*/ 466 h 1391"/>
                  <a:gd name="T46" fmla="*/ 0 w 1668"/>
                  <a:gd name="T47" fmla="*/ 446 h 1391"/>
                  <a:gd name="T48" fmla="*/ 4 w 1668"/>
                  <a:gd name="T49" fmla="*/ 427 h 1391"/>
                  <a:gd name="T50" fmla="*/ 13 w 1668"/>
                  <a:gd name="T51" fmla="*/ 408 h 1391"/>
                  <a:gd name="T52" fmla="*/ 24 w 1668"/>
                  <a:gd name="T53" fmla="*/ 391 h 1391"/>
                  <a:gd name="T54" fmla="*/ 41 w 1668"/>
                  <a:gd name="T55" fmla="*/ 377 h 1391"/>
                  <a:gd name="T56" fmla="*/ 58 w 1668"/>
                  <a:gd name="T57" fmla="*/ 367 h 1391"/>
                  <a:gd name="T58" fmla="*/ 78 w 1668"/>
                  <a:gd name="T59" fmla="*/ 363 h 1391"/>
                  <a:gd name="T60" fmla="*/ 98 w 1668"/>
                  <a:gd name="T61" fmla="*/ 362 h 1391"/>
                  <a:gd name="T62" fmla="*/ 119 w 1668"/>
                  <a:gd name="T63" fmla="*/ 366 h 1391"/>
                  <a:gd name="T64" fmla="*/ 137 w 1668"/>
                  <a:gd name="T65" fmla="*/ 375 h 1391"/>
                  <a:gd name="T66" fmla="*/ 690 w 1668"/>
                  <a:gd name="T67" fmla="*/ 706 h 1391"/>
                  <a:gd name="T68" fmla="*/ 1520 w 1668"/>
                  <a:gd name="T69" fmla="*/ 21 h 1391"/>
                  <a:gd name="T70" fmla="*/ 1539 w 1668"/>
                  <a:gd name="T71" fmla="*/ 10 h 1391"/>
                  <a:gd name="T72" fmla="*/ 1558 w 1668"/>
                  <a:gd name="T73" fmla="*/ 2 h 1391"/>
                  <a:gd name="T74" fmla="*/ 1580 w 1668"/>
                  <a:gd name="T75" fmla="*/ 0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8" h="1391">
                    <a:moveTo>
                      <a:pt x="1580" y="0"/>
                    </a:moveTo>
                    <a:lnTo>
                      <a:pt x="1601" y="3"/>
                    </a:lnTo>
                    <a:lnTo>
                      <a:pt x="1621" y="12"/>
                    </a:lnTo>
                    <a:lnTo>
                      <a:pt x="1640" y="25"/>
                    </a:lnTo>
                    <a:lnTo>
                      <a:pt x="1653" y="42"/>
                    </a:lnTo>
                    <a:lnTo>
                      <a:pt x="1662" y="62"/>
                    </a:lnTo>
                    <a:lnTo>
                      <a:pt x="1668" y="82"/>
                    </a:lnTo>
                    <a:lnTo>
                      <a:pt x="1667" y="104"/>
                    </a:lnTo>
                    <a:lnTo>
                      <a:pt x="1661" y="125"/>
                    </a:lnTo>
                    <a:lnTo>
                      <a:pt x="1650" y="144"/>
                    </a:lnTo>
                    <a:lnTo>
                      <a:pt x="763" y="1353"/>
                    </a:lnTo>
                    <a:lnTo>
                      <a:pt x="748" y="1369"/>
                    </a:lnTo>
                    <a:lnTo>
                      <a:pt x="730" y="1380"/>
                    </a:lnTo>
                    <a:lnTo>
                      <a:pt x="711" y="1388"/>
                    </a:lnTo>
                    <a:lnTo>
                      <a:pt x="690" y="1391"/>
                    </a:lnTo>
                    <a:lnTo>
                      <a:pt x="689" y="1391"/>
                    </a:lnTo>
                    <a:lnTo>
                      <a:pt x="668" y="1388"/>
                    </a:lnTo>
                    <a:lnTo>
                      <a:pt x="648" y="1379"/>
                    </a:lnTo>
                    <a:lnTo>
                      <a:pt x="631" y="1368"/>
                    </a:lnTo>
                    <a:lnTo>
                      <a:pt x="616" y="1351"/>
                    </a:lnTo>
                    <a:lnTo>
                      <a:pt x="17" y="505"/>
                    </a:lnTo>
                    <a:lnTo>
                      <a:pt x="7" y="486"/>
                    </a:lnTo>
                    <a:lnTo>
                      <a:pt x="1" y="466"/>
                    </a:lnTo>
                    <a:lnTo>
                      <a:pt x="0" y="446"/>
                    </a:lnTo>
                    <a:lnTo>
                      <a:pt x="4" y="427"/>
                    </a:lnTo>
                    <a:lnTo>
                      <a:pt x="13" y="408"/>
                    </a:lnTo>
                    <a:lnTo>
                      <a:pt x="24" y="391"/>
                    </a:lnTo>
                    <a:lnTo>
                      <a:pt x="41" y="377"/>
                    </a:lnTo>
                    <a:lnTo>
                      <a:pt x="58" y="367"/>
                    </a:lnTo>
                    <a:lnTo>
                      <a:pt x="78" y="363"/>
                    </a:lnTo>
                    <a:lnTo>
                      <a:pt x="98" y="362"/>
                    </a:lnTo>
                    <a:lnTo>
                      <a:pt x="119" y="366"/>
                    </a:lnTo>
                    <a:lnTo>
                      <a:pt x="137" y="375"/>
                    </a:lnTo>
                    <a:lnTo>
                      <a:pt x="690" y="706"/>
                    </a:lnTo>
                    <a:lnTo>
                      <a:pt x="1520" y="21"/>
                    </a:lnTo>
                    <a:lnTo>
                      <a:pt x="1539" y="10"/>
                    </a:lnTo>
                    <a:lnTo>
                      <a:pt x="1558" y="2"/>
                    </a:lnTo>
                    <a:lnTo>
                      <a:pt x="15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C683E59B-CC65-4B4B-B704-6306C4B09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793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3 h 362"/>
                  <a:gd name="T6" fmla="*/ 1328 w 1446"/>
                  <a:gd name="T7" fmla="*/ 11 h 362"/>
                  <a:gd name="T8" fmla="*/ 1356 w 1446"/>
                  <a:gd name="T9" fmla="*/ 25 h 362"/>
                  <a:gd name="T10" fmla="*/ 1381 w 1446"/>
                  <a:gd name="T11" fmla="*/ 42 h 362"/>
                  <a:gd name="T12" fmla="*/ 1403 w 1446"/>
                  <a:gd name="T13" fmla="*/ 64 h 362"/>
                  <a:gd name="T14" fmla="*/ 1421 w 1446"/>
                  <a:gd name="T15" fmla="*/ 89 h 362"/>
                  <a:gd name="T16" fmla="*/ 1434 w 1446"/>
                  <a:gd name="T17" fmla="*/ 117 h 362"/>
                  <a:gd name="T18" fmla="*/ 1443 w 1446"/>
                  <a:gd name="T19" fmla="*/ 148 h 362"/>
                  <a:gd name="T20" fmla="*/ 1446 w 1446"/>
                  <a:gd name="T21" fmla="*/ 181 h 362"/>
                  <a:gd name="T22" fmla="*/ 1443 w 1446"/>
                  <a:gd name="T23" fmla="*/ 213 h 362"/>
                  <a:gd name="T24" fmla="*/ 1434 w 1446"/>
                  <a:gd name="T25" fmla="*/ 244 h 362"/>
                  <a:gd name="T26" fmla="*/ 1421 w 1446"/>
                  <a:gd name="T27" fmla="*/ 272 h 362"/>
                  <a:gd name="T28" fmla="*/ 1403 w 1446"/>
                  <a:gd name="T29" fmla="*/ 297 h 362"/>
                  <a:gd name="T30" fmla="*/ 1381 w 1446"/>
                  <a:gd name="T31" fmla="*/ 319 h 362"/>
                  <a:gd name="T32" fmla="*/ 1356 w 1446"/>
                  <a:gd name="T33" fmla="*/ 337 h 362"/>
                  <a:gd name="T34" fmla="*/ 1328 w 1446"/>
                  <a:gd name="T35" fmla="*/ 350 h 362"/>
                  <a:gd name="T36" fmla="*/ 1297 w 1446"/>
                  <a:gd name="T37" fmla="*/ 358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8 h 362"/>
                  <a:gd name="T44" fmla="*/ 117 w 1446"/>
                  <a:gd name="T45" fmla="*/ 350 h 362"/>
                  <a:gd name="T46" fmla="*/ 89 w 1446"/>
                  <a:gd name="T47" fmla="*/ 337 h 362"/>
                  <a:gd name="T48" fmla="*/ 63 w 1446"/>
                  <a:gd name="T49" fmla="*/ 319 h 362"/>
                  <a:gd name="T50" fmla="*/ 41 w 1446"/>
                  <a:gd name="T51" fmla="*/ 297 h 362"/>
                  <a:gd name="T52" fmla="*/ 24 w 1446"/>
                  <a:gd name="T53" fmla="*/ 272 h 362"/>
                  <a:gd name="T54" fmla="*/ 10 w 1446"/>
                  <a:gd name="T55" fmla="*/ 244 h 362"/>
                  <a:gd name="T56" fmla="*/ 2 w 1446"/>
                  <a:gd name="T57" fmla="*/ 213 h 362"/>
                  <a:gd name="T58" fmla="*/ 0 w 1446"/>
                  <a:gd name="T59" fmla="*/ 181 h 362"/>
                  <a:gd name="T60" fmla="*/ 2 w 1446"/>
                  <a:gd name="T61" fmla="*/ 148 h 362"/>
                  <a:gd name="T62" fmla="*/ 10 w 1446"/>
                  <a:gd name="T63" fmla="*/ 117 h 362"/>
                  <a:gd name="T64" fmla="*/ 24 w 1446"/>
                  <a:gd name="T65" fmla="*/ 89 h 362"/>
                  <a:gd name="T66" fmla="*/ 41 w 1446"/>
                  <a:gd name="T67" fmla="*/ 64 h 362"/>
                  <a:gd name="T68" fmla="*/ 63 w 1446"/>
                  <a:gd name="T69" fmla="*/ 42 h 362"/>
                  <a:gd name="T70" fmla="*/ 89 w 1446"/>
                  <a:gd name="T71" fmla="*/ 25 h 362"/>
                  <a:gd name="T72" fmla="*/ 117 w 1446"/>
                  <a:gd name="T73" fmla="*/ 11 h 362"/>
                  <a:gd name="T74" fmla="*/ 147 w 1446"/>
                  <a:gd name="T75" fmla="*/ 3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3"/>
                    </a:lnTo>
                    <a:lnTo>
                      <a:pt x="1328" y="11"/>
                    </a:lnTo>
                    <a:lnTo>
                      <a:pt x="1356" y="25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8"/>
                    </a:lnTo>
                    <a:lnTo>
                      <a:pt x="1446" y="181"/>
                    </a:lnTo>
                    <a:lnTo>
                      <a:pt x="1443" y="213"/>
                    </a:lnTo>
                    <a:lnTo>
                      <a:pt x="1434" y="244"/>
                    </a:lnTo>
                    <a:lnTo>
                      <a:pt x="1421" y="272"/>
                    </a:lnTo>
                    <a:lnTo>
                      <a:pt x="1403" y="297"/>
                    </a:lnTo>
                    <a:lnTo>
                      <a:pt x="1381" y="319"/>
                    </a:lnTo>
                    <a:lnTo>
                      <a:pt x="1356" y="337"/>
                    </a:lnTo>
                    <a:lnTo>
                      <a:pt x="1328" y="350"/>
                    </a:lnTo>
                    <a:lnTo>
                      <a:pt x="1297" y="358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8"/>
                    </a:lnTo>
                    <a:lnTo>
                      <a:pt x="117" y="350"/>
                    </a:lnTo>
                    <a:lnTo>
                      <a:pt x="89" y="337"/>
                    </a:lnTo>
                    <a:lnTo>
                      <a:pt x="63" y="319"/>
                    </a:lnTo>
                    <a:lnTo>
                      <a:pt x="41" y="297"/>
                    </a:lnTo>
                    <a:lnTo>
                      <a:pt x="24" y="272"/>
                    </a:lnTo>
                    <a:lnTo>
                      <a:pt x="10" y="244"/>
                    </a:lnTo>
                    <a:lnTo>
                      <a:pt x="2" y="213"/>
                    </a:lnTo>
                    <a:lnTo>
                      <a:pt x="0" y="181"/>
                    </a:lnTo>
                    <a:lnTo>
                      <a:pt x="2" y="148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5"/>
                    </a:lnTo>
                    <a:lnTo>
                      <a:pt x="117" y="11"/>
                    </a:lnTo>
                    <a:lnTo>
                      <a:pt x="147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9" name="Freeform 10">
                <a:extLst>
                  <a:ext uri="{FF2B5EF4-FFF2-40B4-BE49-F238E27FC236}">
                    <a16:creationId xmlns:a16="http://schemas.microsoft.com/office/drawing/2014/main" id="{09831800-E439-4CDC-8439-7D7B5877D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42"/>
                <a:ext cx="132" cy="33"/>
              </a:xfrm>
              <a:custGeom>
                <a:avLst/>
                <a:gdLst>
                  <a:gd name="T0" fmla="*/ 180 w 1446"/>
                  <a:gd name="T1" fmla="*/ 0 h 360"/>
                  <a:gd name="T2" fmla="*/ 1266 w 1446"/>
                  <a:gd name="T3" fmla="*/ 0 h 360"/>
                  <a:gd name="T4" fmla="*/ 1298 w 1446"/>
                  <a:gd name="T5" fmla="*/ 2 h 360"/>
                  <a:gd name="T6" fmla="*/ 1328 w 1446"/>
                  <a:gd name="T7" fmla="*/ 11 h 360"/>
                  <a:gd name="T8" fmla="*/ 1356 w 1446"/>
                  <a:gd name="T9" fmla="*/ 23 h 360"/>
                  <a:gd name="T10" fmla="*/ 1381 w 1446"/>
                  <a:gd name="T11" fmla="*/ 42 h 360"/>
                  <a:gd name="T12" fmla="*/ 1403 w 1446"/>
                  <a:gd name="T13" fmla="*/ 64 h 360"/>
                  <a:gd name="T14" fmla="*/ 1421 w 1446"/>
                  <a:gd name="T15" fmla="*/ 89 h 360"/>
                  <a:gd name="T16" fmla="*/ 1434 w 1446"/>
                  <a:gd name="T17" fmla="*/ 117 h 360"/>
                  <a:gd name="T18" fmla="*/ 1443 w 1446"/>
                  <a:gd name="T19" fmla="*/ 147 h 360"/>
                  <a:gd name="T20" fmla="*/ 1446 w 1446"/>
                  <a:gd name="T21" fmla="*/ 179 h 360"/>
                  <a:gd name="T22" fmla="*/ 1443 w 1446"/>
                  <a:gd name="T23" fmla="*/ 213 h 360"/>
                  <a:gd name="T24" fmla="*/ 1434 w 1446"/>
                  <a:gd name="T25" fmla="*/ 243 h 360"/>
                  <a:gd name="T26" fmla="*/ 1421 w 1446"/>
                  <a:gd name="T27" fmla="*/ 271 h 360"/>
                  <a:gd name="T28" fmla="*/ 1403 w 1446"/>
                  <a:gd name="T29" fmla="*/ 297 h 360"/>
                  <a:gd name="T30" fmla="*/ 1381 w 1446"/>
                  <a:gd name="T31" fmla="*/ 318 h 360"/>
                  <a:gd name="T32" fmla="*/ 1356 w 1446"/>
                  <a:gd name="T33" fmla="*/ 337 h 360"/>
                  <a:gd name="T34" fmla="*/ 1328 w 1446"/>
                  <a:gd name="T35" fmla="*/ 349 h 360"/>
                  <a:gd name="T36" fmla="*/ 1297 w 1446"/>
                  <a:gd name="T37" fmla="*/ 358 h 360"/>
                  <a:gd name="T38" fmla="*/ 1265 w 1446"/>
                  <a:gd name="T39" fmla="*/ 360 h 360"/>
                  <a:gd name="T40" fmla="*/ 180 w 1446"/>
                  <a:gd name="T41" fmla="*/ 360 h 360"/>
                  <a:gd name="T42" fmla="*/ 147 w 1446"/>
                  <a:gd name="T43" fmla="*/ 358 h 360"/>
                  <a:gd name="T44" fmla="*/ 117 w 1446"/>
                  <a:gd name="T45" fmla="*/ 349 h 360"/>
                  <a:gd name="T46" fmla="*/ 89 w 1446"/>
                  <a:gd name="T47" fmla="*/ 337 h 360"/>
                  <a:gd name="T48" fmla="*/ 63 w 1446"/>
                  <a:gd name="T49" fmla="*/ 318 h 360"/>
                  <a:gd name="T50" fmla="*/ 41 w 1446"/>
                  <a:gd name="T51" fmla="*/ 297 h 360"/>
                  <a:gd name="T52" fmla="*/ 24 w 1446"/>
                  <a:gd name="T53" fmla="*/ 271 h 360"/>
                  <a:gd name="T54" fmla="*/ 10 w 1446"/>
                  <a:gd name="T55" fmla="*/ 243 h 360"/>
                  <a:gd name="T56" fmla="*/ 2 w 1446"/>
                  <a:gd name="T57" fmla="*/ 213 h 360"/>
                  <a:gd name="T58" fmla="*/ 0 w 1446"/>
                  <a:gd name="T59" fmla="*/ 179 h 360"/>
                  <a:gd name="T60" fmla="*/ 2 w 1446"/>
                  <a:gd name="T61" fmla="*/ 147 h 360"/>
                  <a:gd name="T62" fmla="*/ 10 w 1446"/>
                  <a:gd name="T63" fmla="*/ 117 h 360"/>
                  <a:gd name="T64" fmla="*/ 24 w 1446"/>
                  <a:gd name="T65" fmla="*/ 89 h 360"/>
                  <a:gd name="T66" fmla="*/ 41 w 1446"/>
                  <a:gd name="T67" fmla="*/ 64 h 360"/>
                  <a:gd name="T68" fmla="*/ 63 w 1446"/>
                  <a:gd name="T69" fmla="*/ 42 h 360"/>
                  <a:gd name="T70" fmla="*/ 89 w 1446"/>
                  <a:gd name="T71" fmla="*/ 23 h 360"/>
                  <a:gd name="T72" fmla="*/ 117 w 1446"/>
                  <a:gd name="T73" fmla="*/ 11 h 360"/>
                  <a:gd name="T74" fmla="*/ 147 w 1446"/>
                  <a:gd name="T75" fmla="*/ 2 h 360"/>
                  <a:gd name="T76" fmla="*/ 180 w 1446"/>
                  <a:gd name="T77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0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2"/>
                    </a:lnTo>
                    <a:lnTo>
                      <a:pt x="1328" y="11"/>
                    </a:lnTo>
                    <a:lnTo>
                      <a:pt x="1356" y="23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7"/>
                    </a:lnTo>
                    <a:lnTo>
                      <a:pt x="1446" y="179"/>
                    </a:lnTo>
                    <a:lnTo>
                      <a:pt x="1443" y="213"/>
                    </a:lnTo>
                    <a:lnTo>
                      <a:pt x="1434" y="243"/>
                    </a:lnTo>
                    <a:lnTo>
                      <a:pt x="1421" y="271"/>
                    </a:lnTo>
                    <a:lnTo>
                      <a:pt x="1403" y="297"/>
                    </a:lnTo>
                    <a:lnTo>
                      <a:pt x="1381" y="318"/>
                    </a:lnTo>
                    <a:lnTo>
                      <a:pt x="1356" y="337"/>
                    </a:lnTo>
                    <a:lnTo>
                      <a:pt x="1328" y="349"/>
                    </a:lnTo>
                    <a:lnTo>
                      <a:pt x="1297" y="358"/>
                    </a:lnTo>
                    <a:lnTo>
                      <a:pt x="1265" y="360"/>
                    </a:lnTo>
                    <a:lnTo>
                      <a:pt x="180" y="360"/>
                    </a:lnTo>
                    <a:lnTo>
                      <a:pt x="147" y="358"/>
                    </a:lnTo>
                    <a:lnTo>
                      <a:pt x="117" y="349"/>
                    </a:lnTo>
                    <a:lnTo>
                      <a:pt x="89" y="337"/>
                    </a:lnTo>
                    <a:lnTo>
                      <a:pt x="63" y="318"/>
                    </a:lnTo>
                    <a:lnTo>
                      <a:pt x="41" y="297"/>
                    </a:lnTo>
                    <a:lnTo>
                      <a:pt x="24" y="271"/>
                    </a:lnTo>
                    <a:lnTo>
                      <a:pt x="10" y="243"/>
                    </a:lnTo>
                    <a:lnTo>
                      <a:pt x="2" y="213"/>
                    </a:lnTo>
                    <a:lnTo>
                      <a:pt x="0" y="179"/>
                    </a:lnTo>
                    <a:lnTo>
                      <a:pt x="2" y="147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3"/>
                    </a:lnTo>
                    <a:lnTo>
                      <a:pt x="117" y="11"/>
                    </a:lnTo>
                    <a:lnTo>
                      <a:pt x="147" y="2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100" name="Freeform 11">
                <a:extLst>
                  <a:ext uri="{FF2B5EF4-FFF2-40B4-BE49-F238E27FC236}">
                    <a16:creationId xmlns:a16="http://schemas.microsoft.com/office/drawing/2014/main" id="{398212E6-C94F-4C15-80DD-7E7F4EFDF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91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4 h 362"/>
                  <a:gd name="T6" fmla="*/ 1328 w 1446"/>
                  <a:gd name="T7" fmla="*/ 12 h 362"/>
                  <a:gd name="T8" fmla="*/ 1356 w 1446"/>
                  <a:gd name="T9" fmla="*/ 25 h 362"/>
                  <a:gd name="T10" fmla="*/ 1381 w 1446"/>
                  <a:gd name="T11" fmla="*/ 43 h 362"/>
                  <a:gd name="T12" fmla="*/ 1403 w 1446"/>
                  <a:gd name="T13" fmla="*/ 65 h 362"/>
                  <a:gd name="T14" fmla="*/ 1421 w 1446"/>
                  <a:gd name="T15" fmla="*/ 90 h 362"/>
                  <a:gd name="T16" fmla="*/ 1434 w 1446"/>
                  <a:gd name="T17" fmla="*/ 118 h 362"/>
                  <a:gd name="T18" fmla="*/ 1443 w 1446"/>
                  <a:gd name="T19" fmla="*/ 149 h 362"/>
                  <a:gd name="T20" fmla="*/ 1446 w 1446"/>
                  <a:gd name="T21" fmla="*/ 181 h 362"/>
                  <a:gd name="T22" fmla="*/ 1443 w 1446"/>
                  <a:gd name="T23" fmla="*/ 214 h 362"/>
                  <a:gd name="T24" fmla="*/ 1434 w 1446"/>
                  <a:gd name="T25" fmla="*/ 245 h 362"/>
                  <a:gd name="T26" fmla="*/ 1421 w 1446"/>
                  <a:gd name="T27" fmla="*/ 273 h 362"/>
                  <a:gd name="T28" fmla="*/ 1403 w 1446"/>
                  <a:gd name="T29" fmla="*/ 298 h 362"/>
                  <a:gd name="T30" fmla="*/ 1381 w 1446"/>
                  <a:gd name="T31" fmla="*/ 320 h 362"/>
                  <a:gd name="T32" fmla="*/ 1356 w 1446"/>
                  <a:gd name="T33" fmla="*/ 337 h 362"/>
                  <a:gd name="T34" fmla="*/ 1328 w 1446"/>
                  <a:gd name="T35" fmla="*/ 351 h 362"/>
                  <a:gd name="T36" fmla="*/ 1297 w 1446"/>
                  <a:gd name="T37" fmla="*/ 359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9 h 362"/>
                  <a:gd name="T44" fmla="*/ 117 w 1446"/>
                  <a:gd name="T45" fmla="*/ 351 h 362"/>
                  <a:gd name="T46" fmla="*/ 89 w 1446"/>
                  <a:gd name="T47" fmla="*/ 337 h 362"/>
                  <a:gd name="T48" fmla="*/ 63 w 1446"/>
                  <a:gd name="T49" fmla="*/ 320 h 362"/>
                  <a:gd name="T50" fmla="*/ 41 w 1446"/>
                  <a:gd name="T51" fmla="*/ 298 h 362"/>
                  <a:gd name="T52" fmla="*/ 24 w 1446"/>
                  <a:gd name="T53" fmla="*/ 273 h 362"/>
                  <a:gd name="T54" fmla="*/ 10 w 1446"/>
                  <a:gd name="T55" fmla="*/ 245 h 362"/>
                  <a:gd name="T56" fmla="*/ 2 w 1446"/>
                  <a:gd name="T57" fmla="*/ 214 h 362"/>
                  <a:gd name="T58" fmla="*/ 0 w 1446"/>
                  <a:gd name="T59" fmla="*/ 181 h 362"/>
                  <a:gd name="T60" fmla="*/ 2 w 1446"/>
                  <a:gd name="T61" fmla="*/ 149 h 362"/>
                  <a:gd name="T62" fmla="*/ 10 w 1446"/>
                  <a:gd name="T63" fmla="*/ 118 h 362"/>
                  <a:gd name="T64" fmla="*/ 24 w 1446"/>
                  <a:gd name="T65" fmla="*/ 90 h 362"/>
                  <a:gd name="T66" fmla="*/ 41 w 1446"/>
                  <a:gd name="T67" fmla="*/ 65 h 362"/>
                  <a:gd name="T68" fmla="*/ 63 w 1446"/>
                  <a:gd name="T69" fmla="*/ 43 h 362"/>
                  <a:gd name="T70" fmla="*/ 89 w 1446"/>
                  <a:gd name="T71" fmla="*/ 25 h 362"/>
                  <a:gd name="T72" fmla="*/ 117 w 1446"/>
                  <a:gd name="T73" fmla="*/ 12 h 362"/>
                  <a:gd name="T74" fmla="*/ 147 w 1446"/>
                  <a:gd name="T75" fmla="*/ 4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4"/>
                    </a:lnTo>
                    <a:lnTo>
                      <a:pt x="1328" y="12"/>
                    </a:lnTo>
                    <a:lnTo>
                      <a:pt x="1356" y="25"/>
                    </a:lnTo>
                    <a:lnTo>
                      <a:pt x="1381" y="43"/>
                    </a:lnTo>
                    <a:lnTo>
                      <a:pt x="1403" y="65"/>
                    </a:lnTo>
                    <a:lnTo>
                      <a:pt x="1421" y="90"/>
                    </a:lnTo>
                    <a:lnTo>
                      <a:pt x="1434" y="118"/>
                    </a:lnTo>
                    <a:lnTo>
                      <a:pt x="1443" y="149"/>
                    </a:lnTo>
                    <a:lnTo>
                      <a:pt x="1446" y="181"/>
                    </a:lnTo>
                    <a:lnTo>
                      <a:pt x="1443" y="214"/>
                    </a:lnTo>
                    <a:lnTo>
                      <a:pt x="1434" y="245"/>
                    </a:lnTo>
                    <a:lnTo>
                      <a:pt x="1421" y="273"/>
                    </a:lnTo>
                    <a:lnTo>
                      <a:pt x="1403" y="298"/>
                    </a:lnTo>
                    <a:lnTo>
                      <a:pt x="1381" y="320"/>
                    </a:lnTo>
                    <a:lnTo>
                      <a:pt x="1356" y="337"/>
                    </a:lnTo>
                    <a:lnTo>
                      <a:pt x="1328" y="351"/>
                    </a:lnTo>
                    <a:lnTo>
                      <a:pt x="1297" y="359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9"/>
                    </a:lnTo>
                    <a:lnTo>
                      <a:pt x="117" y="351"/>
                    </a:lnTo>
                    <a:lnTo>
                      <a:pt x="89" y="337"/>
                    </a:lnTo>
                    <a:lnTo>
                      <a:pt x="63" y="320"/>
                    </a:lnTo>
                    <a:lnTo>
                      <a:pt x="41" y="298"/>
                    </a:lnTo>
                    <a:lnTo>
                      <a:pt x="24" y="273"/>
                    </a:lnTo>
                    <a:lnTo>
                      <a:pt x="10" y="245"/>
                    </a:lnTo>
                    <a:lnTo>
                      <a:pt x="2" y="214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1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7" y="12"/>
                    </a:lnTo>
                    <a:lnTo>
                      <a:pt x="147" y="4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PNU CSE 2021 Graduation</a:t>
            </a:r>
            <a:r>
              <a:rPr lang="ko-KR" altLang="en-US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40286" y="2069389"/>
            <a:ext cx="755075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1500" dirty="0">
              <a:solidFill>
                <a:srgbClr val="686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500" dirty="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Scenario </a:t>
            </a:r>
            <a:r>
              <a:rPr lang="en-US" altLang="ko-KR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7  /  10</a:t>
              </a:r>
              <a:endParaRPr lang="ko-KR" altLang="en-US" sz="13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1026" name="Picture 2" descr="라즈베리파이 활용백서의 표지 디자인을 진행했습니다. 라즈베리를 캐릭터로 만들어서 책 좀 보게 만들어 줬네요. | 일러스트레이션, 표지,  타이포그래피">
            <a:extLst>
              <a:ext uri="{FF2B5EF4-FFF2-40B4-BE49-F238E27FC236}">
                <a16:creationId xmlns:a16="http://schemas.microsoft.com/office/drawing/2014/main" id="{BD47AE51-54F0-4792-9020-E8A05D587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7039" y="4187987"/>
            <a:ext cx="1884218" cy="235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2FBF31D-81FB-442F-BA7D-F068CBE94524}"/>
              </a:ext>
            </a:extLst>
          </p:cNvPr>
          <p:cNvSpPr txBox="1"/>
          <p:nvPr/>
        </p:nvSpPr>
        <p:spPr>
          <a:xfrm>
            <a:off x="4124701" y="2797202"/>
            <a:ext cx="747727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긴급자동차 및 공사 안내 차량의 전광판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STT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 원격 문구 표시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한계</a:t>
            </a:r>
          </a:p>
        </p:txBody>
      </p:sp>
      <p:sp>
        <p:nvSpPr>
          <p:cNvPr id="31" name="Freeform 57">
            <a:extLst>
              <a:ext uri="{FF2B5EF4-FFF2-40B4-BE49-F238E27FC236}">
                <a16:creationId xmlns:a16="http://schemas.microsoft.com/office/drawing/2014/main" id="{466258F2-FD37-469F-938D-472FA746C805}"/>
              </a:ext>
            </a:extLst>
          </p:cNvPr>
          <p:cNvSpPr>
            <a:spLocks noEditPoints="1"/>
          </p:cNvSpPr>
          <p:nvPr/>
        </p:nvSpPr>
        <p:spPr bwMode="auto">
          <a:xfrm>
            <a:off x="4140287" y="3830499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3DF0FC-816F-4AB2-B461-7107D5154A86}"/>
              </a:ext>
            </a:extLst>
          </p:cNvPr>
          <p:cNvSpPr txBox="1"/>
          <p:nvPr/>
        </p:nvSpPr>
        <p:spPr>
          <a:xfrm>
            <a:off x="4352817" y="3784555"/>
            <a:ext cx="52777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명령어 수집 문제</a:t>
            </a:r>
          </a:p>
        </p:txBody>
      </p:sp>
      <p:sp>
        <p:nvSpPr>
          <p:cNvPr id="35" name="Freeform 57">
            <a:extLst>
              <a:ext uri="{FF2B5EF4-FFF2-40B4-BE49-F238E27FC236}">
                <a16:creationId xmlns:a16="http://schemas.microsoft.com/office/drawing/2014/main" id="{7665FC6F-68B1-4A34-9926-985A61CF004F}"/>
              </a:ext>
            </a:extLst>
          </p:cNvPr>
          <p:cNvSpPr>
            <a:spLocks noEditPoints="1"/>
          </p:cNvSpPr>
          <p:nvPr/>
        </p:nvSpPr>
        <p:spPr bwMode="auto">
          <a:xfrm>
            <a:off x="4134019" y="3387058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9ABADB-20D2-4DF3-AD73-E3A74709EEBD}"/>
              </a:ext>
            </a:extLst>
          </p:cNvPr>
          <p:cNvSpPr txBox="1"/>
          <p:nvPr/>
        </p:nvSpPr>
        <p:spPr>
          <a:xfrm>
            <a:off x="4346549" y="3341114"/>
            <a:ext cx="686953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실효성 문제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090760-B1BD-46F3-8096-27D1251ECCD8}"/>
              </a:ext>
            </a:extLst>
          </p:cNvPr>
          <p:cNvSpPr txBox="1"/>
          <p:nvPr/>
        </p:nvSpPr>
        <p:spPr>
          <a:xfrm>
            <a:off x="1061674" y="2657823"/>
            <a:ext cx="2044263" cy="366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8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Scenario</a:t>
            </a:r>
            <a:r>
              <a:rPr lang="ko-KR" altLang="en-US" sz="28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280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D11181-4CB1-403B-90F4-672186370FC6}"/>
              </a:ext>
            </a:extLst>
          </p:cNvPr>
          <p:cNvSpPr txBox="1"/>
          <p:nvPr/>
        </p:nvSpPr>
        <p:spPr>
          <a:xfrm>
            <a:off x="1061674" y="3076216"/>
            <a:ext cx="2044263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Emergency Vehicle</a:t>
            </a:r>
          </a:p>
          <a:p>
            <a:pPr>
              <a:lnSpc>
                <a:spcPct val="80000"/>
              </a:lnSpc>
            </a:pPr>
            <a:r>
              <a:rPr lang="en-US" altLang="ko-KR" sz="20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LED Billboard</a:t>
            </a:r>
            <a:endParaRPr lang="ko-KR" altLang="en-US" sz="200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5303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:a16="http://schemas.microsoft.com/office/drawing/2014/main" id="{417ECB2C-18CD-481D-9D4B-8E422723A71A}"/>
              </a:ext>
            </a:extLst>
          </p:cNvPr>
          <p:cNvGrpSpPr/>
          <p:nvPr/>
        </p:nvGrpSpPr>
        <p:grpSpPr>
          <a:xfrm>
            <a:off x="4145827" y="1466561"/>
            <a:ext cx="682207" cy="682206"/>
            <a:chOff x="6270029" y="3755207"/>
            <a:chExt cx="682207" cy="682206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B9A744AC-478A-4360-9860-1D8EAA628E03}"/>
                </a:ext>
              </a:extLst>
            </p:cNvPr>
            <p:cNvSpPr/>
            <p:nvPr/>
          </p:nvSpPr>
          <p:spPr>
            <a:xfrm>
              <a:off x="6270029" y="3755207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94" name="Group 5">
              <a:extLst>
                <a:ext uri="{FF2B5EF4-FFF2-40B4-BE49-F238E27FC236}">
                  <a16:creationId xmlns:a16="http://schemas.microsoft.com/office/drawing/2014/main" id="{0BFA70A8-129E-461E-8E6E-0CB139372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77020" y="3938852"/>
              <a:ext cx="314080" cy="328258"/>
              <a:chOff x="1239" y="1735"/>
              <a:chExt cx="288" cy="301"/>
            </a:xfrm>
            <a:solidFill>
              <a:srgbClr val="00C300"/>
            </a:solidFill>
          </p:grpSpPr>
          <p:sp>
            <p:nvSpPr>
              <p:cNvPr id="95" name="Freeform 7">
                <a:extLst>
                  <a:ext uri="{FF2B5EF4-FFF2-40B4-BE49-F238E27FC236}">
                    <a16:creationId xmlns:a16="http://schemas.microsoft.com/office/drawing/2014/main" id="{26E3EC45-1472-450E-AC46-797D440AA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9" y="1735"/>
                <a:ext cx="238" cy="280"/>
              </a:xfrm>
              <a:custGeom>
                <a:avLst/>
                <a:gdLst>
                  <a:gd name="T0" fmla="*/ 180 w 2621"/>
                  <a:gd name="T1" fmla="*/ 0 h 3074"/>
                  <a:gd name="T2" fmla="*/ 2440 w 2621"/>
                  <a:gd name="T3" fmla="*/ 0 h 3074"/>
                  <a:gd name="T4" fmla="*/ 2474 w 2621"/>
                  <a:gd name="T5" fmla="*/ 3 h 3074"/>
                  <a:gd name="T6" fmla="*/ 2504 w 2621"/>
                  <a:gd name="T7" fmla="*/ 12 h 3074"/>
                  <a:gd name="T8" fmla="*/ 2532 w 2621"/>
                  <a:gd name="T9" fmla="*/ 25 h 3074"/>
                  <a:gd name="T10" fmla="*/ 2557 w 2621"/>
                  <a:gd name="T11" fmla="*/ 43 h 3074"/>
                  <a:gd name="T12" fmla="*/ 2579 w 2621"/>
                  <a:gd name="T13" fmla="*/ 65 h 3074"/>
                  <a:gd name="T14" fmla="*/ 2596 w 2621"/>
                  <a:gd name="T15" fmla="*/ 90 h 3074"/>
                  <a:gd name="T16" fmla="*/ 2610 w 2621"/>
                  <a:gd name="T17" fmla="*/ 118 h 3074"/>
                  <a:gd name="T18" fmla="*/ 2618 w 2621"/>
                  <a:gd name="T19" fmla="*/ 149 h 3074"/>
                  <a:gd name="T20" fmla="*/ 2621 w 2621"/>
                  <a:gd name="T21" fmla="*/ 181 h 3074"/>
                  <a:gd name="T22" fmla="*/ 2621 w 2621"/>
                  <a:gd name="T23" fmla="*/ 2037 h 3074"/>
                  <a:gd name="T24" fmla="*/ 2260 w 2621"/>
                  <a:gd name="T25" fmla="*/ 2335 h 3074"/>
                  <a:gd name="T26" fmla="*/ 2260 w 2621"/>
                  <a:gd name="T27" fmla="*/ 362 h 3074"/>
                  <a:gd name="T28" fmla="*/ 361 w 2621"/>
                  <a:gd name="T29" fmla="*/ 362 h 3074"/>
                  <a:gd name="T30" fmla="*/ 361 w 2621"/>
                  <a:gd name="T31" fmla="*/ 2712 h 3074"/>
                  <a:gd name="T32" fmla="*/ 1502 w 2621"/>
                  <a:gd name="T33" fmla="*/ 2712 h 3074"/>
                  <a:gd name="T34" fmla="*/ 1758 w 2621"/>
                  <a:gd name="T35" fmla="*/ 3074 h 3074"/>
                  <a:gd name="T36" fmla="*/ 180 w 2621"/>
                  <a:gd name="T37" fmla="*/ 3074 h 3074"/>
                  <a:gd name="T38" fmla="*/ 148 w 2621"/>
                  <a:gd name="T39" fmla="*/ 3070 h 3074"/>
                  <a:gd name="T40" fmla="*/ 118 w 2621"/>
                  <a:gd name="T41" fmla="*/ 3062 h 3074"/>
                  <a:gd name="T42" fmla="*/ 89 w 2621"/>
                  <a:gd name="T43" fmla="*/ 3049 h 3074"/>
                  <a:gd name="T44" fmla="*/ 63 w 2621"/>
                  <a:gd name="T45" fmla="*/ 3031 h 3074"/>
                  <a:gd name="T46" fmla="*/ 42 w 2621"/>
                  <a:gd name="T47" fmla="*/ 3009 h 3074"/>
                  <a:gd name="T48" fmla="*/ 24 w 2621"/>
                  <a:gd name="T49" fmla="*/ 2984 h 3074"/>
                  <a:gd name="T50" fmla="*/ 10 w 2621"/>
                  <a:gd name="T51" fmla="*/ 2956 h 3074"/>
                  <a:gd name="T52" fmla="*/ 2 w 2621"/>
                  <a:gd name="T53" fmla="*/ 2925 h 3074"/>
                  <a:gd name="T54" fmla="*/ 0 w 2621"/>
                  <a:gd name="T55" fmla="*/ 2893 h 3074"/>
                  <a:gd name="T56" fmla="*/ 0 w 2621"/>
                  <a:gd name="T57" fmla="*/ 181 h 3074"/>
                  <a:gd name="T58" fmla="*/ 2 w 2621"/>
                  <a:gd name="T59" fmla="*/ 149 h 3074"/>
                  <a:gd name="T60" fmla="*/ 10 w 2621"/>
                  <a:gd name="T61" fmla="*/ 118 h 3074"/>
                  <a:gd name="T62" fmla="*/ 24 w 2621"/>
                  <a:gd name="T63" fmla="*/ 90 h 3074"/>
                  <a:gd name="T64" fmla="*/ 42 w 2621"/>
                  <a:gd name="T65" fmla="*/ 65 h 3074"/>
                  <a:gd name="T66" fmla="*/ 63 w 2621"/>
                  <a:gd name="T67" fmla="*/ 43 h 3074"/>
                  <a:gd name="T68" fmla="*/ 89 w 2621"/>
                  <a:gd name="T69" fmla="*/ 25 h 3074"/>
                  <a:gd name="T70" fmla="*/ 118 w 2621"/>
                  <a:gd name="T71" fmla="*/ 12 h 3074"/>
                  <a:gd name="T72" fmla="*/ 148 w 2621"/>
                  <a:gd name="T73" fmla="*/ 3 h 3074"/>
                  <a:gd name="T74" fmla="*/ 180 w 2621"/>
                  <a:gd name="T75" fmla="*/ 0 h 3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21" h="3074">
                    <a:moveTo>
                      <a:pt x="180" y="0"/>
                    </a:moveTo>
                    <a:lnTo>
                      <a:pt x="2440" y="0"/>
                    </a:lnTo>
                    <a:lnTo>
                      <a:pt x="2474" y="3"/>
                    </a:lnTo>
                    <a:lnTo>
                      <a:pt x="2504" y="12"/>
                    </a:lnTo>
                    <a:lnTo>
                      <a:pt x="2532" y="25"/>
                    </a:lnTo>
                    <a:lnTo>
                      <a:pt x="2557" y="43"/>
                    </a:lnTo>
                    <a:lnTo>
                      <a:pt x="2579" y="65"/>
                    </a:lnTo>
                    <a:lnTo>
                      <a:pt x="2596" y="90"/>
                    </a:lnTo>
                    <a:lnTo>
                      <a:pt x="2610" y="118"/>
                    </a:lnTo>
                    <a:lnTo>
                      <a:pt x="2618" y="149"/>
                    </a:lnTo>
                    <a:lnTo>
                      <a:pt x="2621" y="181"/>
                    </a:lnTo>
                    <a:lnTo>
                      <a:pt x="2621" y="2037"/>
                    </a:lnTo>
                    <a:lnTo>
                      <a:pt x="2260" y="2335"/>
                    </a:lnTo>
                    <a:lnTo>
                      <a:pt x="2260" y="362"/>
                    </a:lnTo>
                    <a:lnTo>
                      <a:pt x="361" y="362"/>
                    </a:lnTo>
                    <a:lnTo>
                      <a:pt x="361" y="2712"/>
                    </a:lnTo>
                    <a:lnTo>
                      <a:pt x="1502" y="2712"/>
                    </a:lnTo>
                    <a:lnTo>
                      <a:pt x="1758" y="3074"/>
                    </a:lnTo>
                    <a:lnTo>
                      <a:pt x="180" y="3074"/>
                    </a:lnTo>
                    <a:lnTo>
                      <a:pt x="148" y="3070"/>
                    </a:lnTo>
                    <a:lnTo>
                      <a:pt x="118" y="3062"/>
                    </a:lnTo>
                    <a:lnTo>
                      <a:pt x="89" y="3049"/>
                    </a:lnTo>
                    <a:lnTo>
                      <a:pt x="63" y="3031"/>
                    </a:lnTo>
                    <a:lnTo>
                      <a:pt x="42" y="3009"/>
                    </a:lnTo>
                    <a:lnTo>
                      <a:pt x="24" y="2984"/>
                    </a:lnTo>
                    <a:lnTo>
                      <a:pt x="10" y="2956"/>
                    </a:lnTo>
                    <a:lnTo>
                      <a:pt x="2" y="2925"/>
                    </a:lnTo>
                    <a:lnTo>
                      <a:pt x="0" y="2893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2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8" y="12"/>
                    </a:lnTo>
                    <a:lnTo>
                      <a:pt x="148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6" name="Freeform 8">
                <a:extLst>
                  <a:ext uri="{FF2B5EF4-FFF2-40B4-BE49-F238E27FC236}">
                    <a16:creationId xmlns:a16="http://schemas.microsoft.com/office/drawing/2014/main" id="{89B675D5-E3EC-409F-86AA-6EE16C3BC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6" y="1910"/>
                <a:ext cx="151" cy="126"/>
              </a:xfrm>
              <a:custGeom>
                <a:avLst/>
                <a:gdLst>
                  <a:gd name="T0" fmla="*/ 1580 w 1668"/>
                  <a:gd name="T1" fmla="*/ 0 h 1391"/>
                  <a:gd name="T2" fmla="*/ 1601 w 1668"/>
                  <a:gd name="T3" fmla="*/ 3 h 1391"/>
                  <a:gd name="T4" fmla="*/ 1621 w 1668"/>
                  <a:gd name="T5" fmla="*/ 12 h 1391"/>
                  <a:gd name="T6" fmla="*/ 1640 w 1668"/>
                  <a:gd name="T7" fmla="*/ 25 h 1391"/>
                  <a:gd name="T8" fmla="*/ 1653 w 1668"/>
                  <a:gd name="T9" fmla="*/ 42 h 1391"/>
                  <a:gd name="T10" fmla="*/ 1662 w 1668"/>
                  <a:gd name="T11" fmla="*/ 62 h 1391"/>
                  <a:gd name="T12" fmla="*/ 1668 w 1668"/>
                  <a:gd name="T13" fmla="*/ 82 h 1391"/>
                  <a:gd name="T14" fmla="*/ 1667 w 1668"/>
                  <a:gd name="T15" fmla="*/ 104 h 1391"/>
                  <a:gd name="T16" fmla="*/ 1661 w 1668"/>
                  <a:gd name="T17" fmla="*/ 125 h 1391"/>
                  <a:gd name="T18" fmla="*/ 1650 w 1668"/>
                  <a:gd name="T19" fmla="*/ 144 h 1391"/>
                  <a:gd name="T20" fmla="*/ 763 w 1668"/>
                  <a:gd name="T21" fmla="*/ 1353 h 1391"/>
                  <a:gd name="T22" fmla="*/ 748 w 1668"/>
                  <a:gd name="T23" fmla="*/ 1369 h 1391"/>
                  <a:gd name="T24" fmla="*/ 730 w 1668"/>
                  <a:gd name="T25" fmla="*/ 1380 h 1391"/>
                  <a:gd name="T26" fmla="*/ 711 w 1668"/>
                  <a:gd name="T27" fmla="*/ 1388 h 1391"/>
                  <a:gd name="T28" fmla="*/ 690 w 1668"/>
                  <a:gd name="T29" fmla="*/ 1391 h 1391"/>
                  <a:gd name="T30" fmla="*/ 689 w 1668"/>
                  <a:gd name="T31" fmla="*/ 1391 h 1391"/>
                  <a:gd name="T32" fmla="*/ 668 w 1668"/>
                  <a:gd name="T33" fmla="*/ 1388 h 1391"/>
                  <a:gd name="T34" fmla="*/ 648 w 1668"/>
                  <a:gd name="T35" fmla="*/ 1379 h 1391"/>
                  <a:gd name="T36" fmla="*/ 631 w 1668"/>
                  <a:gd name="T37" fmla="*/ 1368 h 1391"/>
                  <a:gd name="T38" fmla="*/ 616 w 1668"/>
                  <a:gd name="T39" fmla="*/ 1351 h 1391"/>
                  <a:gd name="T40" fmla="*/ 17 w 1668"/>
                  <a:gd name="T41" fmla="*/ 505 h 1391"/>
                  <a:gd name="T42" fmla="*/ 7 w 1668"/>
                  <a:gd name="T43" fmla="*/ 486 h 1391"/>
                  <a:gd name="T44" fmla="*/ 1 w 1668"/>
                  <a:gd name="T45" fmla="*/ 466 h 1391"/>
                  <a:gd name="T46" fmla="*/ 0 w 1668"/>
                  <a:gd name="T47" fmla="*/ 446 h 1391"/>
                  <a:gd name="T48" fmla="*/ 4 w 1668"/>
                  <a:gd name="T49" fmla="*/ 427 h 1391"/>
                  <a:gd name="T50" fmla="*/ 13 w 1668"/>
                  <a:gd name="T51" fmla="*/ 408 h 1391"/>
                  <a:gd name="T52" fmla="*/ 24 w 1668"/>
                  <a:gd name="T53" fmla="*/ 391 h 1391"/>
                  <a:gd name="T54" fmla="*/ 41 w 1668"/>
                  <a:gd name="T55" fmla="*/ 377 h 1391"/>
                  <a:gd name="T56" fmla="*/ 58 w 1668"/>
                  <a:gd name="T57" fmla="*/ 367 h 1391"/>
                  <a:gd name="T58" fmla="*/ 78 w 1668"/>
                  <a:gd name="T59" fmla="*/ 363 h 1391"/>
                  <a:gd name="T60" fmla="*/ 98 w 1668"/>
                  <a:gd name="T61" fmla="*/ 362 h 1391"/>
                  <a:gd name="T62" fmla="*/ 119 w 1668"/>
                  <a:gd name="T63" fmla="*/ 366 h 1391"/>
                  <a:gd name="T64" fmla="*/ 137 w 1668"/>
                  <a:gd name="T65" fmla="*/ 375 h 1391"/>
                  <a:gd name="T66" fmla="*/ 690 w 1668"/>
                  <a:gd name="T67" fmla="*/ 706 h 1391"/>
                  <a:gd name="T68" fmla="*/ 1520 w 1668"/>
                  <a:gd name="T69" fmla="*/ 21 h 1391"/>
                  <a:gd name="T70" fmla="*/ 1539 w 1668"/>
                  <a:gd name="T71" fmla="*/ 10 h 1391"/>
                  <a:gd name="T72" fmla="*/ 1558 w 1668"/>
                  <a:gd name="T73" fmla="*/ 2 h 1391"/>
                  <a:gd name="T74" fmla="*/ 1580 w 1668"/>
                  <a:gd name="T75" fmla="*/ 0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8" h="1391">
                    <a:moveTo>
                      <a:pt x="1580" y="0"/>
                    </a:moveTo>
                    <a:lnTo>
                      <a:pt x="1601" y="3"/>
                    </a:lnTo>
                    <a:lnTo>
                      <a:pt x="1621" y="12"/>
                    </a:lnTo>
                    <a:lnTo>
                      <a:pt x="1640" y="25"/>
                    </a:lnTo>
                    <a:lnTo>
                      <a:pt x="1653" y="42"/>
                    </a:lnTo>
                    <a:lnTo>
                      <a:pt x="1662" y="62"/>
                    </a:lnTo>
                    <a:lnTo>
                      <a:pt x="1668" y="82"/>
                    </a:lnTo>
                    <a:lnTo>
                      <a:pt x="1667" y="104"/>
                    </a:lnTo>
                    <a:lnTo>
                      <a:pt x="1661" y="125"/>
                    </a:lnTo>
                    <a:lnTo>
                      <a:pt x="1650" y="144"/>
                    </a:lnTo>
                    <a:lnTo>
                      <a:pt x="763" y="1353"/>
                    </a:lnTo>
                    <a:lnTo>
                      <a:pt x="748" y="1369"/>
                    </a:lnTo>
                    <a:lnTo>
                      <a:pt x="730" y="1380"/>
                    </a:lnTo>
                    <a:lnTo>
                      <a:pt x="711" y="1388"/>
                    </a:lnTo>
                    <a:lnTo>
                      <a:pt x="690" y="1391"/>
                    </a:lnTo>
                    <a:lnTo>
                      <a:pt x="689" y="1391"/>
                    </a:lnTo>
                    <a:lnTo>
                      <a:pt x="668" y="1388"/>
                    </a:lnTo>
                    <a:lnTo>
                      <a:pt x="648" y="1379"/>
                    </a:lnTo>
                    <a:lnTo>
                      <a:pt x="631" y="1368"/>
                    </a:lnTo>
                    <a:lnTo>
                      <a:pt x="616" y="1351"/>
                    </a:lnTo>
                    <a:lnTo>
                      <a:pt x="17" y="505"/>
                    </a:lnTo>
                    <a:lnTo>
                      <a:pt x="7" y="486"/>
                    </a:lnTo>
                    <a:lnTo>
                      <a:pt x="1" y="466"/>
                    </a:lnTo>
                    <a:lnTo>
                      <a:pt x="0" y="446"/>
                    </a:lnTo>
                    <a:lnTo>
                      <a:pt x="4" y="427"/>
                    </a:lnTo>
                    <a:lnTo>
                      <a:pt x="13" y="408"/>
                    </a:lnTo>
                    <a:lnTo>
                      <a:pt x="24" y="391"/>
                    </a:lnTo>
                    <a:lnTo>
                      <a:pt x="41" y="377"/>
                    </a:lnTo>
                    <a:lnTo>
                      <a:pt x="58" y="367"/>
                    </a:lnTo>
                    <a:lnTo>
                      <a:pt x="78" y="363"/>
                    </a:lnTo>
                    <a:lnTo>
                      <a:pt x="98" y="362"/>
                    </a:lnTo>
                    <a:lnTo>
                      <a:pt x="119" y="366"/>
                    </a:lnTo>
                    <a:lnTo>
                      <a:pt x="137" y="375"/>
                    </a:lnTo>
                    <a:lnTo>
                      <a:pt x="690" y="706"/>
                    </a:lnTo>
                    <a:lnTo>
                      <a:pt x="1520" y="21"/>
                    </a:lnTo>
                    <a:lnTo>
                      <a:pt x="1539" y="10"/>
                    </a:lnTo>
                    <a:lnTo>
                      <a:pt x="1558" y="2"/>
                    </a:lnTo>
                    <a:lnTo>
                      <a:pt x="15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C683E59B-CC65-4B4B-B704-6306C4B09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793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3 h 362"/>
                  <a:gd name="T6" fmla="*/ 1328 w 1446"/>
                  <a:gd name="T7" fmla="*/ 11 h 362"/>
                  <a:gd name="T8" fmla="*/ 1356 w 1446"/>
                  <a:gd name="T9" fmla="*/ 25 h 362"/>
                  <a:gd name="T10" fmla="*/ 1381 w 1446"/>
                  <a:gd name="T11" fmla="*/ 42 h 362"/>
                  <a:gd name="T12" fmla="*/ 1403 w 1446"/>
                  <a:gd name="T13" fmla="*/ 64 h 362"/>
                  <a:gd name="T14" fmla="*/ 1421 w 1446"/>
                  <a:gd name="T15" fmla="*/ 89 h 362"/>
                  <a:gd name="T16" fmla="*/ 1434 w 1446"/>
                  <a:gd name="T17" fmla="*/ 117 h 362"/>
                  <a:gd name="T18" fmla="*/ 1443 w 1446"/>
                  <a:gd name="T19" fmla="*/ 148 h 362"/>
                  <a:gd name="T20" fmla="*/ 1446 w 1446"/>
                  <a:gd name="T21" fmla="*/ 181 h 362"/>
                  <a:gd name="T22" fmla="*/ 1443 w 1446"/>
                  <a:gd name="T23" fmla="*/ 213 h 362"/>
                  <a:gd name="T24" fmla="*/ 1434 w 1446"/>
                  <a:gd name="T25" fmla="*/ 244 h 362"/>
                  <a:gd name="T26" fmla="*/ 1421 w 1446"/>
                  <a:gd name="T27" fmla="*/ 272 h 362"/>
                  <a:gd name="T28" fmla="*/ 1403 w 1446"/>
                  <a:gd name="T29" fmla="*/ 297 h 362"/>
                  <a:gd name="T30" fmla="*/ 1381 w 1446"/>
                  <a:gd name="T31" fmla="*/ 319 h 362"/>
                  <a:gd name="T32" fmla="*/ 1356 w 1446"/>
                  <a:gd name="T33" fmla="*/ 337 h 362"/>
                  <a:gd name="T34" fmla="*/ 1328 w 1446"/>
                  <a:gd name="T35" fmla="*/ 350 h 362"/>
                  <a:gd name="T36" fmla="*/ 1297 w 1446"/>
                  <a:gd name="T37" fmla="*/ 358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8 h 362"/>
                  <a:gd name="T44" fmla="*/ 117 w 1446"/>
                  <a:gd name="T45" fmla="*/ 350 h 362"/>
                  <a:gd name="T46" fmla="*/ 89 w 1446"/>
                  <a:gd name="T47" fmla="*/ 337 h 362"/>
                  <a:gd name="T48" fmla="*/ 63 w 1446"/>
                  <a:gd name="T49" fmla="*/ 319 h 362"/>
                  <a:gd name="T50" fmla="*/ 41 w 1446"/>
                  <a:gd name="T51" fmla="*/ 297 h 362"/>
                  <a:gd name="T52" fmla="*/ 24 w 1446"/>
                  <a:gd name="T53" fmla="*/ 272 h 362"/>
                  <a:gd name="T54" fmla="*/ 10 w 1446"/>
                  <a:gd name="T55" fmla="*/ 244 h 362"/>
                  <a:gd name="T56" fmla="*/ 2 w 1446"/>
                  <a:gd name="T57" fmla="*/ 213 h 362"/>
                  <a:gd name="T58" fmla="*/ 0 w 1446"/>
                  <a:gd name="T59" fmla="*/ 181 h 362"/>
                  <a:gd name="T60" fmla="*/ 2 w 1446"/>
                  <a:gd name="T61" fmla="*/ 148 h 362"/>
                  <a:gd name="T62" fmla="*/ 10 w 1446"/>
                  <a:gd name="T63" fmla="*/ 117 h 362"/>
                  <a:gd name="T64" fmla="*/ 24 w 1446"/>
                  <a:gd name="T65" fmla="*/ 89 h 362"/>
                  <a:gd name="T66" fmla="*/ 41 w 1446"/>
                  <a:gd name="T67" fmla="*/ 64 h 362"/>
                  <a:gd name="T68" fmla="*/ 63 w 1446"/>
                  <a:gd name="T69" fmla="*/ 42 h 362"/>
                  <a:gd name="T70" fmla="*/ 89 w 1446"/>
                  <a:gd name="T71" fmla="*/ 25 h 362"/>
                  <a:gd name="T72" fmla="*/ 117 w 1446"/>
                  <a:gd name="T73" fmla="*/ 11 h 362"/>
                  <a:gd name="T74" fmla="*/ 147 w 1446"/>
                  <a:gd name="T75" fmla="*/ 3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3"/>
                    </a:lnTo>
                    <a:lnTo>
                      <a:pt x="1328" y="11"/>
                    </a:lnTo>
                    <a:lnTo>
                      <a:pt x="1356" y="25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8"/>
                    </a:lnTo>
                    <a:lnTo>
                      <a:pt x="1446" y="181"/>
                    </a:lnTo>
                    <a:lnTo>
                      <a:pt x="1443" y="213"/>
                    </a:lnTo>
                    <a:lnTo>
                      <a:pt x="1434" y="244"/>
                    </a:lnTo>
                    <a:lnTo>
                      <a:pt x="1421" y="272"/>
                    </a:lnTo>
                    <a:lnTo>
                      <a:pt x="1403" y="297"/>
                    </a:lnTo>
                    <a:lnTo>
                      <a:pt x="1381" y="319"/>
                    </a:lnTo>
                    <a:lnTo>
                      <a:pt x="1356" y="337"/>
                    </a:lnTo>
                    <a:lnTo>
                      <a:pt x="1328" y="350"/>
                    </a:lnTo>
                    <a:lnTo>
                      <a:pt x="1297" y="358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8"/>
                    </a:lnTo>
                    <a:lnTo>
                      <a:pt x="117" y="350"/>
                    </a:lnTo>
                    <a:lnTo>
                      <a:pt x="89" y="337"/>
                    </a:lnTo>
                    <a:lnTo>
                      <a:pt x="63" y="319"/>
                    </a:lnTo>
                    <a:lnTo>
                      <a:pt x="41" y="297"/>
                    </a:lnTo>
                    <a:lnTo>
                      <a:pt x="24" y="272"/>
                    </a:lnTo>
                    <a:lnTo>
                      <a:pt x="10" y="244"/>
                    </a:lnTo>
                    <a:lnTo>
                      <a:pt x="2" y="213"/>
                    </a:lnTo>
                    <a:lnTo>
                      <a:pt x="0" y="181"/>
                    </a:lnTo>
                    <a:lnTo>
                      <a:pt x="2" y="148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5"/>
                    </a:lnTo>
                    <a:lnTo>
                      <a:pt x="117" y="11"/>
                    </a:lnTo>
                    <a:lnTo>
                      <a:pt x="147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9" name="Freeform 10">
                <a:extLst>
                  <a:ext uri="{FF2B5EF4-FFF2-40B4-BE49-F238E27FC236}">
                    <a16:creationId xmlns:a16="http://schemas.microsoft.com/office/drawing/2014/main" id="{09831800-E439-4CDC-8439-7D7B5877D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42"/>
                <a:ext cx="132" cy="33"/>
              </a:xfrm>
              <a:custGeom>
                <a:avLst/>
                <a:gdLst>
                  <a:gd name="T0" fmla="*/ 180 w 1446"/>
                  <a:gd name="T1" fmla="*/ 0 h 360"/>
                  <a:gd name="T2" fmla="*/ 1266 w 1446"/>
                  <a:gd name="T3" fmla="*/ 0 h 360"/>
                  <a:gd name="T4" fmla="*/ 1298 w 1446"/>
                  <a:gd name="T5" fmla="*/ 2 h 360"/>
                  <a:gd name="T6" fmla="*/ 1328 w 1446"/>
                  <a:gd name="T7" fmla="*/ 11 h 360"/>
                  <a:gd name="T8" fmla="*/ 1356 w 1446"/>
                  <a:gd name="T9" fmla="*/ 23 h 360"/>
                  <a:gd name="T10" fmla="*/ 1381 w 1446"/>
                  <a:gd name="T11" fmla="*/ 42 h 360"/>
                  <a:gd name="T12" fmla="*/ 1403 w 1446"/>
                  <a:gd name="T13" fmla="*/ 64 h 360"/>
                  <a:gd name="T14" fmla="*/ 1421 w 1446"/>
                  <a:gd name="T15" fmla="*/ 89 h 360"/>
                  <a:gd name="T16" fmla="*/ 1434 w 1446"/>
                  <a:gd name="T17" fmla="*/ 117 h 360"/>
                  <a:gd name="T18" fmla="*/ 1443 w 1446"/>
                  <a:gd name="T19" fmla="*/ 147 h 360"/>
                  <a:gd name="T20" fmla="*/ 1446 w 1446"/>
                  <a:gd name="T21" fmla="*/ 179 h 360"/>
                  <a:gd name="T22" fmla="*/ 1443 w 1446"/>
                  <a:gd name="T23" fmla="*/ 213 h 360"/>
                  <a:gd name="T24" fmla="*/ 1434 w 1446"/>
                  <a:gd name="T25" fmla="*/ 243 h 360"/>
                  <a:gd name="T26" fmla="*/ 1421 w 1446"/>
                  <a:gd name="T27" fmla="*/ 271 h 360"/>
                  <a:gd name="T28" fmla="*/ 1403 w 1446"/>
                  <a:gd name="T29" fmla="*/ 297 h 360"/>
                  <a:gd name="T30" fmla="*/ 1381 w 1446"/>
                  <a:gd name="T31" fmla="*/ 318 h 360"/>
                  <a:gd name="T32" fmla="*/ 1356 w 1446"/>
                  <a:gd name="T33" fmla="*/ 337 h 360"/>
                  <a:gd name="T34" fmla="*/ 1328 w 1446"/>
                  <a:gd name="T35" fmla="*/ 349 h 360"/>
                  <a:gd name="T36" fmla="*/ 1297 w 1446"/>
                  <a:gd name="T37" fmla="*/ 358 h 360"/>
                  <a:gd name="T38" fmla="*/ 1265 w 1446"/>
                  <a:gd name="T39" fmla="*/ 360 h 360"/>
                  <a:gd name="T40" fmla="*/ 180 w 1446"/>
                  <a:gd name="T41" fmla="*/ 360 h 360"/>
                  <a:gd name="T42" fmla="*/ 147 w 1446"/>
                  <a:gd name="T43" fmla="*/ 358 h 360"/>
                  <a:gd name="T44" fmla="*/ 117 w 1446"/>
                  <a:gd name="T45" fmla="*/ 349 h 360"/>
                  <a:gd name="T46" fmla="*/ 89 w 1446"/>
                  <a:gd name="T47" fmla="*/ 337 h 360"/>
                  <a:gd name="T48" fmla="*/ 63 w 1446"/>
                  <a:gd name="T49" fmla="*/ 318 h 360"/>
                  <a:gd name="T50" fmla="*/ 41 w 1446"/>
                  <a:gd name="T51" fmla="*/ 297 h 360"/>
                  <a:gd name="T52" fmla="*/ 24 w 1446"/>
                  <a:gd name="T53" fmla="*/ 271 h 360"/>
                  <a:gd name="T54" fmla="*/ 10 w 1446"/>
                  <a:gd name="T55" fmla="*/ 243 h 360"/>
                  <a:gd name="T56" fmla="*/ 2 w 1446"/>
                  <a:gd name="T57" fmla="*/ 213 h 360"/>
                  <a:gd name="T58" fmla="*/ 0 w 1446"/>
                  <a:gd name="T59" fmla="*/ 179 h 360"/>
                  <a:gd name="T60" fmla="*/ 2 w 1446"/>
                  <a:gd name="T61" fmla="*/ 147 h 360"/>
                  <a:gd name="T62" fmla="*/ 10 w 1446"/>
                  <a:gd name="T63" fmla="*/ 117 h 360"/>
                  <a:gd name="T64" fmla="*/ 24 w 1446"/>
                  <a:gd name="T65" fmla="*/ 89 h 360"/>
                  <a:gd name="T66" fmla="*/ 41 w 1446"/>
                  <a:gd name="T67" fmla="*/ 64 h 360"/>
                  <a:gd name="T68" fmla="*/ 63 w 1446"/>
                  <a:gd name="T69" fmla="*/ 42 h 360"/>
                  <a:gd name="T70" fmla="*/ 89 w 1446"/>
                  <a:gd name="T71" fmla="*/ 23 h 360"/>
                  <a:gd name="T72" fmla="*/ 117 w 1446"/>
                  <a:gd name="T73" fmla="*/ 11 h 360"/>
                  <a:gd name="T74" fmla="*/ 147 w 1446"/>
                  <a:gd name="T75" fmla="*/ 2 h 360"/>
                  <a:gd name="T76" fmla="*/ 180 w 1446"/>
                  <a:gd name="T77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0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2"/>
                    </a:lnTo>
                    <a:lnTo>
                      <a:pt x="1328" y="11"/>
                    </a:lnTo>
                    <a:lnTo>
                      <a:pt x="1356" y="23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7"/>
                    </a:lnTo>
                    <a:lnTo>
                      <a:pt x="1446" y="179"/>
                    </a:lnTo>
                    <a:lnTo>
                      <a:pt x="1443" y="213"/>
                    </a:lnTo>
                    <a:lnTo>
                      <a:pt x="1434" y="243"/>
                    </a:lnTo>
                    <a:lnTo>
                      <a:pt x="1421" y="271"/>
                    </a:lnTo>
                    <a:lnTo>
                      <a:pt x="1403" y="297"/>
                    </a:lnTo>
                    <a:lnTo>
                      <a:pt x="1381" y="318"/>
                    </a:lnTo>
                    <a:lnTo>
                      <a:pt x="1356" y="337"/>
                    </a:lnTo>
                    <a:lnTo>
                      <a:pt x="1328" y="349"/>
                    </a:lnTo>
                    <a:lnTo>
                      <a:pt x="1297" y="358"/>
                    </a:lnTo>
                    <a:lnTo>
                      <a:pt x="1265" y="360"/>
                    </a:lnTo>
                    <a:lnTo>
                      <a:pt x="180" y="360"/>
                    </a:lnTo>
                    <a:lnTo>
                      <a:pt x="147" y="358"/>
                    </a:lnTo>
                    <a:lnTo>
                      <a:pt x="117" y="349"/>
                    </a:lnTo>
                    <a:lnTo>
                      <a:pt x="89" y="337"/>
                    </a:lnTo>
                    <a:lnTo>
                      <a:pt x="63" y="318"/>
                    </a:lnTo>
                    <a:lnTo>
                      <a:pt x="41" y="297"/>
                    </a:lnTo>
                    <a:lnTo>
                      <a:pt x="24" y="271"/>
                    </a:lnTo>
                    <a:lnTo>
                      <a:pt x="10" y="243"/>
                    </a:lnTo>
                    <a:lnTo>
                      <a:pt x="2" y="213"/>
                    </a:lnTo>
                    <a:lnTo>
                      <a:pt x="0" y="179"/>
                    </a:lnTo>
                    <a:lnTo>
                      <a:pt x="2" y="147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3"/>
                    </a:lnTo>
                    <a:lnTo>
                      <a:pt x="117" y="11"/>
                    </a:lnTo>
                    <a:lnTo>
                      <a:pt x="147" y="2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100" name="Freeform 11">
                <a:extLst>
                  <a:ext uri="{FF2B5EF4-FFF2-40B4-BE49-F238E27FC236}">
                    <a16:creationId xmlns:a16="http://schemas.microsoft.com/office/drawing/2014/main" id="{398212E6-C94F-4C15-80DD-7E7F4EFDF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91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4 h 362"/>
                  <a:gd name="T6" fmla="*/ 1328 w 1446"/>
                  <a:gd name="T7" fmla="*/ 12 h 362"/>
                  <a:gd name="T8" fmla="*/ 1356 w 1446"/>
                  <a:gd name="T9" fmla="*/ 25 h 362"/>
                  <a:gd name="T10" fmla="*/ 1381 w 1446"/>
                  <a:gd name="T11" fmla="*/ 43 h 362"/>
                  <a:gd name="T12" fmla="*/ 1403 w 1446"/>
                  <a:gd name="T13" fmla="*/ 65 h 362"/>
                  <a:gd name="T14" fmla="*/ 1421 w 1446"/>
                  <a:gd name="T15" fmla="*/ 90 h 362"/>
                  <a:gd name="T16" fmla="*/ 1434 w 1446"/>
                  <a:gd name="T17" fmla="*/ 118 h 362"/>
                  <a:gd name="T18" fmla="*/ 1443 w 1446"/>
                  <a:gd name="T19" fmla="*/ 149 h 362"/>
                  <a:gd name="T20" fmla="*/ 1446 w 1446"/>
                  <a:gd name="T21" fmla="*/ 181 h 362"/>
                  <a:gd name="T22" fmla="*/ 1443 w 1446"/>
                  <a:gd name="T23" fmla="*/ 214 h 362"/>
                  <a:gd name="T24" fmla="*/ 1434 w 1446"/>
                  <a:gd name="T25" fmla="*/ 245 h 362"/>
                  <a:gd name="T26" fmla="*/ 1421 w 1446"/>
                  <a:gd name="T27" fmla="*/ 273 h 362"/>
                  <a:gd name="T28" fmla="*/ 1403 w 1446"/>
                  <a:gd name="T29" fmla="*/ 298 h 362"/>
                  <a:gd name="T30" fmla="*/ 1381 w 1446"/>
                  <a:gd name="T31" fmla="*/ 320 h 362"/>
                  <a:gd name="T32" fmla="*/ 1356 w 1446"/>
                  <a:gd name="T33" fmla="*/ 337 h 362"/>
                  <a:gd name="T34" fmla="*/ 1328 w 1446"/>
                  <a:gd name="T35" fmla="*/ 351 h 362"/>
                  <a:gd name="T36" fmla="*/ 1297 w 1446"/>
                  <a:gd name="T37" fmla="*/ 359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9 h 362"/>
                  <a:gd name="T44" fmla="*/ 117 w 1446"/>
                  <a:gd name="T45" fmla="*/ 351 h 362"/>
                  <a:gd name="T46" fmla="*/ 89 w 1446"/>
                  <a:gd name="T47" fmla="*/ 337 h 362"/>
                  <a:gd name="T48" fmla="*/ 63 w 1446"/>
                  <a:gd name="T49" fmla="*/ 320 h 362"/>
                  <a:gd name="T50" fmla="*/ 41 w 1446"/>
                  <a:gd name="T51" fmla="*/ 298 h 362"/>
                  <a:gd name="T52" fmla="*/ 24 w 1446"/>
                  <a:gd name="T53" fmla="*/ 273 h 362"/>
                  <a:gd name="T54" fmla="*/ 10 w 1446"/>
                  <a:gd name="T55" fmla="*/ 245 h 362"/>
                  <a:gd name="T56" fmla="*/ 2 w 1446"/>
                  <a:gd name="T57" fmla="*/ 214 h 362"/>
                  <a:gd name="T58" fmla="*/ 0 w 1446"/>
                  <a:gd name="T59" fmla="*/ 181 h 362"/>
                  <a:gd name="T60" fmla="*/ 2 w 1446"/>
                  <a:gd name="T61" fmla="*/ 149 h 362"/>
                  <a:gd name="T62" fmla="*/ 10 w 1446"/>
                  <a:gd name="T63" fmla="*/ 118 h 362"/>
                  <a:gd name="T64" fmla="*/ 24 w 1446"/>
                  <a:gd name="T65" fmla="*/ 90 h 362"/>
                  <a:gd name="T66" fmla="*/ 41 w 1446"/>
                  <a:gd name="T67" fmla="*/ 65 h 362"/>
                  <a:gd name="T68" fmla="*/ 63 w 1446"/>
                  <a:gd name="T69" fmla="*/ 43 h 362"/>
                  <a:gd name="T70" fmla="*/ 89 w 1446"/>
                  <a:gd name="T71" fmla="*/ 25 h 362"/>
                  <a:gd name="T72" fmla="*/ 117 w 1446"/>
                  <a:gd name="T73" fmla="*/ 12 h 362"/>
                  <a:gd name="T74" fmla="*/ 147 w 1446"/>
                  <a:gd name="T75" fmla="*/ 4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4"/>
                    </a:lnTo>
                    <a:lnTo>
                      <a:pt x="1328" y="12"/>
                    </a:lnTo>
                    <a:lnTo>
                      <a:pt x="1356" y="25"/>
                    </a:lnTo>
                    <a:lnTo>
                      <a:pt x="1381" y="43"/>
                    </a:lnTo>
                    <a:lnTo>
                      <a:pt x="1403" y="65"/>
                    </a:lnTo>
                    <a:lnTo>
                      <a:pt x="1421" y="90"/>
                    </a:lnTo>
                    <a:lnTo>
                      <a:pt x="1434" y="118"/>
                    </a:lnTo>
                    <a:lnTo>
                      <a:pt x="1443" y="149"/>
                    </a:lnTo>
                    <a:lnTo>
                      <a:pt x="1446" y="181"/>
                    </a:lnTo>
                    <a:lnTo>
                      <a:pt x="1443" y="214"/>
                    </a:lnTo>
                    <a:lnTo>
                      <a:pt x="1434" y="245"/>
                    </a:lnTo>
                    <a:lnTo>
                      <a:pt x="1421" y="273"/>
                    </a:lnTo>
                    <a:lnTo>
                      <a:pt x="1403" y="298"/>
                    </a:lnTo>
                    <a:lnTo>
                      <a:pt x="1381" y="320"/>
                    </a:lnTo>
                    <a:lnTo>
                      <a:pt x="1356" y="337"/>
                    </a:lnTo>
                    <a:lnTo>
                      <a:pt x="1328" y="351"/>
                    </a:lnTo>
                    <a:lnTo>
                      <a:pt x="1297" y="359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9"/>
                    </a:lnTo>
                    <a:lnTo>
                      <a:pt x="117" y="351"/>
                    </a:lnTo>
                    <a:lnTo>
                      <a:pt x="89" y="337"/>
                    </a:lnTo>
                    <a:lnTo>
                      <a:pt x="63" y="320"/>
                    </a:lnTo>
                    <a:lnTo>
                      <a:pt x="41" y="298"/>
                    </a:lnTo>
                    <a:lnTo>
                      <a:pt x="24" y="273"/>
                    </a:lnTo>
                    <a:lnTo>
                      <a:pt x="10" y="245"/>
                    </a:lnTo>
                    <a:lnTo>
                      <a:pt x="2" y="214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1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7" y="12"/>
                    </a:lnTo>
                    <a:lnTo>
                      <a:pt x="147" y="4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PNU CSE 2021 Graduation</a:t>
            </a:r>
            <a:r>
              <a:rPr lang="ko-KR" altLang="en-US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40286" y="2069389"/>
            <a:ext cx="755075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1500" dirty="0">
              <a:solidFill>
                <a:srgbClr val="686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500" dirty="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Scenario </a:t>
            </a:r>
            <a:r>
              <a:rPr lang="en-US" altLang="ko-KR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8  /  10</a:t>
              </a:r>
              <a:endParaRPr lang="ko-KR" altLang="en-US" sz="13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1026" name="Picture 2" descr="라즈베리파이 활용백서의 표지 디자인을 진행했습니다. 라즈베리를 캐릭터로 만들어서 책 좀 보게 만들어 줬네요. | 일러스트레이션, 표지,  타이포그래피">
            <a:extLst>
              <a:ext uri="{FF2B5EF4-FFF2-40B4-BE49-F238E27FC236}">
                <a16:creationId xmlns:a16="http://schemas.microsoft.com/office/drawing/2014/main" id="{BD47AE51-54F0-4792-9020-E8A05D587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7039" y="4187987"/>
            <a:ext cx="1884218" cy="235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2FBF31D-81FB-442F-BA7D-F068CBE94524}"/>
              </a:ext>
            </a:extLst>
          </p:cNvPr>
          <p:cNvSpPr txBox="1"/>
          <p:nvPr/>
        </p:nvSpPr>
        <p:spPr>
          <a:xfrm>
            <a:off x="4124701" y="2797202"/>
            <a:ext cx="550585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지하철역사의 휠체어 리프트에서의 </a:t>
            </a:r>
            <a:r>
              <a:rPr lang="ko-KR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활용안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Freeform 57">
            <a:extLst>
              <a:ext uri="{FF2B5EF4-FFF2-40B4-BE49-F238E27FC236}">
                <a16:creationId xmlns:a16="http://schemas.microsoft.com/office/drawing/2014/main" id="{466258F2-FD37-469F-938D-472FA746C805}"/>
              </a:ext>
            </a:extLst>
          </p:cNvPr>
          <p:cNvSpPr>
            <a:spLocks noEditPoints="1"/>
          </p:cNvSpPr>
          <p:nvPr/>
        </p:nvSpPr>
        <p:spPr bwMode="auto">
          <a:xfrm>
            <a:off x="4140287" y="3830499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3DF0FC-816F-4AB2-B461-7107D5154A86}"/>
              </a:ext>
            </a:extLst>
          </p:cNvPr>
          <p:cNvSpPr txBox="1"/>
          <p:nvPr/>
        </p:nvSpPr>
        <p:spPr>
          <a:xfrm>
            <a:off x="4352817" y="3784555"/>
            <a:ext cx="52777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음성인식 휠체어 리프트의 경우 소음 내성 기술 필요</a:t>
            </a:r>
          </a:p>
        </p:txBody>
      </p:sp>
      <p:sp>
        <p:nvSpPr>
          <p:cNvPr id="33" name="Freeform 57">
            <a:extLst>
              <a:ext uri="{FF2B5EF4-FFF2-40B4-BE49-F238E27FC236}">
                <a16:creationId xmlns:a16="http://schemas.microsoft.com/office/drawing/2014/main" id="{209155CD-BE7F-4947-A2CB-8EE0AEE58371}"/>
              </a:ext>
            </a:extLst>
          </p:cNvPr>
          <p:cNvSpPr>
            <a:spLocks noEditPoints="1"/>
          </p:cNvSpPr>
          <p:nvPr/>
        </p:nvSpPr>
        <p:spPr bwMode="auto">
          <a:xfrm>
            <a:off x="4140287" y="4282262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D8EC170-AD1F-4A6B-BF09-A50D0A593065}"/>
              </a:ext>
            </a:extLst>
          </p:cNvPr>
          <p:cNvSpPr txBox="1"/>
          <p:nvPr/>
        </p:nvSpPr>
        <p:spPr>
          <a:xfrm>
            <a:off x="4352817" y="4249411"/>
            <a:ext cx="44105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Google Speech Command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 가능</a:t>
            </a:r>
          </a:p>
        </p:txBody>
      </p:sp>
      <p:sp>
        <p:nvSpPr>
          <p:cNvPr id="35" name="Freeform 57">
            <a:extLst>
              <a:ext uri="{FF2B5EF4-FFF2-40B4-BE49-F238E27FC236}">
                <a16:creationId xmlns:a16="http://schemas.microsoft.com/office/drawing/2014/main" id="{7665FC6F-68B1-4A34-9926-985A61CF004F}"/>
              </a:ext>
            </a:extLst>
          </p:cNvPr>
          <p:cNvSpPr>
            <a:spLocks noEditPoints="1"/>
          </p:cNvSpPr>
          <p:nvPr/>
        </p:nvSpPr>
        <p:spPr bwMode="auto">
          <a:xfrm>
            <a:off x="4134019" y="3387058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9ABADB-20D2-4DF3-AD73-E3A74709EEBD}"/>
              </a:ext>
            </a:extLst>
          </p:cNvPr>
          <p:cNvSpPr txBox="1"/>
          <p:nvPr/>
        </p:nvSpPr>
        <p:spPr>
          <a:xfrm>
            <a:off x="4346549" y="3341114"/>
            <a:ext cx="686953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도로에 인접한 지하철역 지상 입구의 휠체어 리프트는 교통 소음 존재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090760-B1BD-46F3-8096-27D1251ECCD8}"/>
              </a:ext>
            </a:extLst>
          </p:cNvPr>
          <p:cNvSpPr txBox="1"/>
          <p:nvPr/>
        </p:nvSpPr>
        <p:spPr>
          <a:xfrm>
            <a:off x="1061674" y="2657823"/>
            <a:ext cx="2044263" cy="366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8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Scenario</a:t>
            </a:r>
            <a:r>
              <a:rPr lang="ko-KR" altLang="en-US" sz="28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280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D11181-4CB1-403B-90F4-672186370FC6}"/>
              </a:ext>
            </a:extLst>
          </p:cNvPr>
          <p:cNvSpPr txBox="1"/>
          <p:nvPr/>
        </p:nvSpPr>
        <p:spPr>
          <a:xfrm>
            <a:off x="1061674" y="3076216"/>
            <a:ext cx="2044263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Wheelchair</a:t>
            </a:r>
          </a:p>
          <a:p>
            <a:pPr>
              <a:lnSpc>
                <a:spcPct val="80000"/>
              </a:lnSpc>
            </a:pPr>
            <a:r>
              <a:rPr lang="en-US" altLang="ko-KR" sz="20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Lift</a:t>
            </a:r>
            <a:endParaRPr lang="ko-KR" altLang="en-US" sz="200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122" name="Picture 2" descr="휠체어 리프트 호출 버튼-계단 간 안전 이격 거리 확보 필요 - 미디어생활">
            <a:extLst>
              <a:ext uri="{FF2B5EF4-FFF2-40B4-BE49-F238E27FC236}">
                <a16:creationId xmlns:a16="http://schemas.microsoft.com/office/drawing/2014/main" id="{DFAA4244-29CF-49BA-93A9-A13FA25F1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705" y="3784555"/>
            <a:ext cx="3705552" cy="276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790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</TotalTime>
  <Words>610</Words>
  <Application>Microsoft Office PowerPoint</Application>
  <PresentationFormat>와이드스크린</PresentationFormat>
  <Paragraphs>135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Arial</vt:lpstr>
      <vt:lpstr>HelveticaNeue-Regular</vt:lpstr>
      <vt:lpstr>나눔바른고딕</vt:lpstr>
      <vt:lpstr>HelveticaNeue-Light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주소현</dc:creator>
  <cp:lastModifiedBy>T21595</cp:lastModifiedBy>
  <cp:revision>321</cp:revision>
  <dcterms:created xsi:type="dcterms:W3CDTF">2018-01-30T21:50:11Z</dcterms:created>
  <dcterms:modified xsi:type="dcterms:W3CDTF">2021-07-25T15:14:01Z</dcterms:modified>
</cp:coreProperties>
</file>