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8" r:id="rId4"/>
    <p:sldId id="282" r:id="rId5"/>
    <p:sldId id="289" r:id="rId6"/>
    <p:sldId id="288" r:id="rId7"/>
    <p:sldId id="290" r:id="rId8"/>
    <p:sldId id="291" r:id="rId9"/>
    <p:sldId id="280" r:id="rId10"/>
    <p:sldId id="284" r:id="rId11"/>
    <p:sldId id="285" r:id="rId12"/>
    <p:sldId id="258" r:id="rId13"/>
  </p:sldIdLst>
  <p:sldSz cx="12192000" cy="6858000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pos="2615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orient="horz" pos="862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00"/>
    <a:srgbClr val="00993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102"/>
      </p:cViewPr>
      <p:guideLst>
        <p:guide orient="horz" pos="300"/>
        <p:guide pos="302"/>
        <p:guide pos="7378"/>
        <p:guide pos="2615"/>
        <p:guide pos="7219"/>
        <p:guide orient="horz" pos="4020"/>
        <p:guide orient="horz" pos="862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2021-07-12(Mon)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07989" y="2897513"/>
            <a:ext cx="5855109" cy="1155307"/>
            <a:chOff x="4000500" y="1741225"/>
            <a:chExt cx="4191000" cy="1155307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소음환경에  강한 내성을 가진 음성인식 모델 개발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489" y="1741225"/>
              <a:ext cx="3869022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8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포네틱코드</a:t>
              </a:r>
              <a:endPara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2021 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전기 졸업과제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471930"/>
            <a:ext cx="216063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</a:t>
            </a:r>
            <a:r>
              <a:rPr lang="ko-KR" altLang="en-US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201524495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안준수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201661701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강동민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5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예정 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List</a:t>
            </a:r>
          </a:p>
        </p:txBody>
      </p: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60991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하에서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DS-CNN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적용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56694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최종적으로 소음 내성을 가진 학습 모델 제작 </a:t>
            </a:r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3A4BB393-8F1F-4F54-B9D7-EB26292901C1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709517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86CE9E-A90B-46B5-8E76-62D3B274C062}"/>
              </a:ext>
            </a:extLst>
          </p:cNvPr>
          <p:cNvSpPr txBox="1"/>
          <p:nvPr/>
        </p:nvSpPr>
        <p:spPr>
          <a:xfrm>
            <a:off x="4512962" y="4698265"/>
            <a:ext cx="68625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적용으로 임베디드 기기에 모델 적용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DBDCC5-CBF0-434F-B1C3-447C37028F3D}"/>
              </a:ext>
            </a:extLst>
          </p:cNvPr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32" name="모서리가 둥근 직사각형 27">
              <a:extLst>
                <a:ext uri="{FF2B5EF4-FFF2-40B4-BE49-F238E27FC236}">
                  <a16:creationId xmlns:a16="http://schemas.microsoft.com/office/drawing/2014/main" id="{97DAB241-8B20-48C5-8063-6D20825C2DDB}"/>
                </a:ext>
              </a:extLst>
            </p:cNvPr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FEDDC6-8794-46ED-98EA-6D9FE1994A08}"/>
                </a:ext>
              </a:extLst>
            </p:cNvPr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19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Table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  /  10</a:t>
              </a:r>
              <a:endParaRPr lang="ko-KR" altLang="en-US" sz="12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BDD73-7167-4D12-920E-1F587AD5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66909"/>
              </p:ext>
            </p:extLst>
          </p:nvPr>
        </p:nvGraphicFramePr>
        <p:xfrm>
          <a:off x="3607148" y="2751594"/>
          <a:ext cx="8435657" cy="2865120"/>
        </p:xfrm>
        <a:graphic>
          <a:graphicData uri="http://schemas.openxmlformats.org/drawingml/2006/table">
            <a:tbl>
              <a:tblPr firstRow="1" bandRow="1"/>
              <a:tblGrid>
                <a:gridCol w="54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8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45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69121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858">
                <a:tc gridSpan="10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소음 내성을 가진 학습 모델 제작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보고서 준비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환경 구축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정확도 평가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디버깅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00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발표 및 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보고서 준비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5EDBA322-9570-4850-9C67-58D289AA9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0" y="4591711"/>
            <a:ext cx="2005351" cy="20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321884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8" y="3176319"/>
            <a:ext cx="333149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TensorFlow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 학습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7">
            <a:extLst>
              <a:ext uri="{FF2B5EF4-FFF2-40B4-BE49-F238E27FC236}">
                <a16:creationId xmlns:a16="http://schemas.microsoft.com/office/drawing/2014/main" id="{1BA273C9-FACE-412F-9F80-8B8AF3FF268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92737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8EA60-A677-4896-B716-D00828DB28CC}"/>
              </a:ext>
            </a:extLst>
          </p:cNvPr>
          <p:cNvSpPr txBox="1"/>
          <p:nvPr/>
        </p:nvSpPr>
        <p:spPr>
          <a:xfrm>
            <a:off x="4352818" y="3884855"/>
            <a:ext cx="30630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취약한 소음 유형 테스트</a:t>
            </a:r>
          </a:p>
        </p:txBody>
      </p:sp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Progress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2" y="2797202"/>
            <a:ext cx="4866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err="1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기초 학습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304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784555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Document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Colab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이용한 기초 학습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822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4249411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모델 생성 및 기초 학습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Regression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338705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3341114"/>
            <a:ext cx="52840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이론 기초 학습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상황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endParaRPr lang="en-US" altLang="ko-KR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Basic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74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상황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err="1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기초 학습</a:t>
            </a:r>
          </a:p>
          <a:p>
            <a:endParaRPr lang="en-US" altLang="ko-KR" sz="1500" dirty="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endParaRPr lang="en-US" altLang="ko-KR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Basic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1" y="2797202"/>
            <a:ext cx="66887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Document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Colab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기초 학습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5701496" y="6268005"/>
            <a:ext cx="38367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단순한 오디오 인식 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35AE3E-810F-41DB-8046-7152C632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16" y="3305823"/>
            <a:ext cx="3095012" cy="29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상황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err="1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기초 학습</a:t>
            </a:r>
          </a:p>
          <a:p>
            <a:endParaRPr lang="en-US" altLang="ko-KR" sz="1500" dirty="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endParaRPr lang="en-US" altLang="ko-KR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Basic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1" y="2797202"/>
            <a:ext cx="66887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모델 생성 및 기초 학습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(Regression)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6077676" y="6150559"/>
            <a:ext cx="38367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회귀 이용 시험 합격 예측 모델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33BF19-B1B4-4CA6-BA7F-102C572D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87" y="3715879"/>
            <a:ext cx="4991100" cy="22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Progress 2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2" y="2797202"/>
            <a:ext cx="4866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취약한 </a:t>
            </a:r>
            <a:r>
              <a:rPr lang="ko-KR" altLang="en-US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소음유형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304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784555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100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소음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Set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822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4249411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Cloud STT API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338705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3341114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환경에서 음성인식이 어려움을 겪는지 조사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93F46C-04CF-4BBF-9D28-226924D099C5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상황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0C25EF-E3ED-4124-9F31-F1A61C4E12EE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Robust by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Noise Type</a:t>
            </a:r>
          </a:p>
        </p:txBody>
      </p:sp>
    </p:spTree>
    <p:extLst>
      <p:ext uri="{BB962C8B-B14F-4D97-AF65-F5344CB8AC3E}">
        <p14:creationId xmlns:p14="http://schemas.microsoft.com/office/powerpoint/2010/main" val="147875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상황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취약한 </a:t>
            </a:r>
            <a:r>
              <a:rPr lang="ko-KR" altLang="en-US" sz="16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소음유형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Robust by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Noise Type</a:t>
            </a: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1" y="2797202"/>
            <a:ext cx="66887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100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3456265" y="6005405"/>
            <a:ext cx="687897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PNL 100 Nonspeech Sounds</a:t>
            </a:r>
          </a:p>
          <a:p>
            <a:r>
              <a:rPr lang="en-US" altLang="ko-KR" sz="10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Hu G. and Wang D.L. (2010): A tandem algorithm for pitch estimation and voiced speech segregation. IEEE Transactions on Audio, Speech, and Language Processing, vol. 18, pp. 2067-2079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49454B5-58F4-47C7-BA6D-514A2C5C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0369"/>
            <a:ext cx="1820163" cy="28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9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상황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취약한 </a:t>
            </a:r>
            <a:r>
              <a:rPr lang="ko-KR" altLang="en-US" sz="16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소음유형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Robust by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Noise Type</a:t>
            </a: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1" y="2797202"/>
            <a:ext cx="66887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Cloud STT API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3456265" y="6005405"/>
            <a:ext cx="68789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PNL 100 Nonspeech Sounds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3C3B0B-9DDB-4E18-9AF1-2CF8FA25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47" y="3232243"/>
            <a:ext cx="4432406" cy="26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9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687391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지시사항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Direction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60152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소리 크기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(DB)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다양한 환경의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Direction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3520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이용 및 학습 모델 제작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F67A5D25-D6C5-4248-94C9-CE6E02DE06C6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655681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EC8-C1FB-476C-85FA-18A38974370E}"/>
              </a:ext>
            </a:extLst>
          </p:cNvPr>
          <p:cNvSpPr txBox="1"/>
          <p:nvPr/>
        </p:nvSpPr>
        <p:spPr>
          <a:xfrm>
            <a:off x="4512962" y="4631460"/>
            <a:ext cx="26931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중간보고서 준비</a:t>
            </a:r>
          </a:p>
        </p:txBody>
      </p:sp>
    </p:spTree>
    <p:extLst>
      <p:ext uri="{BB962C8B-B14F-4D97-AF65-F5344CB8AC3E}">
        <p14:creationId xmlns:p14="http://schemas.microsoft.com/office/powerpoint/2010/main" val="388753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431</Words>
  <Application>Microsoft Office PowerPoint</Application>
  <PresentationFormat>와이드스크린</PresentationFormat>
  <Paragraphs>128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맑은 고딕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T21595</cp:lastModifiedBy>
  <cp:revision>284</cp:revision>
  <dcterms:created xsi:type="dcterms:W3CDTF">2018-01-30T21:50:11Z</dcterms:created>
  <dcterms:modified xsi:type="dcterms:W3CDTF">2021-07-12T05:41:15Z</dcterms:modified>
</cp:coreProperties>
</file>