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2" r:id="rId7"/>
    <p:sldId id="283" r:id="rId8"/>
    <p:sldId id="286" r:id="rId9"/>
    <p:sldId id="284" r:id="rId10"/>
    <p:sldId id="285" r:id="rId11"/>
    <p:sldId id="258" r:id="rId12"/>
  </p:sldIdLst>
  <p:sldSz cx="12192000" cy="6858000"/>
  <p:notesSz cx="6858000" cy="9144000"/>
  <p:embeddedFontLst>
    <p:embeddedFont>
      <p:font typeface="나눔바른고딕" panose="020B0603020101020101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pos="2615" userDrawn="1">
          <p15:clr>
            <a:srgbClr val="A4A3A4"/>
          </p15:clr>
        </p15:guide>
        <p15:guide id="5" pos="7219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orient="horz" pos="862" userDrawn="1">
          <p15:clr>
            <a:srgbClr val="A4A3A4"/>
          </p15:clr>
        </p15:guide>
        <p15:guide id="8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00"/>
    <a:srgbClr val="00993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00" y="102"/>
      </p:cViewPr>
      <p:guideLst>
        <p:guide orient="horz" pos="300"/>
        <p:guide pos="302"/>
        <p:guide pos="7378"/>
        <p:guide pos="2615"/>
        <p:guide pos="7219"/>
        <p:guide orient="horz" pos="4020"/>
        <p:guide orient="horz" pos="862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2021-06-24(Thu)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2021-06-24(Thu)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2021-06-24(Thu)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2021-06-24(Thu)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26187"/>
            <a:ext cx="3383280" cy="6866019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2021-06-24(Thu)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2021-06-24(Thu)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2021-06-24(Thu)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2021-06-24(Thu)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2021-06-24(Thu)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8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2021-06-24(Thu)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3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2021-06-24(Thu)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D12-E947-401E-BAC1-FD5DAC2FFF12}" type="datetimeFigureOut">
              <a:rPr lang="ko-KR" altLang="en-US" smtClean="0"/>
              <a:t>2021-06-24(Thu)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07989" y="2897513"/>
            <a:ext cx="5855109" cy="1155307"/>
            <a:chOff x="4000500" y="1741225"/>
            <a:chExt cx="4191000" cy="1155307"/>
          </a:xfrm>
        </p:grpSpPr>
        <p:sp>
          <p:nvSpPr>
            <p:cNvPr id="2" name="TextBox 1"/>
            <p:cNvSpPr txBox="1"/>
            <p:nvPr/>
          </p:nvSpPr>
          <p:spPr>
            <a:xfrm>
              <a:off x="4000500" y="2619533"/>
              <a:ext cx="419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소음환경에  강한 내성을 가진 음성인식 모델 개발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1489" y="1741225"/>
              <a:ext cx="3869022" cy="800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8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포네틱코드</a:t>
              </a:r>
              <a:endPara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2021 </a:t>
              </a:r>
              <a:r>
                <a:rPr lang="ko-KR" altLang="en-US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전기 졸업과제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31592" y="5471930"/>
            <a:ext cx="216063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53</a:t>
            </a:r>
            <a:r>
              <a:rPr lang="ko-KR" altLang="en-US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sz="28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201524495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안준수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201661701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강동민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50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233189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Scheduled Table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Scheduled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41BDD73-7167-4D12-920E-1F587AD52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66909"/>
              </p:ext>
            </p:extLst>
          </p:nvPr>
        </p:nvGraphicFramePr>
        <p:xfrm>
          <a:off x="3607148" y="2751594"/>
          <a:ext cx="8435657" cy="2865120"/>
        </p:xfrm>
        <a:graphic>
          <a:graphicData uri="http://schemas.openxmlformats.org/drawingml/2006/table">
            <a:tbl>
              <a:tblPr firstRow="1" bandRow="1"/>
              <a:tblGrid>
                <a:gridCol w="54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3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8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13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45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69121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858">
                <a:tc gridSpan="10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소음 내성을 가진 학습 모델 제작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보고서 준비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환경 구축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정확도 평가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및 디버깅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00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발표 및 </a:t>
                      </a:r>
                      <a:endParaRPr lang="en-US" altLang="ko-KR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보고서 준비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5EDBA322-9570-4850-9C67-58D289AA9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0" y="4591711"/>
            <a:ext cx="2005351" cy="20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9080" y="2869151"/>
            <a:ext cx="6593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20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0" y="3321278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14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379187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40287" y="292522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352818" y="2882704"/>
            <a:ext cx="13225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목표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reeform 57">
            <a:extLst>
              <a:ext uri="{FF2B5EF4-FFF2-40B4-BE49-F238E27FC236}">
                <a16:creationId xmlns:a16="http://schemas.microsoft.com/office/drawing/2014/main" id="{74F3C65B-9FA6-4069-9EE4-F87ADD742C77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32982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186E2E-028A-46AF-8D0A-9A6976F805DE}"/>
              </a:ext>
            </a:extLst>
          </p:cNvPr>
          <p:cNvSpPr txBox="1"/>
          <p:nvPr/>
        </p:nvSpPr>
        <p:spPr>
          <a:xfrm>
            <a:off x="4352819" y="3287306"/>
            <a:ext cx="16873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지시 사항</a:t>
            </a:r>
          </a:p>
        </p:txBody>
      </p:sp>
      <p:sp>
        <p:nvSpPr>
          <p:cNvPr id="48" name="Freeform 57">
            <a:extLst>
              <a:ext uri="{FF2B5EF4-FFF2-40B4-BE49-F238E27FC236}">
                <a16:creationId xmlns:a16="http://schemas.microsoft.com/office/drawing/2014/main" id="{1BA273C9-FACE-412F-9F80-8B8AF3FF2686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734431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18EA60-A677-4896-B716-D00828DB28CC}"/>
              </a:ext>
            </a:extLst>
          </p:cNvPr>
          <p:cNvSpPr txBox="1"/>
          <p:nvPr/>
        </p:nvSpPr>
        <p:spPr>
          <a:xfrm>
            <a:off x="4352818" y="3691908"/>
            <a:ext cx="22369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보고</a:t>
            </a:r>
          </a:p>
        </p:txBody>
      </p:sp>
      <p:sp>
        <p:nvSpPr>
          <p:cNvPr id="54" name="Freeform 57">
            <a:extLst>
              <a:ext uri="{FF2B5EF4-FFF2-40B4-BE49-F238E27FC236}">
                <a16:creationId xmlns:a16="http://schemas.microsoft.com/office/drawing/2014/main" id="{CDC98E98-99F4-4838-BD48-7C501C1E2610}"/>
              </a:ext>
            </a:extLst>
          </p:cNvPr>
          <p:cNvSpPr>
            <a:spLocks noEditPoints="1"/>
          </p:cNvSpPr>
          <p:nvPr/>
        </p:nvSpPr>
        <p:spPr bwMode="auto">
          <a:xfrm>
            <a:off x="4140286" y="4117075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6F6308-ECB6-49DA-9E09-EF15E1EE6A15}"/>
              </a:ext>
            </a:extLst>
          </p:cNvPr>
          <p:cNvSpPr txBox="1"/>
          <p:nvPr/>
        </p:nvSpPr>
        <p:spPr>
          <a:xfrm>
            <a:off x="4352817" y="4074552"/>
            <a:ext cx="21008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예정 사항</a:t>
            </a:r>
          </a:p>
        </p:txBody>
      </p:sp>
      <p:sp>
        <p:nvSpPr>
          <p:cNvPr id="57" name="Freeform 57">
            <a:extLst>
              <a:ext uri="{FF2B5EF4-FFF2-40B4-BE49-F238E27FC236}">
                <a16:creationId xmlns:a16="http://schemas.microsoft.com/office/drawing/2014/main" id="{71847C5C-0148-4390-A300-760F4C048958}"/>
              </a:ext>
            </a:extLst>
          </p:cNvPr>
          <p:cNvSpPr>
            <a:spLocks noEditPoints="1"/>
          </p:cNvSpPr>
          <p:nvPr/>
        </p:nvSpPr>
        <p:spPr bwMode="auto">
          <a:xfrm>
            <a:off x="4140286" y="452167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06F3A6-59BC-4072-BEE6-C367344AAB16}"/>
              </a:ext>
            </a:extLst>
          </p:cNvPr>
          <p:cNvSpPr txBox="1"/>
          <p:nvPr/>
        </p:nvSpPr>
        <p:spPr>
          <a:xfrm>
            <a:off x="4352817" y="4479154"/>
            <a:ext cx="23502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</p:spTree>
    <p:extLst>
      <p:ext uri="{BB962C8B-B14F-4D97-AF65-F5344CB8AC3E}">
        <p14:creationId xmlns:p14="http://schemas.microsoft.com/office/powerpoint/2010/main" val="247831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968245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Object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2" y="2797202"/>
            <a:ext cx="4866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소음환경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강한 내성을 가진 </a:t>
            </a:r>
            <a:r>
              <a:rPr lang="ko-KR" altLang="en-US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음성인식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 개발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83049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784555"/>
            <a:ext cx="40098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음성인식 기술 학습</a:t>
            </a: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209155CD-BE7F-4947-A2CB-8EE0AEE5837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28226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4352817" y="4249411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음성인식 모델을 </a:t>
            </a:r>
            <a:r>
              <a:rPr lang="ko-KR" altLang="en-US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임베디드 </a:t>
            </a:r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H/W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탑재</a:t>
            </a: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338705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3341114"/>
            <a:ext cx="40098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환경에서 음성인식이 어려움을 겪는지 조사</a:t>
            </a:r>
          </a:p>
        </p:txBody>
      </p:sp>
    </p:spTree>
    <p:extLst>
      <p:ext uri="{BB962C8B-B14F-4D97-AF65-F5344CB8AC3E}">
        <p14:creationId xmlns:p14="http://schemas.microsoft.com/office/powerpoint/2010/main" val="228674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2D3975-068B-428D-B5ED-9ACE27D5263F}"/>
              </a:ext>
            </a:extLst>
          </p:cNvPr>
          <p:cNvSpPr/>
          <p:nvPr/>
        </p:nvSpPr>
        <p:spPr>
          <a:xfrm>
            <a:off x="4408863" y="3076216"/>
            <a:ext cx="1617454" cy="2884988"/>
          </a:xfrm>
          <a:prstGeom prst="round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588536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229074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Object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5D39A11-5C4A-4A8F-838E-1D534E0074A9}"/>
              </a:ext>
            </a:extLst>
          </p:cNvPr>
          <p:cNvSpPr/>
          <p:nvPr/>
        </p:nvSpPr>
        <p:spPr>
          <a:xfrm>
            <a:off x="4527996" y="3338525"/>
            <a:ext cx="1379188" cy="319919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Rasberry Pi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476474-4307-4B12-B384-33AABC860575}"/>
              </a:ext>
            </a:extLst>
          </p:cNvPr>
          <p:cNvSpPr/>
          <p:nvPr/>
        </p:nvSpPr>
        <p:spPr>
          <a:xfrm>
            <a:off x="4527996" y="3944998"/>
            <a:ext cx="1379188" cy="350961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 파일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6A7A06-F23F-42E3-987E-447556233976}"/>
              </a:ext>
            </a:extLst>
          </p:cNvPr>
          <p:cNvCxnSpPr>
            <a:cxnSpLocks/>
          </p:cNvCxnSpPr>
          <p:nvPr/>
        </p:nvCxnSpPr>
        <p:spPr>
          <a:xfrm flipV="1">
            <a:off x="5217590" y="4346131"/>
            <a:ext cx="0" cy="263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291862-4F3F-49CA-B8BD-BB442F31146E}"/>
              </a:ext>
            </a:extLst>
          </p:cNvPr>
          <p:cNvSpPr/>
          <p:nvPr/>
        </p:nvSpPr>
        <p:spPr>
          <a:xfrm>
            <a:off x="4527996" y="4690414"/>
            <a:ext cx="1379188" cy="350961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 녹음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4AAEB5-0846-4AC8-AB61-5AF0D1FC0A60}"/>
              </a:ext>
            </a:extLst>
          </p:cNvPr>
          <p:cNvSpPr/>
          <p:nvPr/>
        </p:nvSpPr>
        <p:spPr>
          <a:xfrm>
            <a:off x="4526658" y="5041375"/>
            <a:ext cx="1380526" cy="762420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555B58-A576-4E29-ACB0-FF9B04346F78}"/>
              </a:ext>
            </a:extLst>
          </p:cNvPr>
          <p:cNvSpPr/>
          <p:nvPr/>
        </p:nvSpPr>
        <p:spPr>
          <a:xfrm>
            <a:off x="4603566" y="5130618"/>
            <a:ext cx="1230457" cy="268379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1481D6-56B5-4B71-A944-7EA5576B7439}"/>
              </a:ext>
            </a:extLst>
          </p:cNvPr>
          <p:cNvSpPr/>
          <p:nvPr/>
        </p:nvSpPr>
        <p:spPr>
          <a:xfrm>
            <a:off x="4601692" y="5460397"/>
            <a:ext cx="1230457" cy="268379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mic</a:t>
            </a:r>
            <a:endParaRPr lang="ko-KR" altLang="en-US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1F1BDC0-D348-4D04-B2FD-9A6B99ECB466}"/>
              </a:ext>
            </a:extLst>
          </p:cNvPr>
          <p:cNvSpPr/>
          <p:nvPr/>
        </p:nvSpPr>
        <p:spPr>
          <a:xfrm>
            <a:off x="7765442" y="3076216"/>
            <a:ext cx="1617454" cy="2884988"/>
          </a:xfrm>
          <a:prstGeom prst="round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E00AB7-BCD0-428A-9675-52F7D87C7663}"/>
              </a:ext>
            </a:extLst>
          </p:cNvPr>
          <p:cNvSpPr/>
          <p:nvPr/>
        </p:nvSpPr>
        <p:spPr>
          <a:xfrm>
            <a:off x="7884575" y="3338525"/>
            <a:ext cx="1379188" cy="319919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F44F35-4BF6-4133-946E-0E336AB4FD77}"/>
              </a:ext>
            </a:extLst>
          </p:cNvPr>
          <p:cNvSpPr/>
          <p:nvPr/>
        </p:nvSpPr>
        <p:spPr>
          <a:xfrm>
            <a:off x="7884575" y="3738844"/>
            <a:ext cx="1379188" cy="449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600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소음에 학습된 모델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5E049B-E837-4FC4-8463-9DFD71836873}"/>
              </a:ext>
            </a:extLst>
          </p:cNvPr>
          <p:cNvSpPr/>
          <p:nvPr/>
        </p:nvSpPr>
        <p:spPr>
          <a:xfrm>
            <a:off x="7884575" y="5244576"/>
            <a:ext cx="1379188" cy="531876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500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세트 수집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E29B7-F28D-412D-911D-CD0AEF99C1E5}"/>
              </a:ext>
            </a:extLst>
          </p:cNvPr>
          <p:cNvSpPr/>
          <p:nvPr/>
        </p:nvSpPr>
        <p:spPr>
          <a:xfrm>
            <a:off x="7884575" y="4187986"/>
            <a:ext cx="1379188" cy="942631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A90E5D-6DF8-4266-86CB-6B1A59330EF9}"/>
              </a:ext>
            </a:extLst>
          </p:cNvPr>
          <p:cNvSpPr/>
          <p:nvPr/>
        </p:nvSpPr>
        <p:spPr>
          <a:xfrm>
            <a:off x="7924345" y="4239002"/>
            <a:ext cx="1280111" cy="257428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4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endParaRPr lang="ko-KR" altLang="en-US" sz="14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4969FD-613C-4360-82C7-C94E9E8808C7}"/>
              </a:ext>
            </a:extLst>
          </p:cNvPr>
          <p:cNvSpPr/>
          <p:nvPr/>
        </p:nvSpPr>
        <p:spPr>
          <a:xfrm>
            <a:off x="7932355" y="4539888"/>
            <a:ext cx="1280111" cy="257428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4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MFCC</a:t>
            </a:r>
            <a:endParaRPr lang="ko-KR" altLang="en-US" sz="14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349524-9E39-4217-957F-EC3568D35EAC}"/>
              </a:ext>
            </a:extLst>
          </p:cNvPr>
          <p:cNvSpPr/>
          <p:nvPr/>
        </p:nvSpPr>
        <p:spPr>
          <a:xfrm>
            <a:off x="7932355" y="4844408"/>
            <a:ext cx="1280111" cy="257428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4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</a:t>
            </a:r>
            <a:endParaRPr lang="ko-KR" altLang="en-US" sz="14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7FD7344-453F-4AEF-AF66-A9CAA41237FC}"/>
              </a:ext>
            </a:extLst>
          </p:cNvPr>
          <p:cNvCxnSpPr/>
          <p:nvPr/>
        </p:nvCxnSpPr>
        <p:spPr>
          <a:xfrm flipV="1">
            <a:off x="6096000" y="3944998"/>
            <a:ext cx="1574380" cy="135795"/>
          </a:xfrm>
          <a:prstGeom prst="bentConnector3">
            <a:avLst>
              <a:gd name="adj1" fmla="val 504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1C0188B-29D7-406F-BC56-2A63ABFB0A44}"/>
              </a:ext>
            </a:extLst>
          </p:cNvPr>
          <p:cNvCxnSpPr>
            <a:cxnSpLocks/>
          </p:cNvCxnSpPr>
          <p:nvPr/>
        </p:nvCxnSpPr>
        <p:spPr>
          <a:xfrm>
            <a:off x="6103225" y="4844408"/>
            <a:ext cx="1567155" cy="6797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8AA4B0D-F846-4A5F-B72E-6AC01285DB4D}"/>
              </a:ext>
            </a:extLst>
          </p:cNvPr>
          <p:cNvSpPr/>
          <p:nvPr/>
        </p:nvSpPr>
        <p:spPr>
          <a:xfrm>
            <a:off x="10070051" y="3233086"/>
            <a:ext cx="1379188" cy="350961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 출력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E4730AB-6274-4401-951F-CA2093B3B5E0}"/>
              </a:ext>
            </a:extLst>
          </p:cNvPr>
          <p:cNvCxnSpPr/>
          <p:nvPr/>
        </p:nvCxnSpPr>
        <p:spPr>
          <a:xfrm flipV="1">
            <a:off x="9431222" y="3363607"/>
            <a:ext cx="607491" cy="899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10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687391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지시사항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Direction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512963" y="3093747"/>
            <a:ext cx="13466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MFCC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Direction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57">
            <a:extLst>
              <a:ext uri="{FF2B5EF4-FFF2-40B4-BE49-F238E27FC236}">
                <a16:creationId xmlns:a16="http://schemas.microsoft.com/office/drawing/2014/main" id="{88CFD796-92CD-4FD6-9986-C43AEEF9A7A8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A40AC-F092-428C-8CA9-8A76B31D5614}"/>
              </a:ext>
            </a:extLst>
          </p:cNvPr>
          <p:cNvSpPr txBox="1"/>
          <p:nvPr/>
        </p:nvSpPr>
        <p:spPr>
          <a:xfrm>
            <a:off x="4512963" y="3867271"/>
            <a:ext cx="35201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이해</a:t>
            </a:r>
          </a:p>
        </p:txBody>
      </p:sp>
      <p:sp>
        <p:nvSpPr>
          <p:cNvPr id="32" name="Freeform 57">
            <a:extLst>
              <a:ext uri="{FF2B5EF4-FFF2-40B4-BE49-F238E27FC236}">
                <a16:creationId xmlns:a16="http://schemas.microsoft.com/office/drawing/2014/main" id="{F67A5D25-D6C5-4248-94C9-CE6E02DE06C6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4689237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16EC8-C1FB-476C-85FA-18A38974370E}"/>
              </a:ext>
            </a:extLst>
          </p:cNvPr>
          <p:cNvSpPr txBox="1"/>
          <p:nvPr/>
        </p:nvSpPr>
        <p:spPr>
          <a:xfrm>
            <a:off x="4512962" y="4665016"/>
            <a:ext cx="39026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 STT API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음성인식</a:t>
            </a:r>
          </a:p>
        </p:txBody>
      </p:sp>
    </p:spTree>
    <p:extLst>
      <p:ext uri="{BB962C8B-B14F-4D97-AF65-F5344CB8AC3E}">
        <p14:creationId xmlns:p14="http://schemas.microsoft.com/office/powerpoint/2010/main" val="388753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보고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2729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MFCC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Report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 ~ MFCC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2" y="2797202"/>
            <a:ext cx="4866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Mel Frequency Cepstral Coefficient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5516939" y="6068413"/>
            <a:ext cx="29094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Block Diagram of MFCC Algorithm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251714-7678-4E4C-9C04-36A6C5BCA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40" y="3212393"/>
            <a:ext cx="4445083" cy="28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7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miro.medium.com/max/980/1*J2vRZJFj1vpacFtzAyoGBw.png">
            <a:extLst>
              <a:ext uri="{FF2B5EF4-FFF2-40B4-BE49-F238E27FC236}">
                <a16:creationId xmlns:a16="http://schemas.microsoft.com/office/drawing/2014/main" id="{95DA61FC-A460-411F-8AD8-BF33FF152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132" y="3287306"/>
            <a:ext cx="4353091" cy="271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보고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2729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Report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 ~ DS-CNN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2" y="2797202"/>
            <a:ext cx="4866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Decoder-side Scalable CNN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5488444" y="6104700"/>
            <a:ext cx="41107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 Example of Application Scenario Of DS-CNN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94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70477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보고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2729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 STT API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통한 음성인식 결과 보고</a:t>
            </a:r>
            <a:endParaRPr lang="en-US" altLang="ko-KR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Report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 ~ STT API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5387992" y="5725364"/>
            <a:ext cx="55073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Librosa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등으로 전처리 후의 음성 파일을 입력한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STT API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예제</a:t>
            </a:r>
          </a:p>
        </p:txBody>
      </p:sp>
      <p:pic>
        <p:nvPicPr>
          <p:cNvPr id="5" name="sound_countryShower">
            <a:hlinkClick r:id="" action="ppaction://media"/>
            <a:extLst>
              <a:ext uri="{FF2B5EF4-FFF2-40B4-BE49-F238E27FC236}">
                <a16:creationId xmlns:a16="http://schemas.microsoft.com/office/drawing/2014/main" id="{66094AF6-E1F7-48B6-B68B-3BE33B7BF7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90670" y="4182070"/>
            <a:ext cx="349212" cy="349212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C5F9E08-85DD-4F96-8690-A1CFABA19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96075"/>
              </p:ext>
            </p:extLst>
          </p:nvPr>
        </p:nvGraphicFramePr>
        <p:xfrm>
          <a:off x="4554570" y="2840950"/>
          <a:ext cx="6470879" cy="2682240"/>
        </p:xfrm>
        <a:graphic>
          <a:graphicData uri="http://schemas.openxmlformats.org/drawingml/2006/table">
            <a:tbl>
              <a:tblPr firstRow="1" bandRow="1"/>
              <a:tblGrid>
                <a:gridCol w="250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5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 내용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0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국가는 재해를 예방하고 그 위험으로부터 국민을 보호하기 위하여 노력하여야 한다</a:t>
                      </a:r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0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대화 도중 양치질하는 소음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국가는 재해를 예방하고 그 위험으로부터 국민을 보호하기 위하여 노력하여야 한다</a:t>
                      </a:r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0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샤워장의 물이 떨어지는 소음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북한의 대회</a:t>
                      </a: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예방하고 그 위험으로부터 국민을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보험</a:t>
                      </a: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위하여 노역하여야 한다</a:t>
                      </a:r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스포츠 경기장의 환호 소음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 불능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0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대중들이 야유하는 소음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국가는 재해를 예방하고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위험도 있고 민의 고향이에요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거려야 한다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0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233189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예정 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Scheduled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512963" y="3093747"/>
            <a:ext cx="58166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학습을 위한 다양한 소음 및 음성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수집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Scheduled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57">
            <a:extLst>
              <a:ext uri="{FF2B5EF4-FFF2-40B4-BE49-F238E27FC236}">
                <a16:creationId xmlns:a16="http://schemas.microsoft.com/office/drawing/2014/main" id="{88CFD796-92CD-4FD6-9986-C43AEEF9A7A8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A40AC-F092-428C-8CA9-8A76B31D5614}"/>
              </a:ext>
            </a:extLst>
          </p:cNvPr>
          <p:cNvSpPr txBox="1"/>
          <p:nvPr/>
        </p:nvSpPr>
        <p:spPr>
          <a:xfrm>
            <a:off x="4512963" y="3867271"/>
            <a:ext cx="56694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하에서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MFCC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DS-CNN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적용</a:t>
            </a:r>
          </a:p>
        </p:txBody>
      </p:sp>
      <p:sp>
        <p:nvSpPr>
          <p:cNvPr id="22" name="Freeform 57">
            <a:extLst>
              <a:ext uri="{FF2B5EF4-FFF2-40B4-BE49-F238E27FC236}">
                <a16:creationId xmlns:a16="http://schemas.microsoft.com/office/drawing/2014/main" id="{3A4BB393-8F1F-4F54-B9D7-EB26292901C1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4709517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57">
            <a:extLst>
              <a:ext uri="{FF2B5EF4-FFF2-40B4-BE49-F238E27FC236}">
                <a16:creationId xmlns:a16="http://schemas.microsoft.com/office/drawing/2014/main" id="{2470E318-716F-4797-B1C0-A57031155BF3}"/>
              </a:ext>
            </a:extLst>
          </p:cNvPr>
          <p:cNvSpPr>
            <a:spLocks noEditPoints="1"/>
          </p:cNvSpPr>
          <p:nvPr/>
        </p:nvSpPr>
        <p:spPr bwMode="auto">
          <a:xfrm>
            <a:off x="4187347" y="5504295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B49AB8-42FF-4212-9BF5-859FEBCB23F5}"/>
              </a:ext>
            </a:extLst>
          </p:cNvPr>
          <p:cNvSpPr txBox="1"/>
          <p:nvPr/>
        </p:nvSpPr>
        <p:spPr>
          <a:xfrm>
            <a:off x="4502223" y="5480074"/>
            <a:ext cx="6005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적용으로 임베디드 기기에 모델 적용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86CE9E-A90B-46B5-8E76-62D3B274C062}"/>
              </a:ext>
            </a:extLst>
          </p:cNvPr>
          <p:cNvSpPr txBox="1"/>
          <p:nvPr/>
        </p:nvSpPr>
        <p:spPr>
          <a:xfrm>
            <a:off x="4512962" y="4698265"/>
            <a:ext cx="49022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최종적으로 소음 내성을 가진 학습 모델 제작 </a:t>
            </a:r>
          </a:p>
        </p:txBody>
      </p:sp>
    </p:spTree>
    <p:extLst>
      <p:ext uri="{BB962C8B-B14F-4D97-AF65-F5344CB8AC3E}">
        <p14:creationId xmlns:p14="http://schemas.microsoft.com/office/powerpoint/2010/main" val="359819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427</Words>
  <Application>Microsoft Office PowerPoint</Application>
  <PresentationFormat>와이드스크린</PresentationFormat>
  <Paragraphs>141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주소현</dc:creator>
  <cp:lastModifiedBy>kang</cp:lastModifiedBy>
  <cp:revision>243</cp:revision>
  <dcterms:created xsi:type="dcterms:W3CDTF">2018-01-30T21:50:11Z</dcterms:created>
  <dcterms:modified xsi:type="dcterms:W3CDTF">2021-06-24T13:44:06Z</dcterms:modified>
</cp:coreProperties>
</file>