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8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554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2021/06/24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en-US" altLang="zh-CN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en-US" altLang="zh-CN">
              <a:ea typeface="Microsoft YaHei U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主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rt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rt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  <p:sldLayoutId id="2147483851" r:id="rId48"/>
    <p:sldLayoutId id="2147483852" r:id="rId49"/>
    <p:sldLayoutId id="2147483853" r:id="rId50"/>
    <p:sldLayoutId id="2147483854" r:id="rId5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맑은 고딕"/>
          <a:ea typeface="굴림"/>
          <a:cs typeface="Gill San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200"/>
              <a:t>Tensorflow</a:t>
            </a:r>
            <a:r>
              <a:rPr lang="ko-KR" altLang="en-US" sz="2200"/>
              <a:t>를 이용해 만들 예정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ko-KR" altLang="en-US" sz="2200"/>
              <a:t>임베디드</a:t>
            </a:r>
            <a:r>
              <a:rPr lang="en-US" altLang="ko-KR" sz="2200"/>
              <a:t> HW</a:t>
            </a:r>
            <a:r>
              <a:rPr lang="ko-KR" altLang="en-US" sz="2200"/>
              <a:t> 탑재 예정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서버 환경 구축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200"/>
              <a:t>google colab </a:t>
            </a:r>
            <a:r>
              <a:rPr lang="ko-KR" altLang="en-US" sz="2200"/>
              <a:t>사용 예정</a:t>
            </a:r>
            <a:endParaRPr lang="ko-KR" altLang="en-US" sz="22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390328"/>
            <a:ext cx="8229600" cy="9419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graphicFrame>
        <p:nvGraphicFramePr>
          <p:cNvPr id="2052" name=""/>
          <p:cNvGraphicFramePr>
            <a:graphicFrameLocks noGrp="1"/>
          </p:cNvGraphicFramePr>
          <p:nvPr/>
        </p:nvGraphicFramePr>
        <p:xfrm>
          <a:off x="578220" y="2511408"/>
          <a:ext cx="11035560" cy="3227070"/>
        </p:xfrm>
        <a:graphic>
          <a:graphicData uri="http://schemas.openxmlformats.org/drawingml/2006/table">
            <a:tbl>
              <a:tblPr firstRow="1" bandRow="1"/>
              <a:tblGrid>
                <a:gridCol w="724890"/>
                <a:gridCol w="777922"/>
                <a:gridCol w="724890"/>
                <a:gridCol w="724890"/>
                <a:gridCol w="724890"/>
                <a:gridCol w="724890"/>
                <a:gridCol w="724890"/>
                <a:gridCol w="633450"/>
                <a:gridCol w="116840"/>
                <a:gridCol w="755899"/>
                <a:gridCol w="732792"/>
                <a:gridCol w="116840"/>
                <a:gridCol w="652000"/>
                <a:gridCol w="724890"/>
                <a:gridCol w="725805"/>
                <a:gridCol w="724890"/>
                <a:gridCol w="72489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191830">
                <a:tc gridSpan="10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소음 내성을 가진 학습 모델 제작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790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중간 보고서 준비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서버 환경 구축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79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정확도 평가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831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테스트 및 디버깅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844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최종 발표 및 보고서 준비</a:t>
                      </a: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400"/>
              <a:t>음성 파일과 소음 파일 합성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Cloud STT API</a:t>
            </a:r>
            <a:r>
              <a:rPr lang="ko-KR" altLang="en-US" sz="2400"/>
              <a:t>를 통해 음성 인식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800"/>
              <a:t>음성 파일과 소음 파일 합성</a:t>
            </a:r>
            <a:endParaRPr lang="ko-KR" altLang="en-US" sz="28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5872" y="1921994"/>
            <a:ext cx="5534025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33423" y="202548"/>
            <a:ext cx="8633830" cy="126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Cloud STT API </a:t>
            </a:r>
            <a:r>
              <a:rPr lang="ko-KR" altLang="en-US" sz="2800"/>
              <a:t>통해 음성인식</a:t>
            </a:r>
            <a:endParaRPr lang="ko-KR" altLang="en-US" sz="28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776106" y="2179428"/>
          <a:ext cx="8871332" cy="3332854"/>
        </p:xfrm>
        <a:graphic>
          <a:graphicData uri="http://schemas.openxmlformats.org/drawingml/2006/table">
            <a:tbl>
              <a:tblPr firstRow="1" bandRow="1"/>
              <a:tblGrid>
                <a:gridCol w="3636039"/>
                <a:gridCol w="5235292"/>
              </a:tblGrid>
              <a:tr h="3864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비고</a:t>
                      </a:r>
                      <a:endParaRPr lang="ko-KR" altLang="en-US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출력 내용</a:t>
                      </a:r>
                      <a:endParaRPr lang="ko-KR" altLang="en-US" b="1"/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원본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국가는 재해를 예방하고 그 위험으로부터 국민을 보호하기 위하여 노력하여야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대화 도중 양치질하는 소음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국가는 재해를 예방하고 그 위험으로부터 국민을 보호하기 위하여 노력하여야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샤워장의 물이 떨어지는 소음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북한의 대회</a:t>
                      </a:r>
                      <a:r>
                        <a:rPr lang="ko-KR" altLang="en-US"/>
                        <a:t>로 예방하고 그 위험으로부터 국민을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보험</a:t>
                      </a:r>
                      <a:r>
                        <a:rPr lang="ko-KR" altLang="en-US"/>
                        <a:t> 위하여 노역하여야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스포츠 경기장의 환호 소음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인식 불능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대중들이 야유하는 소음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국가는 재해를 예방하고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위험도 있고 민의 고향이에요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거려야 한다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굴림"/>
              <a:ea typeface="굴림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445262" y="6316781"/>
            <a:ext cx="5278882" cy="367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맑은 고딕"/>
                <a:ea typeface="맑은 고딕"/>
              </a:defRPr>
            </a:pPr>
            <a:r>
              <a:rPr lang="en-US" altLang="ko-KR">
                <a:latin typeface="맑은 고딕"/>
                <a:ea typeface="맑은 고딕"/>
              </a:rPr>
              <a:t>An Example of Application Scenario of DS-CNN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314</ep:Words>
  <ep:PresentationFormat>宽屏</ep:PresentationFormat>
  <ep:Paragraphs>93</ep:Paragraphs>
  <ep:Slides>11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결과 보고</vt:lpstr>
      <vt:lpstr>진행 일정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2021-06-24T13:16:53.891</dcterms:modified>
  <cp:revision>111</cp:revision>
  <cp:version>1000.0000.01</cp:version>
</cp:coreProperties>
</file>