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0" r:id="rId3"/>
    <p:sldId id="302" r:id="rId4"/>
    <p:sldId id="257" r:id="rId5"/>
    <p:sldId id="278" r:id="rId6"/>
    <p:sldId id="292" r:id="rId7"/>
    <p:sldId id="293" r:id="rId8"/>
    <p:sldId id="299" r:id="rId9"/>
    <p:sldId id="300" r:id="rId10"/>
    <p:sldId id="303" r:id="rId11"/>
    <p:sldId id="285" r:id="rId12"/>
    <p:sldId id="258" r:id="rId13"/>
  </p:sldIdLst>
  <p:sldSz cx="12192000" cy="6858000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F2F2F2"/>
    <a:srgbClr val="00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96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2021-08-23(Mon)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모델 테스트</a:t>
            </a:r>
          </a:p>
        </p:txBody>
      </p:sp>
      <p:sp>
        <p:nvSpPr>
          <p:cNvPr id="25" name="Freeform 57">
            <a:extLst>
              <a:ext uri="{FF2B5EF4-FFF2-40B4-BE49-F238E27FC236}">
                <a16:creationId xmlns:a16="http://schemas.microsoft.com/office/drawing/2014/main" id="{6AD960F0-85C0-43D2-83AB-88124BDB14D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297556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18F2CE-B6C6-4D0F-BF99-6E6CC94C8F88}"/>
              </a:ext>
            </a:extLst>
          </p:cNvPr>
          <p:cNvSpPr txBox="1"/>
          <p:nvPr/>
        </p:nvSpPr>
        <p:spPr>
          <a:xfrm>
            <a:off x="4352817" y="2933038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‘yes’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녹음 및 모델 투입 테스트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8E4D60-554D-4DCD-B46A-9CC83D6A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28" y="3330131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56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9425" y="2385035"/>
              <a:ext cx="539023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0D8FA44-C078-4D24-AD93-19F2C375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8" y="2840950"/>
            <a:ext cx="5619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1429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Project Oracle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60152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음성인식의 기술 발전 및 수요 증가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4363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환경 내성 음성인식 기술의 필요성 증가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55681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31460"/>
            <a:ext cx="53189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소음 환경에서의 음성인식 활용 수요 존재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2" y="3093747"/>
            <a:ext cx="69380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키오스크 등에서의 활용 시나리오에 적합하도록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4363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55681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31460"/>
            <a:ext cx="53189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모델을 임베디드에 탑재</a:t>
            </a:r>
          </a:p>
        </p:txBody>
      </p:sp>
    </p:spTree>
    <p:extLst>
      <p:ext uri="{BB962C8B-B14F-4D97-AF65-F5344CB8AC3E}">
        <p14:creationId xmlns:p14="http://schemas.microsoft.com/office/powerpoint/2010/main" val="27379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0844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7" y="2865926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지속적인 모델 구현 및 학습 진행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56665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524128"/>
            <a:ext cx="70729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진행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C8E8E6DD-854C-42E3-8E53-36BA20CBF9CE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119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624-42DD-4B2B-B58C-B3A4935A5921}"/>
              </a:ext>
            </a:extLst>
          </p:cNvPr>
          <p:cNvSpPr txBox="1"/>
          <p:nvPr/>
        </p:nvSpPr>
        <p:spPr>
          <a:xfrm>
            <a:off x="4352818" y="4169393"/>
            <a:ext cx="5588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모델 테스트</a:t>
            </a: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4393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297993"/>
            <a:ext cx="7381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32000 Training Set, 4000 Validation Set, 4000 Test Set Size (8:1:1)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95700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3762849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데이터 무작위 적용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290049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2854552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이용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지속적인 </a:t>
            </a:r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및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진행</a:t>
            </a:r>
          </a:p>
        </p:txBody>
      </p:sp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7F1B37-9ECA-4E42-A038-E65F11A81410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Clean Voice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Source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860F0-C236-40FE-81B4-F96D77AA6EB9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결과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깨끗한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음성 파일 인식의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A46602-3205-4F18-BC89-D0AA56B0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39" y="2657823"/>
            <a:ext cx="3189169" cy="384822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0631B8-5302-49E4-921F-021721A6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3429000"/>
            <a:ext cx="4819650" cy="15049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CDDDAAB-FBBB-4C78-931C-1804625F4E83}"/>
              </a:ext>
            </a:extLst>
          </p:cNvPr>
          <p:cNvSpPr txBox="1"/>
          <p:nvPr/>
        </p:nvSpPr>
        <p:spPr>
          <a:xfrm>
            <a:off x="8773816" y="5072754"/>
            <a:ext cx="3189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94%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인식 성공률</a:t>
            </a:r>
          </a:p>
        </p:txBody>
      </p:sp>
    </p:spTree>
    <p:extLst>
      <p:ext uri="{BB962C8B-B14F-4D97-AF65-F5344CB8AC3E}">
        <p14:creationId xmlns:p14="http://schemas.microsoft.com/office/powerpoint/2010/main" val="353644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Voice with Noise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Source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A147F9-3DBB-41B9-87CC-F2FD5992E7D4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결과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합성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파일 인식의 경우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4669F7B-7D9C-48BF-AAC1-C7F5F841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25" y="2657823"/>
            <a:ext cx="3189169" cy="3894737"/>
          </a:xfrm>
          <a:prstGeom prst="rect">
            <a:avLst/>
          </a:prstGeom>
        </p:spPr>
      </p:pic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9B1FF8FD-3842-460E-B05D-BD4ABAC06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3429000"/>
            <a:ext cx="4819650" cy="15349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BE23555-0E35-41E6-BBFD-58E72D6A3159}"/>
              </a:ext>
            </a:extLst>
          </p:cNvPr>
          <p:cNvSpPr txBox="1"/>
          <p:nvPr/>
        </p:nvSpPr>
        <p:spPr>
          <a:xfrm>
            <a:off x="8773816" y="5072754"/>
            <a:ext cx="3189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92%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인식 성공률</a:t>
            </a:r>
          </a:p>
        </p:txBody>
      </p:sp>
    </p:spTree>
    <p:extLst>
      <p:ext uri="{BB962C8B-B14F-4D97-AF65-F5344CB8AC3E}">
        <p14:creationId xmlns:p14="http://schemas.microsoft.com/office/powerpoint/2010/main" val="40847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8B248-36A8-450C-8F18-DB6F445F1AF7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진행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011DFEE-A214-453D-9EBC-B38B5F89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27" y="3191093"/>
            <a:ext cx="2368797" cy="97834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8D1A685-A018-4718-9444-21D0DF97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968" y="3120363"/>
            <a:ext cx="2529581" cy="1166920"/>
          </a:xfrm>
          <a:prstGeom prst="rect">
            <a:avLst/>
          </a:prstGeom>
        </p:spPr>
      </p:pic>
      <p:pic>
        <p:nvPicPr>
          <p:cNvPr id="1026" name="Picture 2" descr="네이버, 플리토와 손잡고 파파고 번역 AI 고도화">
            <a:extLst>
              <a:ext uri="{FF2B5EF4-FFF2-40B4-BE49-F238E27FC236}">
                <a16:creationId xmlns:a16="http://schemas.microsoft.com/office/drawing/2014/main" id="{B52A67CA-AB8D-4B8D-B553-E358644B0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78" y="3076359"/>
            <a:ext cx="1230236" cy="123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479671-D29E-4BB1-B07C-D6E26D989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054" y="4892140"/>
            <a:ext cx="2299343" cy="419824"/>
          </a:xfrm>
          <a:prstGeom prst="rect">
            <a:avLst/>
          </a:prstGeom>
        </p:spPr>
      </p:pic>
      <p:pic>
        <p:nvPicPr>
          <p:cNvPr id="1028" name="Picture 4" descr="타입캐스트 – FASTFIVE">
            <a:extLst>
              <a:ext uri="{FF2B5EF4-FFF2-40B4-BE49-F238E27FC236}">
                <a16:creationId xmlns:a16="http://schemas.microsoft.com/office/drawing/2014/main" id="{95953F45-837D-4F90-84C8-DA5FA9AE5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914" y="4128873"/>
            <a:ext cx="2335630" cy="19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15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 </a:t>
            </a:r>
            <a:r>
              <a:rPr lang="en-US" altLang="ko-KR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</a:t>
            </a:r>
          </a:p>
        </p:txBody>
      </p:sp>
      <p:sp>
        <p:nvSpPr>
          <p:cNvPr id="25" name="Freeform 57">
            <a:extLst>
              <a:ext uri="{FF2B5EF4-FFF2-40B4-BE49-F238E27FC236}">
                <a16:creationId xmlns:a16="http://schemas.microsoft.com/office/drawing/2014/main" id="{6AD960F0-85C0-43D2-83AB-88124BDB14D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297556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18F2CE-B6C6-4D0F-BF99-6E6CC94C8F88}"/>
              </a:ext>
            </a:extLst>
          </p:cNvPr>
          <p:cNvSpPr txBox="1"/>
          <p:nvPr/>
        </p:nvSpPr>
        <p:spPr>
          <a:xfrm>
            <a:off x="4352817" y="2933038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아홉번째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유사 문구</a:t>
            </a:r>
          </a:p>
        </p:txBody>
      </p:sp>
      <p:sp>
        <p:nvSpPr>
          <p:cNvPr id="30" name="Freeform 57">
            <a:extLst>
              <a:ext uri="{FF2B5EF4-FFF2-40B4-BE49-F238E27FC236}">
                <a16:creationId xmlns:a16="http://schemas.microsoft.com/office/drawing/2014/main" id="{CBAD22B6-955A-4065-960F-D99387599B92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633763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F72280-75E6-4738-8FA3-74E6B141E6B0}"/>
              </a:ext>
            </a:extLst>
          </p:cNvPr>
          <p:cNvSpPr txBox="1"/>
          <p:nvPr/>
        </p:nvSpPr>
        <p:spPr>
          <a:xfrm>
            <a:off x="4352818" y="3591240"/>
            <a:ext cx="70729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</a:p>
        </p:txBody>
      </p:sp>
      <p:sp>
        <p:nvSpPr>
          <p:cNvPr id="40" name="Freeform 57">
            <a:extLst>
              <a:ext uri="{FF2B5EF4-FFF2-40B4-BE49-F238E27FC236}">
                <a16:creationId xmlns:a16="http://schemas.microsoft.com/office/drawing/2014/main" id="{65D2AE41-21A4-46AB-AF70-FB10F8708B1C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7902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AEB49-6E7A-49BE-BBA5-20ED1C311FE0}"/>
              </a:ext>
            </a:extLst>
          </p:cNvPr>
          <p:cNvSpPr txBox="1"/>
          <p:nvPr/>
        </p:nvSpPr>
        <p:spPr>
          <a:xfrm>
            <a:off x="4352818" y="4236505"/>
            <a:ext cx="5588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명령어 당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여종 목소리 수집</a:t>
            </a:r>
          </a:p>
        </p:txBody>
      </p:sp>
    </p:spTree>
    <p:extLst>
      <p:ext uri="{BB962C8B-B14F-4D97-AF65-F5344CB8AC3E}">
        <p14:creationId xmlns:p14="http://schemas.microsoft.com/office/powerpoint/2010/main" val="241327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300</Words>
  <Application>Microsoft Office PowerPoint</Application>
  <PresentationFormat>와이드스크린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T21595</cp:lastModifiedBy>
  <cp:revision>370</cp:revision>
  <dcterms:created xsi:type="dcterms:W3CDTF">2018-01-30T21:50:11Z</dcterms:created>
  <dcterms:modified xsi:type="dcterms:W3CDTF">2021-08-23T00:18:19Z</dcterms:modified>
</cp:coreProperties>
</file>