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554" y="1893195"/>
            <a:ext cx="8135571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team  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"PINCUSHION FLOWER ANNUAL"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C:\Users\Alex\Desktop\20120119111615_leucospermumtangor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78" y="316523"/>
            <a:ext cx="3288322" cy="272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135235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8208" y="1651536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err="1" smtClean="0"/>
              <a:t>Asen</a:t>
            </a:r>
            <a:r>
              <a:rPr lang="en-US" sz="3200" dirty="0" smtClean="0"/>
              <a:t> </a:t>
            </a:r>
            <a:r>
              <a:rPr lang="en-US" sz="3200" dirty="0" err="1" smtClean="0"/>
              <a:t>Gonov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smtClean="0"/>
              <a:t>micro3x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alexxokey</a:t>
            </a:r>
            <a:endParaRPr lang="en-US" sz="1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51536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Slav </a:t>
            </a:r>
            <a:r>
              <a:rPr lang="en-US" sz="3200" dirty="0" err="1" smtClean="0"/>
              <a:t>Slavchev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Slav.Slavchev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Rostislav</a:t>
            </a:r>
            <a:r>
              <a:rPr lang="en-US" sz="3200" dirty="0" smtClean="0"/>
              <a:t> </a:t>
            </a:r>
            <a:r>
              <a:rPr lang="en-US" sz="3200" dirty="0" err="1" smtClean="0"/>
              <a:t>Dimitrov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gabberfreak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76823" y="1663108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3200" dirty="0" smtClean="0"/>
              <a:t>Alexandar </a:t>
            </a:r>
            <a:r>
              <a:rPr lang="en-US" sz="3200" dirty="0" err="1" smtClean="0"/>
              <a:t>Iliev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aleksiliev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Cvetanov</a:t>
            </a:r>
            <a:endParaRPr lang="en-US" sz="3200" dirty="0" smtClean="0"/>
          </a:p>
          <a:p>
            <a:pPr lvl="1"/>
            <a:r>
              <a:rPr lang="en-US" dirty="0" smtClean="0"/>
              <a:t>Username: </a:t>
            </a:r>
            <a:r>
              <a:rPr lang="en-US" b="1" dirty="0" smtClean="0"/>
              <a:t>Jorkata06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57254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184</TotalTime>
  <Words>46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“Javascript  team  Project”</vt:lpstr>
      <vt:lpstr>Team Members</vt:lpstr>
      <vt:lpstr>Brief code description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Alex</cp:lastModifiedBy>
  <cp:revision>22</cp:revision>
  <dcterms:created xsi:type="dcterms:W3CDTF">2014-05-20T15:12:47Z</dcterms:created>
  <dcterms:modified xsi:type="dcterms:W3CDTF">2014-11-19T20:36:26Z</dcterms:modified>
</cp:coreProperties>
</file>