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9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" initials="Z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-40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2083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06008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28277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859253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74692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51717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43602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88372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318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995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904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788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430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6781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848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85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742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0091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4554" y="1893195"/>
            <a:ext cx="8135571" cy="2150772"/>
          </a:xfrm>
          <a:effectLst>
            <a:glow rad="139700">
              <a:schemeClr val="accent4">
                <a:satMod val="175000"/>
                <a:alpha val="40000"/>
              </a:schemeClr>
            </a:glow>
            <a:softEdge rad="317500"/>
          </a:effectLst>
        </p:spPr>
        <p:txBody>
          <a:bodyPr/>
          <a:lstStyle/>
          <a:p>
            <a:r>
              <a:rPr lang="en-US" b="1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“</a:t>
            </a:r>
            <a:r>
              <a:rPr lang="en-US" b="1" dirty="0" err="1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Javascript</a:t>
            </a:r>
            <a:r>
              <a:rPr lang="en-US" b="1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team  Project”</a:t>
            </a:r>
            <a:endParaRPr lang="en-US" b="1" dirty="0"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TEAM "PINCUSHION FLOWER ANNUAL"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52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1026" name="Picture 2" descr="C:\Users\Alex\Desktop\20120119111615_leucospermumtangor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278" y="316523"/>
            <a:ext cx="3288322" cy="27227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201352350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 smtClean="0"/>
              <a:t>Team Members</a:t>
            </a:r>
            <a:endParaRPr lang="en-US" sz="40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52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018208" y="1651536"/>
            <a:ext cx="4108361" cy="4195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3200" dirty="0" smtClean="0"/>
          </a:p>
          <a:p>
            <a:r>
              <a:rPr lang="en-US" sz="3200" dirty="0" err="1" smtClean="0"/>
              <a:t>Asen</a:t>
            </a:r>
            <a:r>
              <a:rPr lang="en-US" sz="3200" dirty="0" smtClean="0"/>
              <a:t> </a:t>
            </a:r>
            <a:r>
              <a:rPr lang="en-US" sz="3200" dirty="0" err="1" smtClean="0"/>
              <a:t>Gonov</a:t>
            </a:r>
            <a:endParaRPr lang="en-US" sz="3200" dirty="0" smtClean="0"/>
          </a:p>
          <a:p>
            <a:pPr lvl="1"/>
            <a:r>
              <a:rPr lang="en-US" sz="1600" dirty="0" smtClean="0"/>
              <a:t>Username: </a:t>
            </a:r>
            <a:r>
              <a:rPr lang="en-US" sz="1600" b="1" dirty="0" smtClean="0"/>
              <a:t>micro3x</a:t>
            </a:r>
            <a:endParaRPr lang="en-US" sz="3000" dirty="0" smtClean="0"/>
          </a:p>
          <a:p>
            <a:endParaRPr lang="en-US" sz="3200" dirty="0" smtClean="0"/>
          </a:p>
          <a:p>
            <a:r>
              <a:rPr lang="en-US" sz="3200" dirty="0" err="1"/>
              <a:t>Alexandar</a:t>
            </a:r>
            <a:r>
              <a:rPr lang="en-US" sz="3200" dirty="0"/>
              <a:t> </a:t>
            </a:r>
            <a:r>
              <a:rPr lang="en-US" sz="3200" dirty="0" smtClean="0"/>
              <a:t>Ivanov</a:t>
            </a:r>
          </a:p>
          <a:p>
            <a:pPr lvl="1"/>
            <a:r>
              <a:rPr lang="en-US" sz="1600" dirty="0" smtClean="0"/>
              <a:t>Username: </a:t>
            </a:r>
            <a:r>
              <a:rPr lang="en-US" sz="1600" b="1" dirty="0" err="1" smtClean="0"/>
              <a:t>alexxokey</a:t>
            </a:r>
            <a:endParaRPr lang="en-US" sz="1200" b="1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651536"/>
            <a:ext cx="40182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3200" dirty="0" smtClean="0"/>
          </a:p>
          <a:p>
            <a:r>
              <a:rPr lang="en-US" sz="3200" dirty="0" smtClean="0"/>
              <a:t>Slav </a:t>
            </a:r>
            <a:r>
              <a:rPr lang="en-US" sz="3200" dirty="0" err="1" smtClean="0"/>
              <a:t>Slavchev</a:t>
            </a:r>
            <a:endParaRPr lang="en-US" sz="3200" dirty="0" smtClean="0"/>
          </a:p>
          <a:p>
            <a:pPr lvl="1"/>
            <a:r>
              <a:rPr lang="en-US" sz="1600" dirty="0" smtClean="0"/>
              <a:t>Username: </a:t>
            </a:r>
            <a:r>
              <a:rPr lang="en-US" sz="1600" b="1" dirty="0" err="1" smtClean="0"/>
              <a:t>Slav.Slavchev</a:t>
            </a:r>
            <a:endParaRPr lang="en-US" sz="30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Rostislav</a:t>
            </a:r>
            <a:r>
              <a:rPr lang="en-US" sz="3200" dirty="0" smtClean="0"/>
              <a:t> </a:t>
            </a:r>
            <a:r>
              <a:rPr lang="en-US" sz="3200" dirty="0" err="1" smtClean="0"/>
              <a:t>Dimitrov</a:t>
            </a:r>
            <a:endParaRPr lang="en-US" sz="3200" dirty="0"/>
          </a:p>
          <a:p>
            <a:pPr lvl="1"/>
            <a:r>
              <a:rPr lang="en-US" dirty="0" smtClean="0"/>
              <a:t>Username: </a:t>
            </a:r>
            <a:r>
              <a:rPr lang="en-US" b="1" dirty="0" err="1" smtClean="0"/>
              <a:t>gabberfreak</a:t>
            </a:r>
            <a:endParaRPr lang="en-US" b="1" dirty="0" smtClean="0"/>
          </a:p>
          <a:p>
            <a:pPr marL="457200" lvl="1" indent="0">
              <a:buFont typeface="Wingdings 3" charset="2"/>
              <a:buNone/>
            </a:pPr>
            <a:endParaRPr lang="en-US" b="1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76823" y="1663108"/>
            <a:ext cx="3915177" cy="4100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2800" dirty="0" smtClean="0"/>
          </a:p>
          <a:p>
            <a:r>
              <a:rPr lang="en-US" sz="3200" dirty="0" smtClean="0"/>
              <a:t>Alexandar </a:t>
            </a:r>
            <a:r>
              <a:rPr lang="en-US" sz="3200" dirty="0" err="1" smtClean="0"/>
              <a:t>Iliev</a:t>
            </a:r>
            <a:endParaRPr lang="en-US" sz="3200" dirty="0"/>
          </a:p>
          <a:p>
            <a:pPr lvl="1"/>
            <a:r>
              <a:rPr lang="en-US" dirty="0" smtClean="0"/>
              <a:t>Username: </a:t>
            </a:r>
            <a:r>
              <a:rPr lang="en-US" b="1" dirty="0" err="1" smtClean="0"/>
              <a:t>aleksiliev</a:t>
            </a:r>
            <a:endParaRPr lang="en-US" dirty="0" smtClean="0"/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err="1" smtClean="0"/>
              <a:t>Georgi</a:t>
            </a:r>
            <a:r>
              <a:rPr lang="en-US" sz="3200" dirty="0" smtClean="0"/>
              <a:t> </a:t>
            </a:r>
            <a:r>
              <a:rPr lang="en-US" sz="3200" dirty="0" err="1" smtClean="0"/>
              <a:t>Cvetanov</a:t>
            </a:r>
            <a:endParaRPr lang="en-US" sz="3200" dirty="0" smtClean="0"/>
          </a:p>
          <a:p>
            <a:pPr lvl="1"/>
            <a:r>
              <a:rPr lang="en-US" dirty="0" smtClean="0"/>
              <a:t>Username: </a:t>
            </a:r>
            <a:r>
              <a:rPr lang="en-US" b="1" dirty="0" smtClean="0"/>
              <a:t>Jorkata06</a:t>
            </a:r>
            <a:endParaRPr lang="en-US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5464136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70705"/>
            <a:ext cx="10131425" cy="1456267"/>
          </a:xfrm>
        </p:spPr>
        <p:txBody>
          <a:bodyPr/>
          <a:lstStyle/>
          <a:p>
            <a:r>
              <a:rPr lang="en-US" b="1" i="1" dirty="0" smtClean="0"/>
              <a:t>Brief code description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205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9828">
            <a:off x="6519605" y="1115220"/>
            <a:ext cx="4227159" cy="4884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C:\Users\WIN8\Desktop\phpstor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5442">
            <a:off x="781879" y="2377509"/>
            <a:ext cx="4974493" cy="34685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512327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52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308" y="1392194"/>
            <a:ext cx="4477010" cy="5223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15725465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186</TotalTime>
  <Words>46</Words>
  <Application>Microsoft Office PowerPoint</Application>
  <PresentationFormat>Custom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Celestial</vt:lpstr>
      <vt:lpstr>“Javascript  team  Project”</vt:lpstr>
      <vt:lpstr>Team Members</vt:lpstr>
      <vt:lpstr>Brief code description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</dc:creator>
  <cp:lastModifiedBy>Alex</cp:lastModifiedBy>
  <cp:revision>22</cp:revision>
  <dcterms:created xsi:type="dcterms:W3CDTF">2014-05-20T15:12:47Z</dcterms:created>
  <dcterms:modified xsi:type="dcterms:W3CDTF">2014-11-19T20:40:23Z</dcterms:modified>
</cp:coreProperties>
</file>