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10"/>
  </p:notesMasterIdLst>
  <p:sldIdLst>
    <p:sldId id="256" r:id="rId2"/>
    <p:sldId id="275" r:id="rId3"/>
    <p:sldId id="258" r:id="rId4"/>
    <p:sldId id="259" r:id="rId5"/>
    <p:sldId id="274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0770"/>
    <p:restoredTop sz="90000"/>
  </p:normalViewPr>
  <p:slideViewPr>
    <p:cSldViewPr snapToObjects="1">
      <p:cViewPr varScale="1">
        <p:scale>
          <a:sx n="110" d="100"/>
          <a:sy n="110" d="100"/>
        </p:scale>
        <p:origin x="876" y="11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459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77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97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07892" y="0"/>
            <a:ext cx="4776216" cy="4077081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1527" y="1491424"/>
            <a:ext cx="3150680" cy="123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5000" b="0" spc="600">
                <a:solidFill>
                  <a:srgbClr val="EBEBE9"/>
                </a:solidFill>
                <a:latin typeface="한컴 백제 B"/>
                <a:ea typeface="한컴 백제 B"/>
              </a:rPr>
              <a:t>NEARAT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0701" y="5981319"/>
            <a:ext cx="1350598" cy="39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0" spc="-600">
                <a:solidFill>
                  <a:srgbClr val="F55D5D"/>
                </a:solidFill>
                <a:latin typeface="-바겐세일M"/>
                <a:ea typeface="-바겐세일M"/>
              </a:rPr>
              <a:t>팀 프로젝트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1780" y="6269355"/>
            <a:ext cx="3528440" cy="462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그림 구독 </a:t>
            </a:r>
            <a:r>
              <a:rPr lang="en-US" altLang="ko-KR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&amp;</a:t>
            </a:r>
            <a:r>
              <a:rPr lang="ko-KR" altLang="en-US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 판매 사이트 제작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9838" y="4168902"/>
            <a:ext cx="2592324" cy="70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0" spc="-600">
                <a:solidFill>
                  <a:srgbClr val="EC2626"/>
                </a:solidFill>
                <a:latin typeface="-바겐세일M"/>
                <a:ea typeface="-바겐세일M"/>
              </a:rPr>
              <a:t>화면 정의서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176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59196" y="-60709"/>
            <a:ext cx="7073608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사이트 메인 화면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핸드 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AE43662C-F8AD-4DD9-985A-23A861446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55" y="1215739"/>
            <a:ext cx="3528490" cy="52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7830" y="0"/>
            <a:ext cx="4482490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사이트 메인 화면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9343" y="1124712"/>
            <a:ext cx="523855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3631" y="1124712"/>
            <a:ext cx="681609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19" name="직선 연결선 18"/>
          <p:cNvCxnSpPr>
            <a:endCxn id="18" idx="1"/>
          </p:cNvCxnSpPr>
          <p:nvPr/>
        </p:nvCxnSpPr>
        <p:spPr>
          <a:xfrm>
            <a:off x="839343" y="1256728"/>
            <a:ext cx="2304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39343" y="2708910"/>
            <a:ext cx="524505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39343" y="4653153"/>
            <a:ext cx="524489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"/>
          <p:cNvSpPr txBox="1"/>
          <p:nvPr/>
        </p:nvSpPr>
        <p:spPr>
          <a:xfrm>
            <a:off x="896012" y="3472291"/>
            <a:ext cx="347953" cy="424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203" b="0" spc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&lt;</a:t>
            </a:r>
          </a:p>
        </p:txBody>
      </p:sp>
      <p:sp>
        <p:nvSpPr>
          <p:cNvPr id="26" name="TextBox 14"/>
          <p:cNvSpPr txBox="1"/>
          <p:nvPr/>
        </p:nvSpPr>
        <p:spPr>
          <a:xfrm rot="10800000">
            <a:off x="5650374" y="3472291"/>
            <a:ext cx="371673" cy="424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203" b="0" spc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&lt;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83360" y="1388745"/>
            <a:ext cx="769810" cy="359664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1062410" y="1401302"/>
            <a:ext cx="600655" cy="33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035896" y="1388973"/>
            <a:ext cx="1696593" cy="348997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2170702" y="1395069"/>
            <a:ext cx="1275017" cy="3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/>
                <a:ea typeface="맑은 고딕"/>
              </a:rPr>
              <a:t>전체 </a:t>
            </a:r>
            <a:r>
              <a:rPr lang="ko-KR" altLang="en-US" sz="1600" dirty="0" err="1">
                <a:solidFill>
                  <a:schemeClr val="dk1"/>
                </a:solidFill>
                <a:latin typeface="맑은 고딕"/>
                <a:ea typeface="맑은 고딕"/>
              </a:rPr>
              <a:t>검색창</a:t>
            </a:r>
            <a:endParaRPr lang="ko-KR" altLang="en-US" sz="16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09842" y="1388745"/>
            <a:ext cx="543108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3954984" y="1362075"/>
            <a:ext cx="661790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dk1"/>
                </a:solidFill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16774" y="1388745"/>
            <a:ext cx="629699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effectLst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35524" y="1388745"/>
            <a:ext cx="629699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5018" y="1368171"/>
            <a:ext cx="840892" cy="268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  <a:latin typeface="맑은 고딕"/>
                <a:ea typeface="맑은 고딕"/>
              </a:rPr>
              <a:t>회원가입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69688" y="1360170"/>
            <a:ext cx="826312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  <a:latin typeface="맑은 고딕"/>
                <a:ea typeface="맑은 고딕"/>
              </a:rPr>
              <a:t>장바구니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3825034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38575" y="3429000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/>
                <a:ea typeface="맑은 고딕"/>
              </a:rPr>
              <a:t>배너 이미지</a:t>
            </a:r>
            <a:r>
              <a:rPr lang="en-US" altLang="ko-KR" sz="1600" dirty="0">
                <a:solidFill>
                  <a:schemeClr val="dk1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맑은 고딕"/>
                <a:ea typeface="맑은 고딕"/>
              </a:rPr>
              <a:t>슬라이드</a:t>
            </a:r>
            <a:r>
              <a:rPr lang="en-US" altLang="ko-KR" sz="1600" dirty="0">
                <a:solidFill>
                  <a:schemeClr val="dk1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56" name="타원 55"/>
          <p:cNvSpPr/>
          <p:nvPr/>
        </p:nvSpPr>
        <p:spPr>
          <a:xfrm>
            <a:off x="2961817" y="4437126"/>
            <a:ext cx="144018" cy="144018"/>
          </a:xfrm>
          <a:prstGeom prst="ellipse">
            <a:avLst/>
          </a:prstGeom>
          <a:solidFill>
            <a:schemeClr val="dk2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467074" y="4437126"/>
            <a:ext cx="144018" cy="144018"/>
          </a:xfrm>
          <a:prstGeom prst="ellipse">
            <a:avLst/>
          </a:prstGeom>
          <a:solidFill>
            <a:srgbClr val="EBEBE9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719703" y="4437126"/>
            <a:ext cx="144018" cy="144018"/>
          </a:xfrm>
          <a:prstGeom prst="ellipse">
            <a:avLst/>
          </a:prstGeom>
          <a:solidFill>
            <a:srgbClr val="EBEBE9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214445" y="4437126"/>
            <a:ext cx="144018" cy="144018"/>
          </a:xfrm>
          <a:prstGeom prst="ellipse">
            <a:avLst/>
          </a:prstGeom>
          <a:solidFill>
            <a:srgbClr val="EBEBE9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318813" y="4757280"/>
            <a:ext cx="12578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</a:rPr>
              <a:t>Art </a:t>
            </a:r>
            <a:r>
              <a:rPr lang="en-US" altLang="ko-KR" sz="1100" dirty="0" err="1">
                <a:solidFill>
                  <a:schemeClr val="dk1"/>
                </a:solidFill>
                <a:latin typeface="맑은 고딕"/>
                <a:ea typeface="맑은 고딕"/>
              </a:rPr>
              <a:t>Orverview</a:t>
            </a:r>
            <a:endParaRPr lang="ko-KR" altLang="en-US" sz="11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89310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4737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0165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05593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85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44825"/>
              </p:ext>
            </p:extLst>
          </p:nvPr>
        </p:nvGraphicFramePr>
        <p:xfrm>
          <a:off x="6557365" y="2001782"/>
          <a:ext cx="5134962" cy="3645432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90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rgbClr val="0A3B5B"/>
                          </a:solidFill>
                        </a:rPr>
                        <a:t>텍스트 형식의 사이트 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전체 </a:t>
                      </a:r>
                      <a:r>
                        <a:rPr lang="ko-KR" altLang="en-US" sz="1600" dirty="0" err="1"/>
                        <a:t>검색창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rgbClr val="0A3B5B"/>
                          </a:solidFill>
                        </a:rPr>
                        <a:t>검색어로 제품 및 게시판 키워드 조회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>
                          <a:solidFill>
                            <a:srgbClr val="0A3B5B"/>
                          </a:solidFill>
                          <a:cs typeface="함초롬돋움"/>
                        </a:rPr>
                        <a:t>회원 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>
                          <a:solidFill>
                            <a:srgbClr val="0A3B5B"/>
                          </a:solidFill>
                        </a:rPr>
                        <a:t>비회원 유저가 회원으로 등록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>
                          <a:solidFill>
                            <a:srgbClr val="0A3B5B"/>
                          </a:solidFill>
                        </a:rPr>
                        <a:t>구매희망 상품을 담아 놓는다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배너 이미지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슬라이드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사이트에서 판매하는 상품 및  진행되는 이벤트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광고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공지내용 등을 이미지로 게시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❤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하트를 누르면 찜 목록으로 이동한다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590641"/>
                  </a:ext>
                </a:extLst>
              </a:tr>
            </a:tbl>
          </a:graphicData>
        </a:graphic>
      </p:graphicFrame>
      <p:sp>
        <p:nvSpPr>
          <p:cNvPr id="86" name="TextBox 41"/>
          <p:cNvSpPr txBox="1"/>
          <p:nvPr/>
        </p:nvSpPr>
        <p:spPr>
          <a:xfrm>
            <a:off x="6806630" y="1998311"/>
            <a:ext cx="1365664" cy="46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87" name="TextBox 42"/>
          <p:cNvSpPr txBox="1"/>
          <p:nvPr/>
        </p:nvSpPr>
        <p:spPr>
          <a:xfrm>
            <a:off x="8778595" y="2001782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C3DBA9-44DC-4AA6-B37E-B36D3380D0A5}"/>
              </a:ext>
            </a:extLst>
          </p:cNvPr>
          <p:cNvSpPr/>
          <p:nvPr/>
        </p:nvSpPr>
        <p:spPr>
          <a:xfrm>
            <a:off x="4719022" y="4792601"/>
            <a:ext cx="629699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effectLst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75ADF8-4764-42CD-86FE-94B1CFCC8E19}"/>
              </a:ext>
            </a:extLst>
          </p:cNvPr>
          <p:cNvSpPr txBox="1"/>
          <p:nvPr/>
        </p:nvSpPr>
        <p:spPr>
          <a:xfrm>
            <a:off x="4703211" y="4786124"/>
            <a:ext cx="82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dk1"/>
                </a:solidFill>
                <a:latin typeface="맑은 고딕"/>
                <a:ea typeface="맑은 고딕"/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3F158-62C5-40AA-98D3-D02040F60526}"/>
              </a:ext>
            </a:extLst>
          </p:cNvPr>
          <p:cNvSpPr txBox="1"/>
          <p:nvPr/>
        </p:nvSpPr>
        <p:spPr>
          <a:xfrm>
            <a:off x="1458660" y="6166043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D64FB4-318D-43EE-82E0-39F960D0C073}"/>
              </a:ext>
            </a:extLst>
          </p:cNvPr>
          <p:cNvSpPr txBox="1"/>
          <p:nvPr/>
        </p:nvSpPr>
        <p:spPr>
          <a:xfrm>
            <a:off x="2462781" y="6174368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282022-C193-4A78-B33D-438A9A32C4F9}"/>
              </a:ext>
            </a:extLst>
          </p:cNvPr>
          <p:cNvSpPr txBox="1"/>
          <p:nvPr/>
        </p:nvSpPr>
        <p:spPr>
          <a:xfrm>
            <a:off x="3500164" y="6166043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31FF28-B8B1-4D87-A7C7-F5BF3047EFB4}"/>
              </a:ext>
            </a:extLst>
          </p:cNvPr>
          <p:cNvSpPr txBox="1"/>
          <p:nvPr/>
        </p:nvSpPr>
        <p:spPr>
          <a:xfrm>
            <a:off x="4505593" y="6174368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DA9958-2B98-4DD5-80BA-06918F74BA4E}"/>
              </a:ext>
            </a:extLst>
          </p:cNvPr>
          <p:cNvSpPr txBox="1"/>
          <p:nvPr/>
        </p:nvSpPr>
        <p:spPr>
          <a:xfrm>
            <a:off x="1938655" y="6174368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177F57-393F-4F88-B4B7-DE4038420B3C}"/>
              </a:ext>
            </a:extLst>
          </p:cNvPr>
          <p:cNvSpPr txBox="1"/>
          <p:nvPr/>
        </p:nvSpPr>
        <p:spPr>
          <a:xfrm>
            <a:off x="2960428" y="6174368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A016E3-0C41-4AD6-90B9-C6B06194810C}"/>
              </a:ext>
            </a:extLst>
          </p:cNvPr>
          <p:cNvSpPr txBox="1"/>
          <p:nvPr/>
        </p:nvSpPr>
        <p:spPr>
          <a:xfrm>
            <a:off x="3946627" y="6156114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3FB732-720E-43A4-A391-1DCE38CA93B1}"/>
              </a:ext>
            </a:extLst>
          </p:cNvPr>
          <p:cNvSpPr txBox="1"/>
          <p:nvPr/>
        </p:nvSpPr>
        <p:spPr>
          <a:xfrm>
            <a:off x="4972532" y="6166043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10932" y="-42311"/>
            <a:ext cx="6458083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사이트 메인 화면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(Footer)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5260" y="2285205"/>
            <a:ext cx="5238552" cy="2141986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31309" y="2427165"/>
            <a:ext cx="9096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</a:rPr>
              <a:t>About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</a:rPr>
              <a:t>us</a:t>
            </a:r>
            <a:endParaRPr lang="ko-KR" altLang="en-US" sz="11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6754" y="2415306"/>
            <a:ext cx="774358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</a:rPr>
              <a:t>할인상품</a:t>
            </a:r>
          </a:p>
        </p:txBody>
      </p:sp>
      <p:graphicFrame>
        <p:nvGraphicFramePr>
          <p:cNvPr id="206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94622"/>
              </p:ext>
            </p:extLst>
          </p:nvPr>
        </p:nvGraphicFramePr>
        <p:xfrm>
          <a:off x="6625939" y="1860335"/>
          <a:ext cx="4442460" cy="3597307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96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About us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우리 사이트에 대한 정보를 알 수 있는 항목이다</a:t>
                      </a:r>
                      <a:r>
                        <a:rPr lang="en-US" altLang="ko-KR" sz="160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작가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구매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개의 카테고리로 이루어진 리스트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할인상품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할인하는 품목들은 모아 놓은 페이지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812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News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우리 사이트의 소식들을 알아볼 수 있는 페이지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</a:tbl>
          </a:graphicData>
        </a:graphic>
      </p:graphicFrame>
      <p:sp>
        <p:nvSpPr>
          <p:cNvPr id="207" name="TextBox 41"/>
          <p:cNvSpPr txBox="1"/>
          <p:nvPr/>
        </p:nvSpPr>
        <p:spPr>
          <a:xfrm>
            <a:off x="6960120" y="1918784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208" name="TextBox 42"/>
          <p:cNvSpPr txBox="1"/>
          <p:nvPr/>
        </p:nvSpPr>
        <p:spPr>
          <a:xfrm>
            <a:off x="9187911" y="1916088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4A9A-BC1A-424B-B246-23B43D9FFC1C}"/>
              </a:ext>
            </a:extLst>
          </p:cNvPr>
          <p:cNvSpPr txBox="1"/>
          <p:nvPr/>
        </p:nvSpPr>
        <p:spPr>
          <a:xfrm>
            <a:off x="2004141" y="2407242"/>
            <a:ext cx="826312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dk1"/>
                </a:solidFill>
                <a:latin typeface="맑은 고딕"/>
                <a:ea typeface="맑은 고딕"/>
              </a:rPr>
              <a:t>카테고리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60D1A-DAC2-4BA3-BDE3-D53D6ADCC632}"/>
              </a:ext>
            </a:extLst>
          </p:cNvPr>
          <p:cNvSpPr txBox="1"/>
          <p:nvPr/>
        </p:nvSpPr>
        <p:spPr>
          <a:xfrm>
            <a:off x="4784432" y="2402093"/>
            <a:ext cx="5602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dk1"/>
                </a:solidFill>
                <a:latin typeface="맑은 고딕"/>
                <a:ea typeface="맑은 고딕"/>
              </a:rPr>
              <a:t>News</a:t>
            </a:r>
            <a:endParaRPr lang="ko-KR" altLang="en-US" sz="12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B7C15A-917D-42C8-8B55-5B1F7596A09B}"/>
              </a:ext>
            </a:extLst>
          </p:cNvPr>
          <p:cNvCxnSpPr/>
          <p:nvPr/>
        </p:nvCxnSpPr>
        <p:spPr>
          <a:xfrm>
            <a:off x="731309" y="2758787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BF85A2-D45C-46C3-9A93-71A1F272C6ED}"/>
              </a:ext>
            </a:extLst>
          </p:cNvPr>
          <p:cNvCxnSpPr/>
          <p:nvPr/>
        </p:nvCxnSpPr>
        <p:spPr>
          <a:xfrm>
            <a:off x="2004141" y="2758787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CD80A1-8ED2-4DAA-B18C-276BF2DB1441}"/>
              </a:ext>
            </a:extLst>
          </p:cNvPr>
          <p:cNvCxnSpPr/>
          <p:nvPr/>
        </p:nvCxnSpPr>
        <p:spPr>
          <a:xfrm>
            <a:off x="3436754" y="2750561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C5E141-BB05-4837-9753-84E1845609FE}"/>
              </a:ext>
            </a:extLst>
          </p:cNvPr>
          <p:cNvCxnSpPr/>
          <p:nvPr/>
        </p:nvCxnSpPr>
        <p:spPr>
          <a:xfrm>
            <a:off x="4704530" y="2758787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35F2E8-771F-4F59-BB6A-AD39B743A3C2}"/>
              </a:ext>
            </a:extLst>
          </p:cNvPr>
          <p:cNvSpPr txBox="1"/>
          <p:nvPr/>
        </p:nvSpPr>
        <p:spPr>
          <a:xfrm>
            <a:off x="2131533" y="2861166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A635A-175F-434F-AE01-F29200B7C95D}"/>
              </a:ext>
            </a:extLst>
          </p:cNvPr>
          <p:cNvSpPr txBox="1"/>
          <p:nvPr/>
        </p:nvSpPr>
        <p:spPr>
          <a:xfrm>
            <a:off x="2131533" y="3238541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EDD769-C0BE-465E-AE30-2108C95460EE}"/>
              </a:ext>
            </a:extLst>
          </p:cNvPr>
          <p:cNvSpPr txBox="1"/>
          <p:nvPr/>
        </p:nvSpPr>
        <p:spPr>
          <a:xfrm>
            <a:off x="2131533" y="3615916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4D7A69-E29B-4CC1-8755-8E99408941B3}"/>
              </a:ext>
            </a:extLst>
          </p:cNvPr>
          <p:cNvSpPr txBox="1"/>
          <p:nvPr/>
        </p:nvSpPr>
        <p:spPr>
          <a:xfrm>
            <a:off x="2131533" y="3991080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223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54712" y="4223"/>
            <a:ext cx="529245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2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회원가입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87D2F4D7-D0F0-49B8-9442-E8B9A2819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80" y="1003008"/>
            <a:ext cx="4510417" cy="57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06963" y="-42311"/>
            <a:ext cx="2513698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2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회원가입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81644"/>
              </p:ext>
            </p:extLst>
          </p:nvPr>
        </p:nvGraphicFramePr>
        <p:xfrm>
          <a:off x="6536989" y="1481941"/>
          <a:ext cx="5172521" cy="4673930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92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9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별표 표시는 필수로 입력해야 하는 사항이다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아이디를 입력하는 칸이다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비밀번호를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비밀번호확인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위에 입력한 비밀번호와 동일한지 확인하는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100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이름을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99692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생년월일을 년도 월 일 순대로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336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600" dirty="0"/>
                    </a:p>
                    <a:p>
                      <a:pPr algn="ctr">
                        <a:defRPr/>
                      </a:pPr>
                      <a:r>
                        <a:rPr lang="ko-KR" altLang="en-US" sz="1600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주소검색을 눌러 본인 주소를 입력하고 상세주소를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68519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본인의 연락처를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01081"/>
                  </a:ext>
                </a:extLst>
              </a:tr>
            </a:tbl>
          </a:graphicData>
        </a:graphic>
      </p:graphicFrame>
      <p:sp>
        <p:nvSpPr>
          <p:cNvPr id="207" name="TextBox 41"/>
          <p:cNvSpPr txBox="1"/>
          <p:nvPr/>
        </p:nvSpPr>
        <p:spPr>
          <a:xfrm>
            <a:off x="6969370" y="1538396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208" name="TextBox 42"/>
          <p:cNvSpPr txBox="1"/>
          <p:nvPr/>
        </p:nvSpPr>
        <p:spPr>
          <a:xfrm>
            <a:off x="9457089" y="1538396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76737-B111-4043-BA07-CA55CCC491AE}"/>
              </a:ext>
            </a:extLst>
          </p:cNvPr>
          <p:cNvSpPr/>
          <p:nvPr/>
        </p:nvSpPr>
        <p:spPr>
          <a:xfrm>
            <a:off x="783301" y="1108161"/>
            <a:ext cx="523855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A5FE5-B16D-4A35-8B56-63A6B34A537C}"/>
              </a:ext>
            </a:extLst>
          </p:cNvPr>
          <p:cNvSpPr txBox="1"/>
          <p:nvPr/>
        </p:nvSpPr>
        <p:spPr>
          <a:xfrm>
            <a:off x="3087590" y="1149669"/>
            <a:ext cx="681609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0627389-5957-4827-B151-C703FC44ADD5}"/>
              </a:ext>
            </a:extLst>
          </p:cNvPr>
          <p:cNvCxnSpPr>
            <a:endCxn id="22" idx="1"/>
          </p:cNvCxnSpPr>
          <p:nvPr/>
        </p:nvCxnSpPr>
        <p:spPr>
          <a:xfrm>
            <a:off x="783302" y="1281685"/>
            <a:ext cx="2304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753FCC-6F8F-4D7B-A25F-18DC47D7B00D}"/>
              </a:ext>
            </a:extLst>
          </p:cNvPr>
          <p:cNvCxnSpPr/>
          <p:nvPr/>
        </p:nvCxnSpPr>
        <p:spPr>
          <a:xfrm>
            <a:off x="3768993" y="1281685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9B42DA-E0F6-4764-AB9F-32E2F9EF103C}"/>
              </a:ext>
            </a:extLst>
          </p:cNvPr>
          <p:cNvSpPr txBox="1"/>
          <p:nvPr/>
        </p:nvSpPr>
        <p:spPr>
          <a:xfrm>
            <a:off x="2826497" y="1481941"/>
            <a:ext cx="11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08057-2D6D-4046-A9AC-5B56336EC8E3}"/>
              </a:ext>
            </a:extLst>
          </p:cNvPr>
          <p:cNvSpPr txBox="1"/>
          <p:nvPr/>
        </p:nvSpPr>
        <p:spPr>
          <a:xfrm>
            <a:off x="1271330" y="1844780"/>
            <a:ext cx="11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기본정보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CAF072-E9EC-4569-8E43-4EF951D10BC5}"/>
              </a:ext>
            </a:extLst>
          </p:cNvPr>
          <p:cNvCxnSpPr/>
          <p:nvPr/>
        </p:nvCxnSpPr>
        <p:spPr>
          <a:xfrm>
            <a:off x="1343340" y="2326084"/>
            <a:ext cx="4176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C281CE-4566-44E2-B8CB-6AE23F80BB88}"/>
              </a:ext>
            </a:extLst>
          </p:cNvPr>
          <p:cNvSpPr txBox="1"/>
          <p:nvPr/>
        </p:nvSpPr>
        <p:spPr>
          <a:xfrm>
            <a:off x="1271330" y="2487592"/>
            <a:ext cx="10081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아이디 </a:t>
            </a:r>
            <a:r>
              <a:rPr lang="en-US" altLang="ko-KR" sz="1500" b="1" dirty="0">
                <a:solidFill>
                  <a:srgbClr val="FF0000"/>
                </a:solidFill>
              </a:rPr>
              <a:t>*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15A2E-8B50-4E16-888F-6CA344F5DDD2}"/>
              </a:ext>
            </a:extLst>
          </p:cNvPr>
          <p:cNvSpPr/>
          <p:nvPr/>
        </p:nvSpPr>
        <p:spPr>
          <a:xfrm>
            <a:off x="2883556" y="2529248"/>
            <a:ext cx="1611762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EB1F70-99C0-45B1-B03C-96FC6EC96F3D}"/>
              </a:ext>
            </a:extLst>
          </p:cNvPr>
          <p:cNvSpPr txBox="1"/>
          <p:nvPr/>
        </p:nvSpPr>
        <p:spPr>
          <a:xfrm>
            <a:off x="1271330" y="2937874"/>
            <a:ext cx="12241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비밀번호 </a:t>
            </a:r>
            <a:r>
              <a:rPr lang="en-US" altLang="ko-KR" sz="1500" b="1" dirty="0">
                <a:solidFill>
                  <a:srgbClr val="FF0000"/>
                </a:solidFill>
              </a:rPr>
              <a:t>*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E1E774-05FF-453B-922D-C8602C0C3DE7}"/>
              </a:ext>
            </a:extLst>
          </p:cNvPr>
          <p:cNvSpPr/>
          <p:nvPr/>
        </p:nvSpPr>
        <p:spPr>
          <a:xfrm>
            <a:off x="2885265" y="2975212"/>
            <a:ext cx="1611762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87051-90A0-4BFD-B75E-F71D6BA47448}"/>
              </a:ext>
            </a:extLst>
          </p:cNvPr>
          <p:cNvSpPr txBox="1"/>
          <p:nvPr/>
        </p:nvSpPr>
        <p:spPr>
          <a:xfrm>
            <a:off x="1269620" y="3388140"/>
            <a:ext cx="1556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비밀번호확인 </a:t>
            </a:r>
            <a:r>
              <a:rPr lang="en-US" altLang="ko-KR" sz="1500" b="1" dirty="0">
                <a:solidFill>
                  <a:srgbClr val="FF0000"/>
                </a:solidFill>
              </a:rPr>
              <a:t>*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D775A5-4CCE-41C2-9D8E-6CF927B2F339}"/>
              </a:ext>
            </a:extLst>
          </p:cNvPr>
          <p:cNvSpPr/>
          <p:nvPr/>
        </p:nvSpPr>
        <p:spPr>
          <a:xfrm>
            <a:off x="2883556" y="3405902"/>
            <a:ext cx="1611762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E4A7B-A454-45AC-8644-7C5976C68DF3}"/>
              </a:ext>
            </a:extLst>
          </p:cNvPr>
          <p:cNvSpPr txBox="1"/>
          <p:nvPr/>
        </p:nvSpPr>
        <p:spPr>
          <a:xfrm>
            <a:off x="1271330" y="4109058"/>
            <a:ext cx="576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5E826B-9152-4B80-A3BD-B9630E259389}"/>
              </a:ext>
            </a:extLst>
          </p:cNvPr>
          <p:cNvSpPr/>
          <p:nvPr/>
        </p:nvSpPr>
        <p:spPr>
          <a:xfrm>
            <a:off x="2883556" y="4149240"/>
            <a:ext cx="1611762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81D9E53-ECA2-4E9A-A4FC-B0E1510629DB}"/>
              </a:ext>
            </a:extLst>
          </p:cNvPr>
          <p:cNvCxnSpPr/>
          <p:nvPr/>
        </p:nvCxnSpPr>
        <p:spPr>
          <a:xfrm>
            <a:off x="1343340" y="3910304"/>
            <a:ext cx="4176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446B13-F0F2-41A7-9CC8-785142F4F8E9}"/>
              </a:ext>
            </a:extLst>
          </p:cNvPr>
          <p:cNvSpPr txBox="1"/>
          <p:nvPr/>
        </p:nvSpPr>
        <p:spPr>
          <a:xfrm>
            <a:off x="1271330" y="4562904"/>
            <a:ext cx="10081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생년월일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9A6A66-F6F7-4C92-8F1A-CBC0165855BA}"/>
              </a:ext>
            </a:extLst>
          </p:cNvPr>
          <p:cNvSpPr/>
          <p:nvPr/>
        </p:nvSpPr>
        <p:spPr>
          <a:xfrm>
            <a:off x="2883556" y="4603086"/>
            <a:ext cx="885437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21E42F-309A-4DD9-B4DB-77DEA9B1DDB8}"/>
              </a:ext>
            </a:extLst>
          </p:cNvPr>
          <p:cNvSpPr txBox="1"/>
          <p:nvPr/>
        </p:nvSpPr>
        <p:spPr>
          <a:xfrm>
            <a:off x="3730439" y="4562903"/>
            <a:ext cx="33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C7F87F-5865-43E0-A16D-BFF470DD100B}"/>
              </a:ext>
            </a:extLst>
          </p:cNvPr>
          <p:cNvSpPr/>
          <p:nvPr/>
        </p:nvSpPr>
        <p:spPr>
          <a:xfrm>
            <a:off x="4064245" y="4603085"/>
            <a:ext cx="431074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57564-2621-49FD-B16D-9F62560D1362}"/>
              </a:ext>
            </a:extLst>
          </p:cNvPr>
          <p:cNvSpPr txBox="1"/>
          <p:nvPr/>
        </p:nvSpPr>
        <p:spPr>
          <a:xfrm>
            <a:off x="4449266" y="4562904"/>
            <a:ext cx="33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C54A5B-D53D-4C5F-9477-52E13FA067FB}"/>
              </a:ext>
            </a:extLst>
          </p:cNvPr>
          <p:cNvSpPr/>
          <p:nvPr/>
        </p:nvSpPr>
        <p:spPr>
          <a:xfrm>
            <a:off x="4795534" y="4603086"/>
            <a:ext cx="431074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D10D9B-209C-4EAA-8EC4-C2CC96F13CE4}"/>
              </a:ext>
            </a:extLst>
          </p:cNvPr>
          <p:cNvSpPr txBox="1"/>
          <p:nvPr/>
        </p:nvSpPr>
        <p:spPr>
          <a:xfrm>
            <a:off x="5168093" y="4562904"/>
            <a:ext cx="33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AC8204-951F-4302-A139-653C480CE445}"/>
              </a:ext>
            </a:extLst>
          </p:cNvPr>
          <p:cNvSpPr/>
          <p:nvPr/>
        </p:nvSpPr>
        <p:spPr>
          <a:xfrm>
            <a:off x="2885265" y="5050128"/>
            <a:ext cx="762395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138DD7-DF5B-4137-86EA-3F561D93FF2A}"/>
              </a:ext>
            </a:extLst>
          </p:cNvPr>
          <p:cNvSpPr txBox="1"/>
          <p:nvPr/>
        </p:nvSpPr>
        <p:spPr>
          <a:xfrm>
            <a:off x="3647660" y="5009945"/>
            <a:ext cx="10081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우편번호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416C51-7F8C-4E89-A3D1-A05D272BE107}"/>
              </a:ext>
            </a:extLst>
          </p:cNvPr>
          <p:cNvSpPr txBox="1"/>
          <p:nvPr/>
        </p:nvSpPr>
        <p:spPr>
          <a:xfrm>
            <a:off x="1272185" y="5016750"/>
            <a:ext cx="753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주소 </a:t>
            </a:r>
            <a:r>
              <a:rPr lang="en-US" altLang="ko-KR" sz="1500" b="1" dirty="0">
                <a:solidFill>
                  <a:srgbClr val="FF0000"/>
                </a:solidFill>
              </a:rPr>
              <a:t>*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DBC514-06BA-4D35-B4B4-13C3D5D4C4AA}"/>
              </a:ext>
            </a:extLst>
          </p:cNvPr>
          <p:cNvSpPr/>
          <p:nvPr/>
        </p:nvSpPr>
        <p:spPr>
          <a:xfrm>
            <a:off x="2879725" y="5415952"/>
            <a:ext cx="2288368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F71442-2934-44F1-9265-CD53FB7AC91E}"/>
              </a:ext>
            </a:extLst>
          </p:cNvPr>
          <p:cNvSpPr/>
          <p:nvPr/>
        </p:nvSpPr>
        <p:spPr>
          <a:xfrm>
            <a:off x="2879725" y="5732251"/>
            <a:ext cx="2288368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F090D7-7145-4067-99EB-406ABDD5AAA3}"/>
              </a:ext>
            </a:extLst>
          </p:cNvPr>
          <p:cNvSpPr txBox="1"/>
          <p:nvPr/>
        </p:nvSpPr>
        <p:spPr>
          <a:xfrm>
            <a:off x="5132401" y="5692068"/>
            <a:ext cx="107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상세주소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76D666-364B-4A78-8072-DBFCC8E9482B}"/>
              </a:ext>
            </a:extLst>
          </p:cNvPr>
          <p:cNvSpPr txBox="1"/>
          <p:nvPr/>
        </p:nvSpPr>
        <p:spPr>
          <a:xfrm>
            <a:off x="1272184" y="6096909"/>
            <a:ext cx="1007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연락처 </a:t>
            </a:r>
            <a:r>
              <a:rPr lang="en-US" altLang="ko-KR" sz="1500" b="1" dirty="0">
                <a:solidFill>
                  <a:srgbClr val="FF0000"/>
                </a:solidFill>
              </a:rPr>
              <a:t>*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AB80320-1770-4C91-AD32-D60CA8A64FCA}"/>
              </a:ext>
            </a:extLst>
          </p:cNvPr>
          <p:cNvSpPr/>
          <p:nvPr/>
        </p:nvSpPr>
        <p:spPr>
          <a:xfrm>
            <a:off x="2872665" y="6137092"/>
            <a:ext cx="702985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010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7A75FF-750C-4312-870D-CA24BF1868DB}"/>
              </a:ext>
            </a:extLst>
          </p:cNvPr>
          <p:cNvCxnSpPr/>
          <p:nvPr/>
        </p:nvCxnSpPr>
        <p:spPr>
          <a:xfrm>
            <a:off x="3439701" y="6178326"/>
            <a:ext cx="0" cy="16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D3817C-23EF-4CA7-9150-2C1B0FF918E2}"/>
              </a:ext>
            </a:extLst>
          </p:cNvPr>
          <p:cNvSpPr/>
          <p:nvPr/>
        </p:nvSpPr>
        <p:spPr>
          <a:xfrm>
            <a:off x="3712752" y="6137092"/>
            <a:ext cx="702985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A5D544-BB4B-4097-B9E0-C9C2951F7A2B}"/>
              </a:ext>
            </a:extLst>
          </p:cNvPr>
          <p:cNvSpPr/>
          <p:nvPr/>
        </p:nvSpPr>
        <p:spPr>
          <a:xfrm>
            <a:off x="4558090" y="6138610"/>
            <a:ext cx="702985" cy="242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72DBA6-2150-4108-BB20-7B80EBFB3CB5}"/>
              </a:ext>
            </a:extLst>
          </p:cNvPr>
          <p:cNvSpPr/>
          <p:nvPr/>
        </p:nvSpPr>
        <p:spPr>
          <a:xfrm>
            <a:off x="4584186" y="5044179"/>
            <a:ext cx="817369" cy="242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주소검색</a:t>
            </a:r>
          </a:p>
        </p:txBody>
      </p:sp>
    </p:spTree>
    <p:extLst>
      <p:ext uri="{BB962C8B-B14F-4D97-AF65-F5344CB8AC3E}">
        <p14:creationId xmlns:p14="http://schemas.microsoft.com/office/powerpoint/2010/main" val="34668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91680" y="0"/>
            <a:ext cx="529245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게시판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5851591-8646-4F27-9516-BC78159A0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3730" y="1262605"/>
            <a:ext cx="5244540" cy="52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89732" y="0"/>
            <a:ext cx="2088290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게시판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D4C13-7D0A-478C-BD73-C3FBF11B8783}"/>
              </a:ext>
            </a:extLst>
          </p:cNvPr>
          <p:cNvSpPr/>
          <p:nvPr/>
        </p:nvSpPr>
        <p:spPr>
          <a:xfrm>
            <a:off x="551230" y="980660"/>
            <a:ext cx="523855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9762-3370-4A2A-A2D1-BA35C9EF744E}"/>
              </a:ext>
            </a:extLst>
          </p:cNvPr>
          <p:cNvSpPr txBox="1"/>
          <p:nvPr/>
        </p:nvSpPr>
        <p:spPr>
          <a:xfrm>
            <a:off x="2855519" y="1022168"/>
            <a:ext cx="681609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A69B48-A574-4096-BAEC-9A3813105D6F}"/>
              </a:ext>
            </a:extLst>
          </p:cNvPr>
          <p:cNvCxnSpPr>
            <a:endCxn id="7" idx="1"/>
          </p:cNvCxnSpPr>
          <p:nvPr/>
        </p:nvCxnSpPr>
        <p:spPr>
          <a:xfrm>
            <a:off x="551231" y="1154184"/>
            <a:ext cx="2304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4624DD-9CF0-4486-896E-8CC5896681EF}"/>
              </a:ext>
            </a:extLst>
          </p:cNvPr>
          <p:cNvCxnSpPr/>
          <p:nvPr/>
        </p:nvCxnSpPr>
        <p:spPr>
          <a:xfrm>
            <a:off x="3536922" y="1154184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ECFF7C-7891-4737-BD02-41BC82971D3F}"/>
              </a:ext>
            </a:extLst>
          </p:cNvPr>
          <p:cNvSpPr txBox="1"/>
          <p:nvPr/>
        </p:nvSpPr>
        <p:spPr>
          <a:xfrm>
            <a:off x="767260" y="135913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NEART </a:t>
            </a:r>
            <a:r>
              <a:rPr lang="ko-KR" altLang="en-US" dirty="0"/>
              <a:t>게시판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5C23F8B-F472-4843-B76A-E817D7CE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88950"/>
              </p:ext>
            </p:extLst>
          </p:nvPr>
        </p:nvGraphicFramePr>
        <p:xfrm>
          <a:off x="830181" y="2170989"/>
          <a:ext cx="46806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4055569282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1520530231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498003012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26964434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51121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글번호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아이디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작성날짜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7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kht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상품문의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2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cjw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상품문의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363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FB9171-78C1-430A-8D34-A7911EE64589}"/>
              </a:ext>
            </a:extLst>
          </p:cNvPr>
          <p:cNvSpPr txBox="1"/>
          <p:nvPr/>
        </p:nvSpPr>
        <p:spPr>
          <a:xfrm>
            <a:off x="3052303" y="3410518"/>
            <a:ext cx="288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.</a:t>
            </a:r>
          </a:p>
          <a:p>
            <a:r>
              <a:rPr lang="en-US" altLang="ko-KR" sz="2200" b="1" dirty="0"/>
              <a:t>.</a:t>
            </a:r>
          </a:p>
          <a:p>
            <a:r>
              <a:rPr lang="en-US" altLang="ko-KR" sz="22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CDE2CB-5D57-4770-B043-D12D633B1D0E}"/>
              </a:ext>
            </a:extLst>
          </p:cNvPr>
          <p:cNvSpPr/>
          <p:nvPr/>
        </p:nvSpPr>
        <p:spPr>
          <a:xfrm>
            <a:off x="4223878" y="4725180"/>
            <a:ext cx="1152022" cy="432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ACF028E-E85C-4BB8-AE8A-99B1B0CD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79637"/>
              </p:ext>
            </p:extLst>
          </p:nvPr>
        </p:nvGraphicFramePr>
        <p:xfrm>
          <a:off x="1221657" y="5717540"/>
          <a:ext cx="389769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6814">
                  <a:extLst>
                    <a:ext uri="{9D8B030D-6E8A-4147-A177-3AD203B41FA5}">
                      <a16:colId xmlns:a16="http://schemas.microsoft.com/office/drawing/2014/main" val="478258278"/>
                    </a:ext>
                  </a:extLst>
                </a:gridCol>
                <a:gridCol w="556814">
                  <a:extLst>
                    <a:ext uri="{9D8B030D-6E8A-4147-A177-3AD203B41FA5}">
                      <a16:colId xmlns:a16="http://schemas.microsoft.com/office/drawing/2014/main" val="1487815992"/>
                    </a:ext>
                  </a:extLst>
                </a:gridCol>
                <a:gridCol w="556814">
                  <a:extLst>
                    <a:ext uri="{9D8B030D-6E8A-4147-A177-3AD203B41FA5}">
                      <a16:colId xmlns:a16="http://schemas.microsoft.com/office/drawing/2014/main" val="790873343"/>
                    </a:ext>
                  </a:extLst>
                </a:gridCol>
                <a:gridCol w="556814">
                  <a:extLst>
                    <a:ext uri="{9D8B030D-6E8A-4147-A177-3AD203B41FA5}">
                      <a16:colId xmlns:a16="http://schemas.microsoft.com/office/drawing/2014/main" val="3258216203"/>
                    </a:ext>
                  </a:extLst>
                </a:gridCol>
                <a:gridCol w="556814">
                  <a:extLst>
                    <a:ext uri="{9D8B030D-6E8A-4147-A177-3AD203B41FA5}">
                      <a16:colId xmlns:a16="http://schemas.microsoft.com/office/drawing/2014/main" val="55592654"/>
                    </a:ext>
                  </a:extLst>
                </a:gridCol>
                <a:gridCol w="556814">
                  <a:extLst>
                    <a:ext uri="{9D8B030D-6E8A-4147-A177-3AD203B41FA5}">
                      <a16:colId xmlns:a16="http://schemas.microsoft.com/office/drawing/2014/main" val="2860734238"/>
                    </a:ext>
                  </a:extLst>
                </a:gridCol>
                <a:gridCol w="556814">
                  <a:extLst>
                    <a:ext uri="{9D8B030D-6E8A-4147-A177-3AD203B41FA5}">
                      <a16:colId xmlns:a16="http://schemas.microsoft.com/office/drawing/2014/main" val="67797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이전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다음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25875"/>
                  </a:ext>
                </a:extLst>
              </a:tr>
            </a:tbl>
          </a:graphicData>
        </a:graphic>
      </p:graphicFrame>
      <p:graphicFrame>
        <p:nvGraphicFramePr>
          <p:cNvPr id="17" name="표 40">
            <a:extLst>
              <a:ext uri="{FF2B5EF4-FFF2-40B4-BE49-F238E27FC236}">
                <a16:creationId xmlns:a16="http://schemas.microsoft.com/office/drawing/2014/main" id="{23B19FA0-F0D0-4893-ADAA-A98CBBD77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31586"/>
              </p:ext>
            </p:extLst>
          </p:nvPr>
        </p:nvGraphicFramePr>
        <p:xfrm>
          <a:off x="6402218" y="1286201"/>
          <a:ext cx="5238552" cy="5029939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94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/>
                        <a:t>글번호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번호를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사용자의 아이디를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제목을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497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작성날짜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작성날짜를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371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조회수를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084"/>
                  </a:ext>
                </a:extLst>
              </a:tr>
              <a:tr h="497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글 작성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사용자가 게시글을 작성할 수 있는 페이지로 이동하는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493405"/>
                  </a:ext>
                </a:extLst>
              </a:tr>
              <a:tr h="28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이전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현재 페이지에서 이전 페이지로 가는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423461"/>
                  </a:ext>
                </a:extLst>
              </a:tr>
              <a:tr h="28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각 각의 페이지 번호로 갈 수 있는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854170"/>
                  </a:ext>
                </a:extLst>
              </a:tr>
              <a:tr h="28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다음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현재 페이지에서 다음 페이지로 갈 수 있는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74516"/>
                  </a:ext>
                </a:extLst>
              </a:tr>
            </a:tbl>
          </a:graphicData>
        </a:graphic>
      </p:graphicFrame>
      <p:sp>
        <p:nvSpPr>
          <p:cNvPr id="18" name="TextBox 41">
            <a:extLst>
              <a:ext uri="{FF2B5EF4-FFF2-40B4-BE49-F238E27FC236}">
                <a16:creationId xmlns:a16="http://schemas.microsoft.com/office/drawing/2014/main" id="{101D0294-B2C9-4B3C-9945-333C558AA6FA}"/>
              </a:ext>
            </a:extLst>
          </p:cNvPr>
          <p:cNvSpPr txBox="1"/>
          <p:nvPr/>
        </p:nvSpPr>
        <p:spPr>
          <a:xfrm>
            <a:off x="6867368" y="1356638"/>
            <a:ext cx="9881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98254324-2FAB-4293-B6AB-310BC85C7F36}"/>
              </a:ext>
            </a:extLst>
          </p:cNvPr>
          <p:cNvSpPr txBox="1"/>
          <p:nvPr/>
        </p:nvSpPr>
        <p:spPr>
          <a:xfrm>
            <a:off x="9308722" y="1340418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</p:spTree>
    <p:extLst>
      <p:ext uri="{BB962C8B-B14F-4D97-AF65-F5344CB8AC3E}">
        <p14:creationId xmlns:p14="http://schemas.microsoft.com/office/powerpoint/2010/main" val="27888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382</Words>
  <Application>Microsoft Office PowerPoint</Application>
  <PresentationFormat>와이드스크린</PresentationFormat>
  <Paragraphs>157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Apple Color Emoji</vt:lpstr>
      <vt:lpstr>맑은 고딕</vt:lpstr>
      <vt:lpstr>-바겐세일M</vt:lpstr>
      <vt:lpstr>한컴 백제 B</vt:lpstr>
      <vt:lpstr>한컴 윤고딕 230</vt:lpstr>
      <vt:lpstr>함초롬돋움</vt:lpstr>
      <vt:lpstr>해남체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</dc:creator>
  <cp:lastModifiedBy>최제원</cp:lastModifiedBy>
  <cp:revision>122</cp:revision>
  <dcterms:created xsi:type="dcterms:W3CDTF">2022-01-12T14:00:43Z</dcterms:created>
  <dcterms:modified xsi:type="dcterms:W3CDTF">2022-02-18T04:22:51Z</dcterms:modified>
  <cp:version>1000.0000.01</cp:version>
</cp:coreProperties>
</file>