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4"/>
  </p:notesMasterIdLst>
  <p:sldIdLst>
    <p:sldId id="260" r:id="rId2"/>
    <p:sldId id="26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31C807-4E2C-32DD-1EC6-A5C00B15EC2E}" name="JUNG YUJUNG" initials="JY" userId="9fe0259ec8e1988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0770"/>
    <p:restoredTop sz="90000"/>
  </p:normalViewPr>
  <p:slideViewPr>
    <p:cSldViewPr snapToObjects="1">
      <p:cViewPr>
        <p:scale>
          <a:sx n="75" d="100"/>
          <a:sy n="75" d="100"/>
        </p:scale>
        <p:origin x="1171" y="216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04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47806" y="0"/>
            <a:ext cx="3096387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2.</a:t>
            </a:r>
            <a:r>
              <a:rPr lang="ko-KR" altLang="en-US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로그인</a:t>
            </a:r>
            <a:r>
              <a:rPr lang="ko-KR" altLang="en-US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 화면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3575685" y="775715"/>
            <a:ext cx="4895794" cy="0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351788" y="1124712"/>
            <a:ext cx="5238552" cy="5544693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656076" y="1124712"/>
            <a:ext cx="683514" cy="264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FF0000"/>
                </a:solidFill>
                <a:latin typeface="해남체"/>
                <a:ea typeface="해남체"/>
              </a:rPr>
              <a:t>1200px</a:t>
            </a:r>
          </a:p>
        </p:txBody>
      </p:sp>
      <p:cxnSp>
        <p:nvCxnSpPr>
          <p:cNvPr id="62" name="직선 연결선 61"/>
          <p:cNvCxnSpPr>
            <a:endCxn id="61" idx="1"/>
          </p:cNvCxnSpPr>
          <p:nvPr/>
        </p:nvCxnSpPr>
        <p:spPr>
          <a:xfrm>
            <a:off x="1351788" y="1256728"/>
            <a:ext cx="23042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337479" y="1256728"/>
            <a:ext cx="2252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710906" y="2348865"/>
            <a:ext cx="2520315" cy="3733420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521914" y="2564892"/>
            <a:ext cx="879729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로그인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10604" y="3203447"/>
            <a:ext cx="561884" cy="24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/>
              <a:t>아이디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01405" y="3616641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/>
              <a:t>비밀번호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80A34EA-2459-411F-AE00-78DF64106D5F}"/>
              </a:ext>
            </a:extLst>
          </p:cNvPr>
          <p:cNvGrpSpPr/>
          <p:nvPr/>
        </p:nvGrpSpPr>
        <p:grpSpPr>
          <a:xfrm>
            <a:off x="3515338" y="3140583"/>
            <a:ext cx="1498605" cy="336804"/>
            <a:chOff x="3515338" y="3140583"/>
            <a:chExt cx="1498605" cy="336804"/>
          </a:xfrm>
        </p:grpSpPr>
        <p:sp>
          <p:nvSpPr>
            <p:cNvPr id="66" name="직사각형 65"/>
            <p:cNvSpPr/>
            <p:nvPr/>
          </p:nvSpPr>
          <p:spPr>
            <a:xfrm>
              <a:off x="3541776" y="3140583"/>
              <a:ext cx="1472167" cy="336804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15338" y="3187990"/>
              <a:ext cx="295184" cy="2400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dirty="0"/>
                <a:t>id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FC925C1-9775-44FC-806B-428120E7D4F3}"/>
              </a:ext>
            </a:extLst>
          </p:cNvPr>
          <p:cNvGrpSpPr/>
          <p:nvPr/>
        </p:nvGrpSpPr>
        <p:grpSpPr>
          <a:xfrm>
            <a:off x="2915475" y="4036029"/>
            <a:ext cx="2196944" cy="367665"/>
            <a:chOff x="2863306" y="4964430"/>
            <a:chExt cx="2196944" cy="367665"/>
          </a:xfrm>
        </p:grpSpPr>
        <p:sp>
          <p:nvSpPr>
            <p:cNvPr id="73" name="직사각형 72"/>
            <p:cNvSpPr/>
            <p:nvPr/>
          </p:nvSpPr>
          <p:spPr>
            <a:xfrm>
              <a:off x="2863306" y="4964430"/>
              <a:ext cx="2196944" cy="336804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21914" y="4964430"/>
              <a:ext cx="879729" cy="367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/>
                <a:t>로그인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862200" y="4588109"/>
            <a:ext cx="577936" cy="212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/>
              <a:t>회원가입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B61831-7C4B-4AAB-B37F-7F8367EF7509}"/>
              </a:ext>
            </a:extLst>
          </p:cNvPr>
          <p:cNvGrpSpPr/>
          <p:nvPr/>
        </p:nvGrpSpPr>
        <p:grpSpPr>
          <a:xfrm>
            <a:off x="2858204" y="4435519"/>
            <a:ext cx="1468575" cy="221921"/>
            <a:chOff x="2710906" y="5589270"/>
            <a:chExt cx="1468575" cy="22192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5D5B319-C4DB-46F6-9C4B-4274C2ACB0AF}"/>
                </a:ext>
              </a:extLst>
            </p:cNvPr>
            <p:cNvGrpSpPr/>
            <p:nvPr/>
          </p:nvGrpSpPr>
          <p:grpSpPr>
            <a:xfrm>
              <a:off x="2710906" y="5589270"/>
              <a:ext cx="1468575" cy="221921"/>
              <a:chOff x="2710906" y="5589270"/>
              <a:chExt cx="1468575" cy="221921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2710906" y="5589270"/>
                <a:ext cx="714284" cy="209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800" dirty="0"/>
                  <a:t>아이디 찾기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368040" y="5595747"/>
                <a:ext cx="81144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800" dirty="0"/>
                  <a:t>비밀번호 찾기</a:t>
                </a:r>
              </a:p>
            </p:txBody>
          </p:sp>
        </p:grpSp>
        <p:cxnSp>
          <p:nvCxnSpPr>
            <p:cNvPr id="79" name="직선 연결선 78"/>
            <p:cNvCxnSpPr/>
            <p:nvPr/>
          </p:nvCxnSpPr>
          <p:spPr>
            <a:xfrm rot="16200000" flipH="1">
              <a:off x="3340542" y="5701027"/>
              <a:ext cx="93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0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404174"/>
              </p:ext>
            </p:extLst>
          </p:nvPr>
        </p:nvGraphicFramePr>
        <p:xfrm>
          <a:off x="7001386" y="1150234"/>
          <a:ext cx="4442460" cy="4655096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64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01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ko-KR" altLang="en-US" sz="1600" dirty="0"/>
                        <a:t>회원이 생성한 아이디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회원이 생성한 비밀번호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600" dirty="0"/>
                    </a:p>
                    <a:p>
                      <a:pPr algn="ctr">
                        <a:defRPr/>
                      </a:pPr>
                      <a:r>
                        <a:rPr lang="ko-KR" altLang="en-US" sz="1600" dirty="0"/>
                        <a:t>접속방법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  <a:defRPr/>
                      </a:pPr>
                      <a:r>
                        <a:rPr lang="ko-KR" altLang="en-US" sz="1600" dirty="0"/>
                        <a:t>로그인 클릭 시 접속</a:t>
                      </a:r>
                      <a:endParaRPr lang="en-US" altLang="ko-KR" sz="1600" dirty="0"/>
                    </a:p>
                    <a:p>
                      <a:pPr marL="342900" indent="-342900">
                        <a:buAutoNum type="arabicParenR"/>
                        <a:defRPr/>
                      </a:pPr>
                      <a:r>
                        <a:rPr lang="ko-KR" altLang="en-US" sz="1600" dirty="0"/>
                        <a:t>아이디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비밀번호 입력 후 로그인 클릭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1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암호변경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마이페이지에서 변경 가능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아이디 찾기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회원가입 시 입력한 전화번호를 통해 아이디 찾기 가능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패스워드 찾기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회원가입 시 생성한 아이디를 통해 비밀번호 찾기 가능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9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회원가입 화면으로 이동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0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dirty="0"/>
                        <a:t>SNS </a:t>
                      </a:r>
                      <a:r>
                        <a:rPr lang="ko-KR" altLang="en-US" sz="1600" dirty="0"/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카카오톡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네이버 계정을 통해 로그인 연동 가능 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354485"/>
                  </a:ext>
                </a:extLst>
              </a:tr>
            </a:tbl>
          </a:graphicData>
        </a:graphic>
      </p:graphicFrame>
      <p:sp>
        <p:nvSpPr>
          <p:cNvPr id="81" name="TextBox 41"/>
          <p:cNvSpPr txBox="1"/>
          <p:nvPr/>
        </p:nvSpPr>
        <p:spPr>
          <a:xfrm>
            <a:off x="7250651" y="1121241"/>
            <a:ext cx="1365664" cy="467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</a:p>
        </p:txBody>
      </p:sp>
      <p:sp>
        <p:nvSpPr>
          <p:cNvPr id="82" name="TextBox 42"/>
          <p:cNvSpPr txBox="1"/>
          <p:nvPr/>
        </p:nvSpPr>
        <p:spPr>
          <a:xfrm>
            <a:off x="9222616" y="1124712"/>
            <a:ext cx="1397738" cy="465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rgbClr val="114F76"/>
                </a:solidFill>
                <a:latin typeface="-바겐세일M"/>
                <a:ea typeface="-바겐세일M"/>
              </a:rPr>
              <a:t>설  명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91262" y="0"/>
            <a:ext cx="1043940" cy="1598295"/>
          </a:xfrm>
          <a:prstGeom prst="rect">
            <a:avLst/>
          </a:prstGeom>
          <a:solidFill>
            <a:srgbClr val="F64D4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91261" y="1124712"/>
            <a:ext cx="1043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solidFill>
                  <a:srgbClr val="EBEBE9"/>
                </a:solidFill>
                <a:latin typeface="한컴 윤고딕 240"/>
                <a:ea typeface="한컴 윤고딕 240"/>
              </a:rPr>
              <a:t>로그인</a:t>
            </a:r>
            <a:endParaRPr lang="ko-KR" altLang="en-US" sz="2400" dirty="0">
              <a:solidFill>
                <a:srgbClr val="EBEBE9"/>
              </a:solidFill>
              <a:latin typeface="한컴 윤고딕 240"/>
              <a:ea typeface="한컴 윤고딕 24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646248" y="1598295"/>
            <a:ext cx="4606984" cy="470535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638545" y="1654873"/>
            <a:ext cx="646466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로고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D96E816-CD72-4E09-9685-04F74EC69859}"/>
              </a:ext>
            </a:extLst>
          </p:cNvPr>
          <p:cNvSpPr/>
          <p:nvPr/>
        </p:nvSpPr>
        <p:spPr>
          <a:xfrm>
            <a:off x="3548352" y="3560254"/>
            <a:ext cx="1472167" cy="336804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5E0310-0212-463C-A793-6B65916FB3A3}"/>
              </a:ext>
            </a:extLst>
          </p:cNvPr>
          <p:cNvSpPr txBox="1"/>
          <p:nvPr/>
        </p:nvSpPr>
        <p:spPr>
          <a:xfrm>
            <a:off x="3521914" y="3607661"/>
            <a:ext cx="7601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/>
              <a:t>password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BE5555-D1B8-4965-A36A-2BBD3959AF01}"/>
              </a:ext>
            </a:extLst>
          </p:cNvPr>
          <p:cNvSpPr txBox="1"/>
          <p:nvPr/>
        </p:nvSpPr>
        <p:spPr>
          <a:xfrm>
            <a:off x="2912848" y="4982051"/>
            <a:ext cx="1116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/>
              <a:t>SNS </a:t>
            </a:r>
            <a:r>
              <a:rPr lang="ko-KR" altLang="en-US" sz="1400" b="1" dirty="0"/>
              <a:t>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BEEC79-1F51-4640-94B9-19DAB5604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604" y="5290125"/>
            <a:ext cx="360000" cy="36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153B69-6D90-4BD8-BBC6-EB4A3654B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690" y="5289828"/>
            <a:ext cx="391035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47806" y="0"/>
            <a:ext cx="3096387" cy="70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000" b="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2.</a:t>
            </a:r>
            <a:r>
              <a:rPr lang="ko-KR" altLang="en-US" sz="3000" spc="600" dirty="0">
                <a:solidFill>
                  <a:srgbClr val="413346"/>
                </a:solidFill>
                <a:latin typeface="한컴 윤고딕 230"/>
                <a:ea typeface="한컴 윤고딕 230"/>
              </a:rPr>
              <a:t>마이페이지</a:t>
            </a:r>
            <a:endParaRPr lang="ko-KR" altLang="en-US" sz="3000" b="0" spc="600" dirty="0">
              <a:solidFill>
                <a:srgbClr val="413346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575685" y="775715"/>
            <a:ext cx="4895794" cy="0"/>
          </a:xfrm>
          <a:prstGeom prst="line">
            <a:avLst/>
          </a:prstGeom>
          <a:ln w="38100">
            <a:gradFill flip="xy" rotWithShape="1">
              <a:gsLst>
                <a:gs pos="50000">
                  <a:schemeClr val="dk1">
                    <a:alpha val="100000"/>
                  </a:schemeClr>
                </a:gs>
                <a:gs pos="0">
                  <a:schemeClr val="lt1">
                    <a:alpha val="0"/>
                  </a:schemeClr>
                </a:gs>
                <a:gs pos="0">
                  <a:schemeClr val="lt1">
                    <a:alpha val="0"/>
                  </a:schemeClr>
                </a:gs>
                <a:gs pos="100000">
                  <a:schemeClr val="lt1">
                    <a:alpha val="0"/>
                  </a:schemeClr>
                </a:gs>
                <a:gs pos="25000">
                  <a:schemeClr val="dk1">
                    <a:alpha val="100000"/>
                  </a:schemeClr>
                </a:gs>
                <a:gs pos="75000">
                  <a:srgbClr val="413346">
                    <a:alpha val="10000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351788" y="1124712"/>
            <a:ext cx="5238552" cy="5544693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656076" y="1124712"/>
            <a:ext cx="683514" cy="264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FF0000"/>
                </a:solidFill>
                <a:latin typeface="해남체"/>
                <a:ea typeface="해남체"/>
              </a:rPr>
              <a:t>1200px</a:t>
            </a:r>
          </a:p>
        </p:txBody>
      </p:sp>
      <p:cxnSp>
        <p:nvCxnSpPr>
          <p:cNvPr id="62" name="직선 연결선 61"/>
          <p:cNvCxnSpPr>
            <a:endCxn id="61" idx="1"/>
          </p:cNvCxnSpPr>
          <p:nvPr/>
        </p:nvCxnSpPr>
        <p:spPr>
          <a:xfrm>
            <a:off x="1351788" y="1256728"/>
            <a:ext cx="23042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337479" y="1256728"/>
            <a:ext cx="2252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710906" y="2348864"/>
            <a:ext cx="2953034" cy="3960535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811275" y="2938289"/>
            <a:ext cx="15188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/>
              <a:t>Family </a:t>
            </a:r>
            <a:r>
              <a:rPr lang="ko-KR" altLang="en-US" sz="1000" dirty="0"/>
              <a:t>등급 입니다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41269" y="6093955"/>
            <a:ext cx="5822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err="1"/>
              <a:t>보라돌이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4098578" y="2460998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/>
              <a:t>배송상태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809733" y="5407203"/>
            <a:ext cx="636340" cy="720100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757747" y="4338346"/>
            <a:ext cx="30043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/>
              <a:t>주문번호    상품명      수량      결제금액      주문일자    </a:t>
            </a:r>
            <a:r>
              <a:rPr lang="en-US" altLang="ko-KR" sz="800" dirty="0"/>
              <a:t>Q&amp;A</a:t>
            </a:r>
            <a:r>
              <a:rPr lang="ko-KR" altLang="en-US" sz="800" dirty="0"/>
              <a:t>    </a:t>
            </a:r>
          </a:p>
        </p:txBody>
      </p:sp>
      <p:graphicFrame>
        <p:nvGraphicFramePr>
          <p:cNvPr id="80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90893"/>
              </p:ext>
            </p:extLst>
          </p:nvPr>
        </p:nvGraphicFramePr>
        <p:xfrm>
          <a:off x="7001386" y="1150234"/>
          <a:ext cx="4442460" cy="4642936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64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01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F4E5B2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주문배송조회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ko-KR" altLang="en-US" sz="1600" dirty="0"/>
                        <a:t>구매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구독한 상품 배송 확인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취소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반품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교환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구매한 상품에 대한 취소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반품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교환 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 err="1"/>
                        <a:t>나의리뷰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  <a:defRPr/>
                      </a:pPr>
                      <a:r>
                        <a:rPr lang="ko-KR" altLang="en-US" sz="1600" dirty="0"/>
                        <a:t>구매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구독한 상품에 대한 리뷰 작성</a:t>
                      </a:r>
                      <a:endParaRPr lang="en-US" altLang="ko-KR" sz="1600" dirty="0"/>
                    </a:p>
                    <a:p>
                      <a:pPr marL="342900" indent="-342900">
                        <a:buAutoNum type="arabicParenR"/>
                        <a:defRPr/>
                      </a:pPr>
                      <a:r>
                        <a:rPr lang="ko-KR" altLang="en-US" sz="1600" dirty="0"/>
                        <a:t>본인이 작성한 리뷰 확인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1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 err="1"/>
                        <a:t>나의등급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현재 등급 확인 </a:t>
                      </a:r>
                      <a:r>
                        <a:rPr lang="en-US" altLang="ko-KR" sz="1600" dirty="0">
                          <a:highlight>
                            <a:srgbClr val="FFFF00"/>
                          </a:highlight>
                        </a:rPr>
                        <a:t>(?</a:t>
                      </a:r>
                      <a:r>
                        <a:rPr lang="ko-KR" altLang="en-US" sz="1600" dirty="0" err="1">
                          <a:highlight>
                            <a:srgbClr val="FFFF00"/>
                          </a:highlight>
                        </a:rPr>
                        <a:t>우리등급있나요</a:t>
                      </a:r>
                      <a:r>
                        <a:rPr lang="en-US" altLang="ko-KR" sz="1600" dirty="0">
                          <a:highlight>
                            <a:srgbClr val="FFFF00"/>
                          </a:highlight>
                        </a:rPr>
                        <a:t>??)</a:t>
                      </a:r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관심상품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구매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구독 희망하는 상품 확인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상품</a:t>
                      </a:r>
                      <a:r>
                        <a:rPr lang="en-US" altLang="ko-KR" sz="1600" dirty="0"/>
                        <a:t>Q&amp;A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관리자에게 궁금한 사항 문의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9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회원정보변경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회원의 정보 변경 희망 시 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9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/>
                        <a:t>회원탈퇴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탈퇴 희망 시 클릭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616286"/>
                  </a:ext>
                </a:extLst>
              </a:tr>
            </a:tbl>
          </a:graphicData>
        </a:graphic>
      </p:graphicFrame>
      <p:sp>
        <p:nvSpPr>
          <p:cNvPr id="81" name="TextBox 41"/>
          <p:cNvSpPr txBox="1"/>
          <p:nvPr/>
        </p:nvSpPr>
        <p:spPr>
          <a:xfrm>
            <a:off x="7250651" y="1121241"/>
            <a:ext cx="1365664" cy="467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rgbClr val="114F76"/>
                </a:solidFill>
                <a:latin typeface="-바겐세일M"/>
                <a:ea typeface="-바겐세일M"/>
              </a:rPr>
              <a:t>항  목</a:t>
            </a:r>
          </a:p>
        </p:txBody>
      </p:sp>
      <p:sp>
        <p:nvSpPr>
          <p:cNvPr id="82" name="TextBox 42"/>
          <p:cNvSpPr txBox="1"/>
          <p:nvPr/>
        </p:nvSpPr>
        <p:spPr>
          <a:xfrm>
            <a:off x="9222616" y="1124712"/>
            <a:ext cx="1397738" cy="465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rgbClr val="114F76"/>
                </a:solidFill>
                <a:latin typeface="-바겐세일M"/>
                <a:ea typeface="-바겐세일M"/>
              </a:rPr>
              <a:t>설  명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91262" y="0"/>
            <a:ext cx="1043940" cy="1598295"/>
          </a:xfrm>
          <a:prstGeom prst="rect">
            <a:avLst/>
          </a:prstGeom>
          <a:solidFill>
            <a:srgbClr val="F64D4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15689" y="1124712"/>
            <a:ext cx="1214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rgbClr val="EBEBE9"/>
                </a:solidFill>
                <a:latin typeface="한컴 윤고딕 240"/>
                <a:ea typeface="한컴 윤고딕 240"/>
              </a:rPr>
              <a:t>마이페이지</a:t>
            </a:r>
            <a:endParaRPr lang="ko-KR" altLang="en-US" sz="1400" dirty="0">
              <a:solidFill>
                <a:srgbClr val="EBEBE9"/>
              </a:solidFill>
              <a:latin typeface="한컴 윤고딕 240"/>
              <a:ea typeface="한컴 윤고딕 24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646248" y="1598295"/>
            <a:ext cx="4606984" cy="470535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638545" y="1654873"/>
            <a:ext cx="646466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로고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5E0310-0212-463C-A793-6B65916FB3A3}"/>
              </a:ext>
            </a:extLst>
          </p:cNvPr>
          <p:cNvSpPr txBox="1"/>
          <p:nvPr/>
        </p:nvSpPr>
        <p:spPr>
          <a:xfrm>
            <a:off x="4082851" y="2989271"/>
            <a:ext cx="15087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600" dirty="0"/>
              <a:t>준비중    배송시작    </a:t>
            </a:r>
            <a:r>
              <a:rPr lang="ko-KR" altLang="en-US" sz="600" dirty="0" err="1"/>
              <a:t>배송중</a:t>
            </a:r>
            <a:r>
              <a:rPr lang="ko-KR" altLang="en-US" sz="600" dirty="0"/>
              <a:t>    배송완료</a:t>
            </a:r>
            <a:endParaRPr lang="en-US" altLang="ko-KR" sz="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BE5555-D1B8-4965-A36A-2BBD3959AF01}"/>
              </a:ext>
            </a:extLst>
          </p:cNvPr>
          <p:cNvSpPr txBox="1"/>
          <p:nvPr/>
        </p:nvSpPr>
        <p:spPr>
          <a:xfrm>
            <a:off x="2698860" y="5082199"/>
            <a:ext cx="7809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관심상품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0FD6C0-5408-4669-A47E-D6EA692C3061}"/>
              </a:ext>
            </a:extLst>
          </p:cNvPr>
          <p:cNvGrpSpPr/>
          <p:nvPr/>
        </p:nvGrpSpPr>
        <p:grpSpPr>
          <a:xfrm>
            <a:off x="1590676" y="2322928"/>
            <a:ext cx="1217583" cy="3050342"/>
            <a:chOff x="1590676" y="2322928"/>
            <a:chExt cx="1217583" cy="305034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E2F9F28-29EF-49D6-A3CC-C3A7FB9AF73F}"/>
                </a:ext>
              </a:extLst>
            </p:cNvPr>
            <p:cNvSpPr txBox="1"/>
            <p:nvPr/>
          </p:nvSpPr>
          <p:spPr>
            <a:xfrm>
              <a:off x="1618251" y="2322928"/>
              <a:ext cx="114848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dk1"/>
                  </a:solidFill>
                  <a:latin typeface="맑은 고딕"/>
                  <a:ea typeface="맑은 고딕"/>
                </a:rPr>
                <a:t>MY</a:t>
              </a:r>
              <a:r>
                <a:rPr lang="ko-KR" altLang="en-US" sz="1200" dirty="0">
                  <a:solidFill>
                    <a:schemeClr val="dk1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dk1"/>
                  </a:solidFill>
                  <a:latin typeface="맑은 고딕"/>
                  <a:ea typeface="맑은 고딕"/>
                </a:rPr>
                <a:t>NEART</a:t>
              </a:r>
              <a:endParaRPr lang="ko-KR" altLang="en-US" sz="1200" dirty="0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261381-9787-49A0-ADA7-5E77DBC7C076}"/>
                </a:ext>
              </a:extLst>
            </p:cNvPr>
            <p:cNvSpPr txBox="1"/>
            <p:nvPr/>
          </p:nvSpPr>
          <p:spPr>
            <a:xfrm>
              <a:off x="1679094" y="3041492"/>
              <a:ext cx="10876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 dirty="0"/>
                <a:t>▶취소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반품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교환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430D841-85F4-4966-94A9-BDA110A65B8D}"/>
                </a:ext>
              </a:extLst>
            </p:cNvPr>
            <p:cNvGrpSpPr/>
            <p:nvPr/>
          </p:nvGrpSpPr>
          <p:grpSpPr>
            <a:xfrm>
              <a:off x="1590676" y="2347744"/>
              <a:ext cx="1217583" cy="3025526"/>
              <a:chOff x="1590676" y="2347744"/>
              <a:chExt cx="1217583" cy="302552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7CC1067-7328-441E-8581-8B22DFFF75BB}"/>
                  </a:ext>
                </a:extLst>
              </p:cNvPr>
              <p:cNvSpPr/>
              <p:nvPr/>
            </p:nvSpPr>
            <p:spPr>
              <a:xfrm>
                <a:off x="1640285" y="2348864"/>
                <a:ext cx="922209" cy="3024406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8852063-81A1-4F3D-BAEF-B1E8F4742181}"/>
                  </a:ext>
                </a:extLst>
              </p:cNvPr>
              <p:cNvSpPr/>
              <p:nvPr/>
            </p:nvSpPr>
            <p:spPr>
              <a:xfrm>
                <a:off x="1640285" y="2347744"/>
                <a:ext cx="913113" cy="252183"/>
              </a:xfrm>
              <a:prstGeom prst="rect">
                <a:avLst/>
              </a:prstGeom>
              <a:noFill/>
              <a:ln w="12700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baseline="-24000">
                  <a:effectLst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0F486B5-E64E-49AD-BB5E-3384BAD21C2C}"/>
                  </a:ext>
                </a:extLst>
              </p:cNvPr>
              <p:cNvSpPr txBox="1"/>
              <p:nvPr/>
            </p:nvSpPr>
            <p:spPr>
              <a:xfrm>
                <a:off x="1616998" y="2615055"/>
                <a:ext cx="9222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/>
                  <a:t>쇼핑정보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C2660C-07F6-40B1-B8E0-2CF3C7781CB9}"/>
                  </a:ext>
                </a:extLst>
              </p:cNvPr>
              <p:cNvSpPr txBox="1"/>
              <p:nvPr/>
            </p:nvSpPr>
            <p:spPr>
              <a:xfrm>
                <a:off x="1679094" y="2892054"/>
                <a:ext cx="88340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800" dirty="0"/>
                  <a:t>▶주문배송조회</a:t>
                </a:r>
              </a:p>
            </p:txBody>
          </p: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3603C7A9-E5EF-402C-B7D5-2ADFF4A0453B}"/>
                  </a:ext>
                </a:extLst>
              </p:cNvPr>
              <p:cNvGrpSpPr/>
              <p:nvPr/>
            </p:nvGrpSpPr>
            <p:grpSpPr>
              <a:xfrm>
                <a:off x="1590676" y="3433157"/>
                <a:ext cx="973802" cy="492443"/>
                <a:chOff x="1616998" y="2615055"/>
                <a:chExt cx="945496" cy="492443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81A7D29-890B-4199-AC02-50C2409FA826}"/>
                    </a:ext>
                  </a:extLst>
                </p:cNvPr>
                <p:cNvSpPr txBox="1"/>
                <p:nvPr/>
              </p:nvSpPr>
              <p:spPr>
                <a:xfrm>
                  <a:off x="1616998" y="2615055"/>
                  <a:ext cx="9222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1200" dirty="0"/>
                    <a:t>혜택정보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795EF3A-0D21-4E89-9E21-F076B2AEDE4C}"/>
                    </a:ext>
                  </a:extLst>
                </p:cNvPr>
                <p:cNvSpPr txBox="1"/>
                <p:nvPr/>
              </p:nvSpPr>
              <p:spPr>
                <a:xfrm>
                  <a:off x="1679094" y="2892054"/>
                  <a:ext cx="883400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800" dirty="0"/>
                    <a:t>▶나의 등급</a:t>
                  </a: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9FED557-6D9A-4AB9-9E16-D7A0B713BB38}"/>
                  </a:ext>
                </a:extLst>
              </p:cNvPr>
              <p:cNvSpPr txBox="1"/>
              <p:nvPr/>
            </p:nvSpPr>
            <p:spPr>
              <a:xfrm>
                <a:off x="1679094" y="3203509"/>
                <a:ext cx="88340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800" dirty="0"/>
                  <a:t>▶나의 리뷰</a:t>
                </a: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1BF43AE-875E-4AE6-BA47-96274717B87A}"/>
                  </a:ext>
                </a:extLst>
              </p:cNvPr>
              <p:cNvGrpSpPr/>
              <p:nvPr/>
            </p:nvGrpSpPr>
            <p:grpSpPr>
              <a:xfrm>
                <a:off x="1640285" y="3932102"/>
                <a:ext cx="973802" cy="651479"/>
                <a:chOff x="1640285" y="4005961"/>
                <a:chExt cx="973802" cy="651479"/>
              </a:xfrm>
            </p:grpSpPr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D4AC2401-24CE-494C-905C-DCEB4382D9A2}"/>
                    </a:ext>
                  </a:extLst>
                </p:cNvPr>
                <p:cNvGrpSpPr/>
                <p:nvPr/>
              </p:nvGrpSpPr>
              <p:grpSpPr>
                <a:xfrm>
                  <a:off x="1640285" y="4005961"/>
                  <a:ext cx="973802" cy="492443"/>
                  <a:chOff x="1616998" y="2615055"/>
                  <a:chExt cx="945496" cy="492443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4A7144CE-F4F3-4931-8ACC-AB07DE9C1834}"/>
                      </a:ext>
                    </a:extLst>
                  </p:cNvPr>
                  <p:cNvSpPr txBox="1"/>
                  <p:nvPr/>
                </p:nvSpPr>
                <p:spPr>
                  <a:xfrm>
                    <a:off x="1616998" y="2615055"/>
                    <a:ext cx="922209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defRPr/>
                    </a:pPr>
                    <a:r>
                      <a:rPr lang="ko-KR" altLang="en-US" sz="1200" dirty="0"/>
                      <a:t>컨텐츠</a:t>
                    </a: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AC245C17-CDD1-43D6-B4B0-7779407A4E8D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094" y="2892054"/>
                    <a:ext cx="883400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defRPr/>
                    </a:pPr>
                    <a:r>
                      <a:rPr lang="ko-KR" altLang="en-US" sz="800" dirty="0"/>
                      <a:t>▶관심 상품</a:t>
                    </a:r>
                  </a:p>
                </p:txBody>
              </p: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4F2C260-B1E2-4DAF-AF15-015E58F0BD39}"/>
                    </a:ext>
                  </a:extLst>
                </p:cNvPr>
                <p:cNvSpPr txBox="1"/>
                <p:nvPr/>
              </p:nvSpPr>
              <p:spPr>
                <a:xfrm>
                  <a:off x="1704240" y="4441996"/>
                  <a:ext cx="909847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800" dirty="0"/>
                    <a:t>▶상품 </a:t>
                  </a:r>
                  <a:r>
                    <a:rPr lang="en-US" altLang="ko-KR" sz="800" dirty="0"/>
                    <a:t>Q&amp;A</a:t>
                  </a:r>
                  <a:endParaRPr lang="ko-KR" altLang="en-US" sz="800" dirty="0"/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D7654B85-F75E-4D98-89F0-E01969999E1B}"/>
                  </a:ext>
                </a:extLst>
              </p:cNvPr>
              <p:cNvGrpSpPr/>
              <p:nvPr/>
            </p:nvGrpSpPr>
            <p:grpSpPr>
              <a:xfrm>
                <a:off x="1628293" y="4614229"/>
                <a:ext cx="1179966" cy="492443"/>
                <a:chOff x="1616998" y="2615055"/>
                <a:chExt cx="1145667" cy="492443"/>
              </a:xfrm>
            </p:grpSpPr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ADEDB89-203B-44D4-B1A7-8A7772D1B518}"/>
                    </a:ext>
                  </a:extLst>
                </p:cNvPr>
                <p:cNvSpPr txBox="1"/>
                <p:nvPr/>
              </p:nvSpPr>
              <p:spPr>
                <a:xfrm>
                  <a:off x="1616998" y="2615055"/>
                  <a:ext cx="92220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1200" dirty="0"/>
                    <a:t>정보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19218A9-F102-4915-AD20-995C7FFB7A4A}"/>
                    </a:ext>
                  </a:extLst>
                </p:cNvPr>
                <p:cNvSpPr txBox="1"/>
                <p:nvPr/>
              </p:nvSpPr>
              <p:spPr>
                <a:xfrm>
                  <a:off x="1679094" y="2892054"/>
                  <a:ext cx="108357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800" dirty="0"/>
                    <a:t>▶회원 정보 변경</a:t>
                  </a: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1B53635-1302-41B9-8061-6033CFBF7368}"/>
                  </a:ext>
                </a:extLst>
              </p:cNvPr>
              <p:cNvSpPr txBox="1"/>
              <p:nvPr/>
            </p:nvSpPr>
            <p:spPr>
              <a:xfrm>
                <a:off x="1692248" y="5050264"/>
                <a:ext cx="90984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800" dirty="0"/>
                  <a:t>▶회원 탈퇴 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187C35-8306-4166-9E0C-E34403240525}"/>
              </a:ext>
            </a:extLst>
          </p:cNvPr>
          <p:cNvGrpSpPr/>
          <p:nvPr/>
        </p:nvGrpSpPr>
        <p:grpSpPr>
          <a:xfrm>
            <a:off x="5632203" y="2346147"/>
            <a:ext cx="832051" cy="1767866"/>
            <a:chOff x="5632203" y="2346147"/>
            <a:chExt cx="832051" cy="1767866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03807C-8C53-4E56-BDF8-F4939C510F14}"/>
                </a:ext>
              </a:extLst>
            </p:cNvPr>
            <p:cNvSpPr txBox="1"/>
            <p:nvPr/>
          </p:nvSpPr>
          <p:spPr>
            <a:xfrm>
              <a:off x="5729865" y="2822861"/>
              <a:ext cx="6885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질의응답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A1E7706-713F-4DF3-B081-9E0C87D81580}"/>
                </a:ext>
              </a:extLst>
            </p:cNvPr>
            <p:cNvGrpSpPr/>
            <p:nvPr/>
          </p:nvGrpSpPr>
          <p:grpSpPr>
            <a:xfrm>
              <a:off x="5632203" y="2346147"/>
              <a:ext cx="832051" cy="1767866"/>
              <a:chOff x="5632203" y="2346147"/>
              <a:chExt cx="832051" cy="176786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F08F780-4041-4F67-9BD3-C749EDA2C185}"/>
                  </a:ext>
                </a:extLst>
              </p:cNvPr>
              <p:cNvGrpSpPr/>
              <p:nvPr/>
            </p:nvGrpSpPr>
            <p:grpSpPr>
              <a:xfrm>
                <a:off x="5810626" y="2346147"/>
                <a:ext cx="495306" cy="1767866"/>
                <a:chOff x="5810626" y="2346147"/>
                <a:chExt cx="495306" cy="1767866"/>
              </a:xfrm>
            </p:grpSpPr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94BE3AFC-251A-4BE5-B580-D3E7856E1DC7}"/>
                    </a:ext>
                  </a:extLst>
                </p:cNvPr>
                <p:cNvSpPr/>
                <p:nvPr/>
              </p:nvSpPr>
              <p:spPr>
                <a:xfrm>
                  <a:off x="5815625" y="2349649"/>
                  <a:ext cx="445109" cy="1764364"/>
                </a:xfrm>
                <a:prstGeom prst="rect">
                  <a:avLst/>
                </a:prstGeom>
                <a:noFill/>
                <a:ln w="9525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646385B-939B-4040-83FA-7EA3C953A0B5}"/>
                    </a:ext>
                  </a:extLst>
                </p:cNvPr>
                <p:cNvSpPr/>
                <p:nvPr/>
              </p:nvSpPr>
              <p:spPr>
                <a:xfrm>
                  <a:off x="5817672" y="2352863"/>
                  <a:ext cx="445109" cy="43923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ADC62ED5-E2FF-43AC-B488-C99A70A9B130}"/>
                    </a:ext>
                  </a:extLst>
                </p:cNvPr>
                <p:cNvSpPr/>
                <p:nvPr/>
              </p:nvSpPr>
              <p:spPr>
                <a:xfrm>
                  <a:off x="5817672" y="2792013"/>
                  <a:ext cx="445109" cy="43923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338DC654-9EA0-4C0F-B714-C64FFFF5F265}"/>
                    </a:ext>
                  </a:extLst>
                </p:cNvPr>
                <p:cNvSpPr/>
                <p:nvPr/>
              </p:nvSpPr>
              <p:spPr>
                <a:xfrm>
                  <a:off x="5817672" y="3233397"/>
                  <a:ext cx="445109" cy="43923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5FF5F37-36B1-48E8-8649-6097C1FE2D64}"/>
                    </a:ext>
                  </a:extLst>
                </p:cNvPr>
                <p:cNvSpPr/>
                <p:nvPr/>
              </p:nvSpPr>
              <p:spPr>
                <a:xfrm>
                  <a:off x="5817672" y="3674742"/>
                  <a:ext cx="445109" cy="43923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297486B-2464-4D53-B61F-7ED244EE1A0F}"/>
                    </a:ext>
                  </a:extLst>
                </p:cNvPr>
                <p:cNvSpPr txBox="1"/>
                <p:nvPr/>
              </p:nvSpPr>
              <p:spPr>
                <a:xfrm>
                  <a:off x="5894159" y="2346147"/>
                  <a:ext cx="288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?</a:t>
                  </a:r>
                  <a:endParaRPr lang="ko-KR" alt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0B3E6EF-93C5-41EE-8910-65E7ECC00FC6}"/>
                    </a:ext>
                  </a:extLst>
                </p:cNvPr>
                <p:cNvSpPr txBox="1"/>
                <p:nvPr/>
              </p:nvSpPr>
              <p:spPr>
                <a:xfrm>
                  <a:off x="5880634" y="3228191"/>
                  <a:ext cx="288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Q</a:t>
                  </a:r>
                  <a:endParaRPr lang="ko-KR" altLang="en-US" dirty="0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7A8BB9B-8150-49A9-B5B8-313754E21CB2}"/>
                    </a:ext>
                  </a:extLst>
                </p:cNvPr>
                <p:cNvSpPr txBox="1"/>
                <p:nvPr/>
              </p:nvSpPr>
              <p:spPr>
                <a:xfrm>
                  <a:off x="5810626" y="3713177"/>
                  <a:ext cx="49530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인증</a:t>
                  </a:r>
                  <a:r>
                    <a:rPr lang="en-US" altLang="ko-KR" sz="900" dirty="0"/>
                    <a:t>!</a:t>
                  </a:r>
                  <a:endParaRPr lang="ko-KR" altLang="en-US" sz="900" dirty="0"/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3896606-8A8F-4424-89B3-B6EA3E68DE5B}"/>
                  </a:ext>
                </a:extLst>
              </p:cNvPr>
              <p:cNvSpPr txBox="1"/>
              <p:nvPr/>
            </p:nvSpPr>
            <p:spPr>
              <a:xfrm>
                <a:off x="5632203" y="2627833"/>
                <a:ext cx="81195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1:1</a:t>
                </a:r>
                <a:r>
                  <a:rPr lang="ko-KR" altLang="en-US" sz="600" dirty="0"/>
                  <a:t>문의하기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C3D1030-4813-469F-8457-B70338A79C02}"/>
                  </a:ext>
                </a:extLst>
              </p:cNvPr>
              <p:cNvSpPr txBox="1"/>
              <p:nvPr/>
            </p:nvSpPr>
            <p:spPr>
              <a:xfrm>
                <a:off x="5652303" y="3046578"/>
                <a:ext cx="81195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Q&amp;A </a:t>
                </a:r>
                <a:r>
                  <a:rPr lang="ko-KR" altLang="en-US" sz="600" dirty="0"/>
                  <a:t>문의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9D93C22-B068-4139-B618-2F4DA5B4208E}"/>
                  </a:ext>
                </a:extLst>
              </p:cNvPr>
              <p:cNvSpPr txBox="1"/>
              <p:nvPr/>
            </p:nvSpPr>
            <p:spPr>
              <a:xfrm>
                <a:off x="5640341" y="3513156"/>
                <a:ext cx="811951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500" dirty="0"/>
                  <a:t>자주 묻는 질문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263AA3-B80D-4741-9950-5448DB244A67}"/>
                  </a:ext>
                </a:extLst>
              </p:cNvPr>
              <p:cNvSpPr txBox="1"/>
              <p:nvPr/>
            </p:nvSpPr>
            <p:spPr>
              <a:xfrm>
                <a:off x="5648174" y="3921956"/>
                <a:ext cx="81195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/>
                  <a:t>품질 인증서</a:t>
                </a:r>
                <a:endParaRPr lang="ko-KR" altLang="en-US" sz="600" dirty="0"/>
              </a:p>
            </p:txBody>
          </p:sp>
        </p:grp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A27640F-FC1D-4027-A726-25A93719D057}"/>
              </a:ext>
            </a:extLst>
          </p:cNvPr>
          <p:cNvSpPr/>
          <p:nvPr/>
        </p:nvSpPr>
        <p:spPr>
          <a:xfrm>
            <a:off x="2705083" y="2344072"/>
            <a:ext cx="2966489" cy="1691957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88912D9-C18D-4D07-BF92-24634A31E30F}"/>
              </a:ext>
            </a:extLst>
          </p:cNvPr>
          <p:cNvSpPr/>
          <p:nvPr/>
        </p:nvSpPr>
        <p:spPr>
          <a:xfrm>
            <a:off x="2703036" y="4027323"/>
            <a:ext cx="2960904" cy="1034990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4611D5E-A843-41F5-BA79-BC88A03FE918}"/>
              </a:ext>
            </a:extLst>
          </p:cNvPr>
          <p:cNvSpPr/>
          <p:nvPr/>
        </p:nvSpPr>
        <p:spPr>
          <a:xfrm>
            <a:off x="3531795" y="5407203"/>
            <a:ext cx="636340" cy="720100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17485A9-F123-4C86-9857-E0C511383261}"/>
              </a:ext>
            </a:extLst>
          </p:cNvPr>
          <p:cNvSpPr/>
          <p:nvPr/>
        </p:nvSpPr>
        <p:spPr>
          <a:xfrm>
            <a:off x="4244914" y="5409649"/>
            <a:ext cx="636340" cy="720100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1EFA210-B81B-4F70-8D0F-45ECE0A10DBF}"/>
              </a:ext>
            </a:extLst>
          </p:cNvPr>
          <p:cNvSpPr/>
          <p:nvPr/>
        </p:nvSpPr>
        <p:spPr>
          <a:xfrm>
            <a:off x="4951756" y="5409649"/>
            <a:ext cx="636340" cy="720100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440032-3527-4028-BF96-A41242A96F35}"/>
              </a:ext>
            </a:extLst>
          </p:cNvPr>
          <p:cNvSpPr txBox="1"/>
          <p:nvPr/>
        </p:nvSpPr>
        <p:spPr>
          <a:xfrm>
            <a:off x="3665071" y="6100432"/>
            <a:ext cx="3834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/>
              <a:t>뚜비</a:t>
            </a:r>
            <a:endParaRPr lang="ko-KR" altLang="en-US" sz="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0DF4722-D081-489A-9630-D43ACD60F0A6}"/>
              </a:ext>
            </a:extLst>
          </p:cNvPr>
          <p:cNvSpPr txBox="1"/>
          <p:nvPr/>
        </p:nvSpPr>
        <p:spPr>
          <a:xfrm>
            <a:off x="4378931" y="6100432"/>
            <a:ext cx="3834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/>
              <a:t>나나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A90F418-35F4-468B-BAAE-1BDB1B29EB86}"/>
              </a:ext>
            </a:extLst>
          </p:cNvPr>
          <p:cNvSpPr txBox="1"/>
          <p:nvPr/>
        </p:nvSpPr>
        <p:spPr>
          <a:xfrm>
            <a:off x="5127900" y="6110858"/>
            <a:ext cx="2840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/>
              <a:t>뽀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1D3470E-D6DC-4840-BA5D-2250FE603D1B}"/>
              </a:ext>
            </a:extLst>
          </p:cNvPr>
          <p:cNvSpPr txBox="1"/>
          <p:nvPr/>
        </p:nvSpPr>
        <p:spPr>
          <a:xfrm>
            <a:off x="2691044" y="4020838"/>
            <a:ext cx="10275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/>
              <a:t>My </a:t>
            </a:r>
            <a:r>
              <a:rPr lang="ko-KR" altLang="en-US" sz="1200" b="1" dirty="0"/>
              <a:t>주문내역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E89CD47-B330-44FA-937A-EB5A25A41C4C}"/>
              </a:ext>
            </a:extLst>
          </p:cNvPr>
          <p:cNvSpPr txBox="1"/>
          <p:nvPr/>
        </p:nvSpPr>
        <p:spPr>
          <a:xfrm>
            <a:off x="2742739" y="4596883"/>
            <a:ext cx="2917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dirty="0"/>
              <a:t>20226333</a:t>
            </a:r>
            <a:r>
              <a:rPr lang="ko-KR" altLang="en-US" sz="800" dirty="0"/>
              <a:t>     </a:t>
            </a:r>
            <a:r>
              <a:rPr lang="ko-KR" altLang="en-US" sz="800" dirty="0" err="1"/>
              <a:t>뚜비</a:t>
            </a:r>
            <a:r>
              <a:rPr lang="ko-KR" altLang="en-US" sz="800" dirty="0"/>
              <a:t>         </a:t>
            </a:r>
            <a:r>
              <a:rPr lang="en-US" altLang="ko-KR" sz="800" dirty="0"/>
              <a:t>1</a:t>
            </a:r>
            <a:r>
              <a:rPr lang="ko-KR" altLang="en-US" sz="800" dirty="0"/>
              <a:t>         </a:t>
            </a:r>
            <a:r>
              <a:rPr lang="en-US" altLang="ko-KR" sz="800" dirty="0"/>
              <a:t>200,000</a:t>
            </a:r>
            <a:r>
              <a:rPr lang="ko-KR" altLang="en-US" sz="800" dirty="0"/>
              <a:t>     </a:t>
            </a:r>
            <a:r>
              <a:rPr lang="en-US" altLang="ko-KR" sz="800" dirty="0"/>
              <a:t>2022.02.16</a:t>
            </a:r>
            <a:r>
              <a:rPr lang="ko-KR" altLang="en-US" sz="800" dirty="0"/>
              <a:t>      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2C99AB-7DA8-4B76-9907-BFEE2311188D}"/>
              </a:ext>
            </a:extLst>
          </p:cNvPr>
          <p:cNvSpPr/>
          <p:nvPr/>
        </p:nvSpPr>
        <p:spPr>
          <a:xfrm>
            <a:off x="5325924" y="4638433"/>
            <a:ext cx="216030" cy="1323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87F30-079B-45D0-896A-3C3BD10C4885}"/>
              </a:ext>
            </a:extLst>
          </p:cNvPr>
          <p:cNvSpPr txBox="1"/>
          <p:nvPr/>
        </p:nvSpPr>
        <p:spPr>
          <a:xfrm>
            <a:off x="5279393" y="4620985"/>
            <a:ext cx="41296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문의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EAB998C-1215-4B6C-9CE1-DF989E152FF3}"/>
              </a:ext>
            </a:extLst>
          </p:cNvPr>
          <p:cNvSpPr txBox="1"/>
          <p:nvPr/>
        </p:nvSpPr>
        <p:spPr>
          <a:xfrm>
            <a:off x="2705838" y="2382796"/>
            <a:ext cx="10275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/>
              <a:t>My NEART</a:t>
            </a:r>
            <a:endParaRPr lang="ko-KR" altLang="en-US" sz="12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3EE7F2E-87FB-4F5D-9785-69E395C033C7}"/>
              </a:ext>
            </a:extLst>
          </p:cNvPr>
          <p:cNvCxnSpPr>
            <a:cxnSpLocks/>
          </p:cNvCxnSpPr>
          <p:nvPr/>
        </p:nvCxnSpPr>
        <p:spPr>
          <a:xfrm>
            <a:off x="2927560" y="3276822"/>
            <a:ext cx="2587915" cy="8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2D9125B-8CCB-4051-9E2E-F12E66B34250}"/>
              </a:ext>
            </a:extLst>
          </p:cNvPr>
          <p:cNvCxnSpPr>
            <a:cxnSpLocks/>
          </p:cNvCxnSpPr>
          <p:nvPr/>
        </p:nvCxnSpPr>
        <p:spPr>
          <a:xfrm flipV="1">
            <a:off x="4074980" y="2528120"/>
            <a:ext cx="0" cy="62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10B6E1AB-7D8C-4228-BC6B-1576DD6A5049}"/>
              </a:ext>
            </a:extLst>
          </p:cNvPr>
          <p:cNvCxnSpPr>
            <a:cxnSpLocks/>
          </p:cNvCxnSpPr>
          <p:nvPr/>
        </p:nvCxnSpPr>
        <p:spPr>
          <a:xfrm>
            <a:off x="3314207" y="3628591"/>
            <a:ext cx="1816897" cy="12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1/2 액자 29">
            <a:extLst>
              <a:ext uri="{FF2B5EF4-FFF2-40B4-BE49-F238E27FC236}">
                <a16:creationId xmlns:a16="http://schemas.microsoft.com/office/drawing/2014/main" id="{57A6B73F-9C33-4B9C-98B4-642882C10679}"/>
              </a:ext>
            </a:extLst>
          </p:cNvPr>
          <p:cNvSpPr/>
          <p:nvPr/>
        </p:nvSpPr>
        <p:spPr>
          <a:xfrm rot="7929717">
            <a:off x="4374759" y="2818745"/>
            <a:ext cx="80849" cy="73211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1/2 액자 134">
            <a:extLst>
              <a:ext uri="{FF2B5EF4-FFF2-40B4-BE49-F238E27FC236}">
                <a16:creationId xmlns:a16="http://schemas.microsoft.com/office/drawing/2014/main" id="{79D00EB8-FD90-4FB8-A822-94BA339C39EA}"/>
              </a:ext>
            </a:extLst>
          </p:cNvPr>
          <p:cNvSpPr/>
          <p:nvPr/>
        </p:nvSpPr>
        <p:spPr>
          <a:xfrm rot="7929717">
            <a:off x="4735470" y="2824263"/>
            <a:ext cx="80849" cy="73211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1/2 액자 135">
            <a:extLst>
              <a:ext uri="{FF2B5EF4-FFF2-40B4-BE49-F238E27FC236}">
                <a16:creationId xmlns:a16="http://schemas.microsoft.com/office/drawing/2014/main" id="{2771AD9A-F14E-4D49-BEFB-70083EAA0B2D}"/>
              </a:ext>
            </a:extLst>
          </p:cNvPr>
          <p:cNvSpPr/>
          <p:nvPr/>
        </p:nvSpPr>
        <p:spPr>
          <a:xfrm rot="7929717">
            <a:off x="5092723" y="2825675"/>
            <a:ext cx="80849" cy="73211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6076298-B1C7-4708-94CF-F97561BBC995}"/>
              </a:ext>
            </a:extLst>
          </p:cNvPr>
          <p:cNvSpPr/>
          <p:nvPr/>
        </p:nvSpPr>
        <p:spPr>
          <a:xfrm>
            <a:off x="4191571" y="2772268"/>
            <a:ext cx="169344" cy="16594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09DE75B-4938-4786-BA56-E65AF41EE7B1}"/>
              </a:ext>
            </a:extLst>
          </p:cNvPr>
          <p:cNvSpPr/>
          <p:nvPr/>
        </p:nvSpPr>
        <p:spPr>
          <a:xfrm>
            <a:off x="4536548" y="2772268"/>
            <a:ext cx="169344" cy="16594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DE725E9F-C14E-48F9-9043-19CB59A5FA11}"/>
              </a:ext>
            </a:extLst>
          </p:cNvPr>
          <p:cNvSpPr/>
          <p:nvPr/>
        </p:nvSpPr>
        <p:spPr>
          <a:xfrm>
            <a:off x="5223467" y="2772514"/>
            <a:ext cx="169344" cy="16882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4F822F50-0393-427D-BF47-6B98C53BC3FA}"/>
              </a:ext>
            </a:extLst>
          </p:cNvPr>
          <p:cNvSpPr/>
          <p:nvPr/>
        </p:nvSpPr>
        <p:spPr>
          <a:xfrm>
            <a:off x="4900210" y="2772651"/>
            <a:ext cx="169344" cy="16882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0E0CE38-8D30-478C-A871-A250C81E0B86}"/>
              </a:ext>
            </a:extLst>
          </p:cNvPr>
          <p:cNvSpPr/>
          <p:nvPr/>
        </p:nvSpPr>
        <p:spPr>
          <a:xfrm>
            <a:off x="3287517" y="3580465"/>
            <a:ext cx="107367" cy="10348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019B3B7-EAF7-4079-8068-1F1D848460AD}"/>
              </a:ext>
            </a:extLst>
          </p:cNvPr>
          <p:cNvSpPr/>
          <p:nvPr/>
        </p:nvSpPr>
        <p:spPr>
          <a:xfrm>
            <a:off x="4152554" y="3580465"/>
            <a:ext cx="107367" cy="10348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EE117EF3-C30A-40C3-B54D-0D739002A933}"/>
              </a:ext>
            </a:extLst>
          </p:cNvPr>
          <p:cNvSpPr/>
          <p:nvPr/>
        </p:nvSpPr>
        <p:spPr>
          <a:xfrm>
            <a:off x="5069554" y="3585503"/>
            <a:ext cx="107367" cy="10348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4EC35CB-C1EA-43A5-921C-3610372CEA57}"/>
              </a:ext>
            </a:extLst>
          </p:cNvPr>
          <p:cNvSpPr txBox="1"/>
          <p:nvPr/>
        </p:nvSpPr>
        <p:spPr>
          <a:xfrm>
            <a:off x="3883276" y="3276822"/>
            <a:ext cx="7232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/>
              <a:t>등급 달성</a:t>
            </a:r>
            <a:endParaRPr lang="ko-KR" altLang="en-US" sz="1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D6E9D15-C6EE-4BE7-930A-8D0CF46B7BBA}"/>
              </a:ext>
            </a:extLst>
          </p:cNvPr>
          <p:cNvSpPr txBox="1"/>
          <p:nvPr/>
        </p:nvSpPr>
        <p:spPr>
          <a:xfrm>
            <a:off x="3146799" y="3724882"/>
            <a:ext cx="219322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600" dirty="0"/>
              <a:t>Family                            Silver                                   Gold</a:t>
            </a:r>
          </a:p>
        </p:txBody>
      </p:sp>
    </p:spTree>
    <p:extLst>
      <p:ext uri="{BB962C8B-B14F-4D97-AF65-F5344CB8AC3E}">
        <p14:creationId xmlns:p14="http://schemas.microsoft.com/office/powerpoint/2010/main" val="42900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246</Words>
  <Application>Microsoft Office PowerPoint</Application>
  <PresentationFormat>와이드스크린</PresentationFormat>
  <Paragraphs>95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맑은 고딕</vt:lpstr>
      <vt:lpstr>-바겐세일M</vt:lpstr>
      <vt:lpstr>한컴 윤고딕 230</vt:lpstr>
      <vt:lpstr>한컴 윤고딕 240</vt:lpstr>
      <vt:lpstr>함초롬돋움</vt:lpstr>
      <vt:lpstr>해남체</vt:lpstr>
      <vt:lpstr>Arial</vt:lpstr>
      <vt:lpstr>한컴오피스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</dc:creator>
  <cp:lastModifiedBy>JUNG YUJUNG</cp:lastModifiedBy>
  <cp:revision>116</cp:revision>
  <dcterms:created xsi:type="dcterms:W3CDTF">2022-01-12T14:00:43Z</dcterms:created>
  <dcterms:modified xsi:type="dcterms:W3CDTF">2022-02-17T11:39:35Z</dcterms:modified>
  <cp:version>1000.0000.01</cp:version>
</cp:coreProperties>
</file>