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Relationship Id="rId13" Type="http://schemas.openxmlformats.org/officeDocument/2006/relationships/image" Target="../media/image51.png"/><Relationship Id="rId14" Type="http://schemas.openxmlformats.org/officeDocument/2006/relationships/image" Target="../media/image52.png"/><Relationship Id="rId15" Type="http://schemas.openxmlformats.org/officeDocument/2006/relationships/image" Target="../media/image53.png"/><Relationship Id="rId16" Type="http://schemas.openxmlformats.org/officeDocument/2006/relationships/image" Target="../media/image5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7549" y="5637471"/>
            <a:ext cx="11590139" cy="318516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안</a:t>
            </a:r>
            <a:r>
              <a:rPr lang="en-US" sz="1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녕</a:t>
            </a:r>
            <a:r>
              <a:rPr lang="en-US" sz="1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하</a:t>
            </a:r>
            <a:r>
              <a:rPr lang="en-US" sz="1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세</a:t>
            </a:r>
            <a:r>
              <a:rPr lang="en-US" sz="1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요</a:t>
            </a:r>
            <a:r>
              <a:rPr lang="en-US" sz="1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,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529296" y="7453147"/>
            <a:ext cx="11820341" cy="220891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83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블</a:t>
            </a:r>
            <a:r>
              <a:rPr lang="en-US" sz="83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루</a:t>
            </a:r>
            <a:r>
              <a:rPr lang="en-US" sz="83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베</a:t>
            </a:r>
            <a:r>
              <a:rPr lang="en-US" sz="83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리</a:t>
            </a:r>
            <a:r>
              <a:rPr lang="en-US" sz="83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입</a:t>
            </a:r>
            <a:r>
              <a:rPr lang="en-US" sz="83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니</a:t>
            </a:r>
            <a:r>
              <a:rPr lang="en-US" sz="83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다</a:t>
            </a:r>
            <a:r>
              <a:rPr lang="en-US" sz="83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83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!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9247266" y="7127106"/>
            <a:ext cx="7572488" cy="213328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프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레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젠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테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이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션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에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 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대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한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 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간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략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한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 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설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명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을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 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입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력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해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주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세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요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.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 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전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체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 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내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용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에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 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대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한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 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요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약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문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을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적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어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주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셔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도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 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좋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습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니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다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.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관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련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내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용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을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 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입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력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해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주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세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요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.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6134919" y="1172280"/>
            <a:ext cx="6015875" cy="533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블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루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베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리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에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대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한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이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 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457549" y="1174059"/>
            <a:ext cx="4070819" cy="50342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H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e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l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l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o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,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I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m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b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l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u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e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b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e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r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r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y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3791057" y="1172280"/>
            <a:ext cx="2886774" cy="533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1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3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2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5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4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홍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베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리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4456208" y="1283810"/>
            <a:ext cx="2943792" cy="106667"/>
            <a:chOff x="4456208" y="1283810"/>
            <a:chExt cx="2943792" cy="1066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4456208" y="1283810"/>
              <a:ext cx="2943792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75609" y="1283810"/>
            <a:ext cx="2943792" cy="106667"/>
            <a:chOff x="11275609" y="1283810"/>
            <a:chExt cx="2943792" cy="10666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1275609" y="1283810"/>
              <a:ext cx="2943792" cy="1066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7549" y="1174059"/>
            <a:ext cx="2404153" cy="50342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0</a:t>
            </a:r>
            <a:r>
              <a:rPr lang="en-US" sz="1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2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375370" y="1172280"/>
            <a:ext cx="4416747" cy="533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2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 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19048" y="2152381"/>
            <a:ext cx="3973070" cy="5297497"/>
            <a:chOff x="12819048" y="2152381"/>
            <a:chExt cx="3973070" cy="529749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19048" y="2152381"/>
              <a:ext cx="3973070" cy="52974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819048" y="7219048"/>
            <a:ext cx="3979575" cy="3314286"/>
            <a:chOff x="12819048" y="7219048"/>
            <a:chExt cx="3979575" cy="3314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19048" y="7219048"/>
              <a:ext cx="3979575" cy="3314286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419454" y="3883869"/>
            <a:ext cx="5442248" cy="137736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키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워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드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입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력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457549" y="4887968"/>
            <a:ext cx="6613676" cy="78535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900" dirty="0" smtClean="0">
                <a:solidFill>
                  <a:srgbClr val="775eee"/>
                </a:solidFill>
                <a:latin typeface="Gmarket Sans Medium" pitchFamily="34" charset="0"/>
                <a:cs typeface="Gmarket Sans Medium" pitchFamily="34" charset="0"/>
              </a:rPr>
              <a:t>#</a:t>
            </a:r>
            <a:r>
              <a:rPr lang="en-US" sz="2900" dirty="0" smtClean="0">
                <a:solidFill>
                  <a:srgbClr val="775eee"/>
                </a:solidFill>
                <a:latin typeface="Gmarket Sans Medium" pitchFamily="34" charset="0"/>
                <a:cs typeface="Gmarket Sans Medium" pitchFamily="34" charset="0"/>
              </a:rPr>
              <a:t>키</a:t>
            </a:r>
            <a:r>
              <a:rPr lang="en-US" sz="2900" dirty="0" smtClean="0">
                <a:solidFill>
                  <a:srgbClr val="775eee"/>
                </a:solidFill>
                <a:latin typeface="Gmarket Sans Medium" pitchFamily="34" charset="0"/>
                <a:cs typeface="Gmarket Sans Medium" pitchFamily="34" charset="0"/>
              </a:rPr>
              <a:t>워</a:t>
            </a:r>
            <a:r>
              <a:rPr lang="en-US" sz="2900" dirty="0" smtClean="0">
                <a:solidFill>
                  <a:srgbClr val="775eee"/>
                </a:solidFill>
                <a:latin typeface="Gmarket Sans Medium" pitchFamily="34" charset="0"/>
                <a:cs typeface="Gmarket Sans Medium" pitchFamily="34" charset="0"/>
              </a:rPr>
              <a:t>드</a:t>
            </a:r>
            <a:r>
              <a:rPr lang="en-US" sz="2900" dirty="0" smtClean="0">
                <a:solidFill>
                  <a:srgbClr val="775eee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900" dirty="0" smtClean="0">
                <a:solidFill>
                  <a:srgbClr val="775eee"/>
                </a:solidFill>
                <a:latin typeface="Gmarket Sans Medium" pitchFamily="34" charset="0"/>
                <a:cs typeface="Gmarket Sans Medium" pitchFamily="34" charset="0"/>
              </a:rPr>
              <a:t>#</a:t>
            </a:r>
            <a:r>
              <a:rPr lang="en-US" sz="2900" dirty="0" smtClean="0">
                <a:solidFill>
                  <a:srgbClr val="775eee"/>
                </a:solidFill>
                <a:latin typeface="Gmarket Sans Medium" pitchFamily="34" charset="0"/>
                <a:cs typeface="Gmarket Sans Medium" pitchFamily="34" charset="0"/>
              </a:rPr>
              <a:t>키</a:t>
            </a:r>
            <a:r>
              <a:rPr lang="en-US" sz="2900" dirty="0" smtClean="0">
                <a:solidFill>
                  <a:srgbClr val="775eee"/>
                </a:solidFill>
                <a:latin typeface="Gmarket Sans Medium" pitchFamily="34" charset="0"/>
                <a:cs typeface="Gmarket Sans Medium" pitchFamily="34" charset="0"/>
              </a:rPr>
              <a:t>워</a:t>
            </a:r>
            <a:r>
              <a:rPr lang="en-US" sz="2900" dirty="0" smtClean="0">
                <a:solidFill>
                  <a:srgbClr val="775eee"/>
                </a:solidFill>
                <a:latin typeface="Gmarket Sans Medium" pitchFamily="34" charset="0"/>
                <a:cs typeface="Gmarket Sans Medium" pitchFamily="34" charset="0"/>
              </a:rPr>
              <a:t>드</a:t>
            </a:r>
            <a:r>
              <a:rPr lang="en-US" sz="2900" dirty="0" smtClean="0">
                <a:solidFill>
                  <a:srgbClr val="775eee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900" dirty="0" smtClean="0">
                <a:solidFill>
                  <a:srgbClr val="775eee"/>
                </a:solidFill>
                <a:latin typeface="Gmarket Sans Medium" pitchFamily="34" charset="0"/>
                <a:cs typeface="Gmarket Sans Medium" pitchFamily="34" charset="0"/>
              </a:rPr>
              <a:t>#</a:t>
            </a:r>
            <a:r>
              <a:rPr lang="en-US" sz="2900" dirty="0" smtClean="0">
                <a:solidFill>
                  <a:srgbClr val="775eee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900" dirty="0" smtClean="0">
                <a:solidFill>
                  <a:srgbClr val="775eee"/>
                </a:solidFill>
                <a:latin typeface="Gmarket Sans Medium" pitchFamily="34" charset="0"/>
                <a:cs typeface="Gmarket Sans Medium" pitchFamily="34" charset="0"/>
              </a:rPr>
              <a:t>키</a:t>
            </a:r>
            <a:r>
              <a:rPr lang="en-US" sz="2900" dirty="0" smtClean="0">
                <a:solidFill>
                  <a:srgbClr val="775eee"/>
                </a:solidFill>
                <a:latin typeface="Gmarket Sans Medium" pitchFamily="34" charset="0"/>
                <a:cs typeface="Gmarket Sans Medium" pitchFamily="34" charset="0"/>
              </a:rPr>
              <a:t>워</a:t>
            </a:r>
            <a:r>
              <a:rPr lang="en-US" sz="2900" dirty="0" smtClean="0">
                <a:solidFill>
                  <a:srgbClr val="775eee"/>
                </a:solidFill>
                <a:latin typeface="Gmarket Sans Medium" pitchFamily="34" charset="0"/>
                <a:cs typeface="Gmarket Sans Medium" pitchFamily="34" charset="0"/>
              </a:rPr>
              <a:t>드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427978" y="9593802"/>
            <a:ext cx="460127" cy="45332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17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7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7381101" y="9593802"/>
            <a:ext cx="460127" cy="45332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17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7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457549" y="6728630"/>
            <a:ext cx="1983557" cy="119997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0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2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457549" y="7584409"/>
            <a:ext cx="7151334" cy="163805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련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된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.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폰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는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G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마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켓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산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스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M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e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d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i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u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m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고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,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폰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크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기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는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2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p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t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니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다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.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행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3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,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장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평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9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7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%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니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다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.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6812650" y="3903952"/>
            <a:ext cx="1809596" cy="119997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0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1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6812650" y="4759730"/>
            <a:ext cx="7151334" cy="163805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련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된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.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폰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는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G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마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켓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산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스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M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e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d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i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u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m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고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,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폰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크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기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는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2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p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t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니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다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.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행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3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,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장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평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9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7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%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니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다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.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6812650" y="6728630"/>
            <a:ext cx="1952453" cy="119997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0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3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6812650" y="7584409"/>
            <a:ext cx="7161311" cy="163805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련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된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.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폰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는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G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마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켓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산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스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M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e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d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i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u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m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고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,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폰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크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기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는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2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p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t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니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다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.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행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3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,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장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평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9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7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%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니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다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.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13251491" y="7622504"/>
            <a:ext cx="4744686" cy="163805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"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이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미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지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와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관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련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된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부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또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는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강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조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하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고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자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하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는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핵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심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"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7549" y="1174059"/>
            <a:ext cx="2404153" cy="50342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0</a:t>
            </a:r>
            <a:r>
              <a:rPr lang="en-US" sz="1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2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375370" y="1172280"/>
            <a:ext cx="4416747" cy="533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2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 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643" y="4047619"/>
            <a:ext cx="4685714" cy="4685714"/>
            <a:chOff x="2694643" y="4047619"/>
            <a:chExt cx="4685714" cy="4685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4643" y="4047619"/>
              <a:ext cx="4685714" cy="46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88410" y="4047619"/>
            <a:ext cx="4685714" cy="4685714"/>
            <a:chOff x="10988410" y="4047619"/>
            <a:chExt cx="4685714" cy="468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88410" y="4047619"/>
              <a:ext cx="4685714" cy="46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62999" y="4260788"/>
            <a:ext cx="4201845" cy="4201845"/>
            <a:chOff x="7062999" y="4260788"/>
            <a:chExt cx="4201845" cy="420184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62999" y="4260788"/>
              <a:ext cx="4201845" cy="4201845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462099" y="5542435"/>
            <a:ext cx="3150802" cy="85184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키</a:t>
            </a:r>
            <a:r>
              <a:rPr lang="en-US" sz="3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워</a:t>
            </a:r>
            <a:r>
              <a:rPr lang="en-US" sz="3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드</a:t>
            </a:r>
            <a:r>
              <a:rPr lang="en-US" sz="3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3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입</a:t>
            </a:r>
            <a:r>
              <a:rPr lang="en-US" sz="3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력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2698357" y="6510181"/>
            <a:ext cx="4678285" cy="168611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키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워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드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와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 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관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련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된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 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세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부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내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용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을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 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입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력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해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주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세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요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.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 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세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 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줄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 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정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도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 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입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력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해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주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시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면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 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보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기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 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좋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습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니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다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.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7276437" y="5367370"/>
            <a:ext cx="3774970" cy="218404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46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키</a:t>
            </a:r>
            <a:r>
              <a:rPr lang="en-US" sz="46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워</a:t>
            </a:r>
            <a:r>
              <a:rPr lang="en-US" sz="46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드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46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입</a:t>
            </a:r>
            <a:r>
              <a:rPr lang="en-US" sz="46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력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7000992" y="6899305"/>
            <a:ext cx="4325860" cy="102854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핵</a:t>
            </a:r>
            <a:r>
              <a:rPr lang="en-US" sz="200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심</a:t>
            </a:r>
            <a:r>
              <a:rPr lang="en-US" sz="200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문</a:t>
            </a:r>
            <a:r>
              <a:rPr lang="en-US" sz="200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장</a:t>
            </a:r>
            <a:r>
              <a:rPr lang="en-US" sz="200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을</a:t>
            </a:r>
            <a:r>
              <a:rPr lang="en-US" sz="200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 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00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입</a:t>
            </a:r>
            <a:r>
              <a:rPr lang="en-US" sz="200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력</a:t>
            </a:r>
            <a:r>
              <a:rPr lang="en-US" sz="200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해</a:t>
            </a:r>
            <a:r>
              <a:rPr lang="en-US" sz="200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주</a:t>
            </a:r>
            <a:r>
              <a:rPr lang="en-US" sz="200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세</a:t>
            </a:r>
            <a:r>
              <a:rPr lang="en-US" sz="200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요</a:t>
            </a:r>
            <a:r>
              <a:rPr lang="en-US" sz="200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 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1755866" y="5542435"/>
            <a:ext cx="3150802" cy="85184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키</a:t>
            </a:r>
            <a:r>
              <a:rPr lang="en-US" sz="3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워</a:t>
            </a:r>
            <a:r>
              <a:rPr lang="en-US" sz="3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드</a:t>
            </a:r>
            <a:r>
              <a:rPr lang="en-US" sz="3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3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입</a:t>
            </a:r>
            <a:r>
              <a:rPr lang="en-US" sz="3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력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10992125" y="6510181"/>
            <a:ext cx="4678285" cy="168611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키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워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드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와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 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관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련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된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 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세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부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내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용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을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 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입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력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해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주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세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요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.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 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세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 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줄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 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정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도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 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입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력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해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주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시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면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 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보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기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 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좋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습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니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다</a:t>
            </a:r>
            <a:r>
              <a:rPr lang="en-US" sz="2100" dirty="0" smtClean="0">
                <a:solidFill>
                  <a:srgbClr val="595959"/>
                </a:solidFill>
                <a:latin typeface="Gmarket Sans Light" pitchFamily="34" charset="0"/>
                <a:cs typeface="Gmarket Sans Light" pitchFamily="34" charset="0"/>
              </a:rPr>
              <a:t>.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1457549" y="2542703"/>
            <a:ext cx="9499391" cy="137736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내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용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을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입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력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해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주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세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요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8015476" y="2611991"/>
            <a:ext cx="13148214" cy="108568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재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페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련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된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.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페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의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약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서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두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장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정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로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셔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좋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습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니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다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.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4780025" y="5255238"/>
            <a:ext cx="514949" cy="106667"/>
            <a:chOff x="4780025" y="5255238"/>
            <a:chExt cx="514949" cy="10666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80025" y="5255238"/>
              <a:ext cx="514949" cy="1066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073793" y="5255238"/>
            <a:ext cx="514949" cy="106667"/>
            <a:chOff x="13073793" y="5255238"/>
            <a:chExt cx="514949" cy="10666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73793" y="5255238"/>
              <a:ext cx="514949" cy="106667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427978" y="9593802"/>
            <a:ext cx="460127" cy="45332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17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8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17381101" y="9593802"/>
            <a:ext cx="460127" cy="45332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17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8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7549" y="1174059"/>
            <a:ext cx="2404153" cy="50342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C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o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n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t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e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n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t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s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1461084" y="1172280"/>
            <a:ext cx="5331033" cy="533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안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녕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하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블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루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베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리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니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다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3261905" y="1283810"/>
            <a:ext cx="10273810" cy="106667"/>
            <a:chOff x="3261905" y="1283810"/>
            <a:chExt cx="10273810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1905" y="1283810"/>
              <a:ext cx="10273810" cy="10666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85638" y="7047302"/>
            <a:ext cx="6411198" cy="77331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목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차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를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입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력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해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주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세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요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3329333" y="5782280"/>
            <a:ext cx="2285714" cy="123048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6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하</a:t>
            </a:r>
            <a:r>
              <a:rPr lang="en-US" sz="46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나</a:t>
            </a:r>
            <a:r>
              <a:rPr lang="en-US" sz="46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,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32766" y="7781072"/>
            <a:ext cx="4916942" cy="533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부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632766" y="8191255"/>
            <a:ext cx="4916942" cy="533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부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2384292" y="3649363"/>
            <a:ext cx="2962620" cy="356933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34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0</a:t>
            </a:r>
            <a:r>
              <a:rPr lang="en-US" sz="134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1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5937258" y="7047302"/>
            <a:ext cx="6411198" cy="77331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목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차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를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입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력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해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주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세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요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8380952" y="5782280"/>
            <a:ext cx="2285714" cy="123048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6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두</a:t>
            </a:r>
            <a:r>
              <a:rPr lang="en-US" sz="46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울</a:t>
            </a:r>
            <a:r>
              <a:rPr lang="en-US" sz="46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,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6684386" y="7781072"/>
            <a:ext cx="4916942" cy="533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부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6684386" y="8191255"/>
            <a:ext cx="4916942" cy="533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부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7051590" y="3649363"/>
            <a:ext cx="3668548" cy="356933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34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0</a:t>
            </a:r>
            <a:r>
              <a:rPr lang="en-US" sz="134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2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1078544" y="7047302"/>
            <a:ext cx="6411198" cy="77331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목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차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를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입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력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해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주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세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요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3522239" y="5782280"/>
            <a:ext cx="2285714" cy="123048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6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세</a:t>
            </a:r>
            <a:r>
              <a:rPr lang="en-US" sz="46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엣</a:t>
            </a:r>
            <a:r>
              <a:rPr lang="en-US" sz="46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,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1825672" y="7781072"/>
            <a:ext cx="4916942" cy="533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부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1825672" y="8191255"/>
            <a:ext cx="4916942" cy="533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부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11856460" y="3649363"/>
            <a:ext cx="4404095" cy="356933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34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0</a:t>
            </a:r>
            <a:r>
              <a:rPr lang="en-US" sz="134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3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133065" y="5939707"/>
            <a:ext cx="438095" cy="438095"/>
            <a:chOff x="6133065" y="5939707"/>
            <a:chExt cx="438095" cy="43809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33065" y="5939707"/>
              <a:ext cx="438095" cy="4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18018" y="5939707"/>
            <a:ext cx="438095" cy="438095"/>
            <a:chOff x="11518018" y="5939707"/>
            <a:chExt cx="438095" cy="43809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18018" y="5939707"/>
              <a:ext cx="438095" cy="438095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426094" y="9593802"/>
            <a:ext cx="463897" cy="45332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17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9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7379217" y="9593802"/>
            <a:ext cx="463897" cy="45332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17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9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7549" y="1174059"/>
            <a:ext cx="2404153" cy="50342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0</a:t>
            </a:r>
            <a:r>
              <a:rPr lang="en-US" sz="1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2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375370" y="1172280"/>
            <a:ext cx="4416747" cy="533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2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 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57549" y="2542703"/>
            <a:ext cx="9499391" cy="137736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내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용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을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입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력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해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주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세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요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8015476" y="2611991"/>
            <a:ext cx="13148214" cy="108568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페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는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빅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데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터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느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낌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의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페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니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다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.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원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형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형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안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에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키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워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드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를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.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키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워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드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는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한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만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큼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추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셔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좋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습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니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다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.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7589548" y="4270891"/>
            <a:ext cx="3115212" cy="3115212"/>
            <a:chOff x="7589548" y="4270891"/>
            <a:chExt cx="3115212" cy="311521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9548" y="4270891"/>
              <a:ext cx="3115212" cy="31152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492481" y="5683270"/>
            <a:ext cx="1990995" cy="1990995"/>
            <a:chOff x="5492481" y="5683270"/>
            <a:chExt cx="1990995" cy="199099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92481" y="5683270"/>
              <a:ext cx="1990995" cy="19909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935624" y="5311503"/>
            <a:ext cx="1730821" cy="1730821"/>
            <a:chOff x="12935624" y="5311503"/>
            <a:chExt cx="1730821" cy="173082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35624" y="5311503"/>
              <a:ext cx="1730821" cy="17308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71717" y="4087984"/>
            <a:ext cx="1223520" cy="1223520"/>
            <a:chOff x="6871717" y="4087984"/>
            <a:chExt cx="1223520" cy="122352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71717" y="4087984"/>
              <a:ext cx="1223520" cy="122352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987699" y="3881164"/>
            <a:ext cx="1378875" cy="1378875"/>
            <a:chOff x="10987699" y="3881164"/>
            <a:chExt cx="1378875" cy="137887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87699" y="3881164"/>
              <a:ext cx="1378875" cy="137887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660783" y="6370864"/>
            <a:ext cx="1428309" cy="1428309"/>
            <a:chOff x="10660783" y="6370864"/>
            <a:chExt cx="1428309" cy="142830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60783" y="6370864"/>
              <a:ext cx="1428309" cy="142830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134957" y="5789624"/>
            <a:ext cx="289404" cy="289404"/>
            <a:chOff x="15134957" y="5789624"/>
            <a:chExt cx="289404" cy="28940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134957" y="5789624"/>
              <a:ext cx="289404" cy="28940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840467" y="4803815"/>
            <a:ext cx="1187359" cy="1187359"/>
            <a:chOff x="3840467" y="4803815"/>
            <a:chExt cx="1187359" cy="118735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40467" y="4803815"/>
              <a:ext cx="1187359" cy="118735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737387" y="4548241"/>
            <a:ext cx="303005" cy="303005"/>
            <a:chOff x="2737387" y="4548241"/>
            <a:chExt cx="303005" cy="30300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37387" y="4548241"/>
              <a:ext cx="303005" cy="30300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089092" y="5868543"/>
            <a:ext cx="272131" cy="272131"/>
            <a:chOff x="12089092" y="5868543"/>
            <a:chExt cx="272131" cy="27213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89092" y="5868543"/>
              <a:ext cx="272131" cy="272131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7570889" y="5342072"/>
            <a:ext cx="3146081" cy="167875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4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핵</a:t>
            </a:r>
            <a:r>
              <a:rPr lang="en-US" sz="34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심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34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키</a:t>
            </a:r>
            <a:r>
              <a:rPr lang="en-US" sz="34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워</a:t>
            </a:r>
            <a:r>
              <a:rPr lang="en-US" sz="34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드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5242146" y="6254423"/>
            <a:ext cx="2437926" cy="130088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K</a:t>
            </a:r>
            <a:r>
              <a:rPr lang="en-US" sz="27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e</a:t>
            </a:r>
            <a:r>
              <a:rPr lang="en-US" sz="27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y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7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w</a:t>
            </a:r>
            <a:r>
              <a:rPr lang="en-US" sz="27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o</a:t>
            </a:r>
            <a:r>
              <a:rPr lang="en-US" sz="27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r</a:t>
            </a:r>
            <a:r>
              <a:rPr lang="en-US" sz="27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d</a:t>
            </a:r>
            <a:endParaRPr lang="en-US" dirty="0"/>
          </a:p>
        </p:txBody>
      </p:sp>
      <p:sp>
        <p:nvSpPr>
          <p:cNvPr id="41" name="Object 41"/>
          <p:cNvSpPr txBox="1"/>
          <p:nvPr/>
        </p:nvSpPr>
        <p:spPr>
          <a:xfrm>
            <a:off x="12746603" y="5815535"/>
            <a:ext cx="2102540" cy="112587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3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키</a:t>
            </a:r>
            <a:r>
              <a:rPr lang="en-US" sz="23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워</a:t>
            </a:r>
            <a:r>
              <a:rPr lang="en-US" sz="23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드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3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3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endParaRPr lang="en-US" dirty="0"/>
          </a:p>
        </p:txBody>
      </p:sp>
      <p:sp>
        <p:nvSpPr>
          <p:cNvPr id="42" name="Object 42"/>
          <p:cNvSpPr txBox="1"/>
          <p:nvPr/>
        </p:nvSpPr>
        <p:spPr>
          <a:xfrm>
            <a:off x="10509876" y="6872105"/>
            <a:ext cx="1735059" cy="62127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3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키</a:t>
            </a:r>
            <a:r>
              <a:rPr lang="en-US" sz="23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워</a:t>
            </a:r>
            <a:r>
              <a:rPr lang="en-US" sz="23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드</a:t>
            </a:r>
            <a:endParaRPr lang="en-US" dirty="0"/>
          </a:p>
        </p:txBody>
      </p:sp>
      <p:sp>
        <p:nvSpPr>
          <p:cNvPr id="43" name="Object 43"/>
          <p:cNvSpPr txBox="1"/>
          <p:nvPr/>
        </p:nvSpPr>
        <p:spPr>
          <a:xfrm>
            <a:off x="6710774" y="4537663"/>
            <a:ext cx="1545404" cy="55336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1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키</a:t>
            </a:r>
            <a:r>
              <a:rPr lang="en-US" sz="21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워</a:t>
            </a:r>
            <a:r>
              <a:rPr lang="en-US" sz="21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드</a:t>
            </a:r>
            <a:endParaRPr lang="en-US" dirty="0"/>
          </a:p>
        </p:txBody>
      </p:sp>
      <p:sp>
        <p:nvSpPr>
          <p:cNvPr id="44" name="Object 44"/>
          <p:cNvSpPr txBox="1"/>
          <p:nvPr/>
        </p:nvSpPr>
        <p:spPr>
          <a:xfrm>
            <a:off x="10618899" y="4283546"/>
            <a:ext cx="2116273" cy="108030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키</a:t>
            </a:r>
            <a:r>
              <a:rPr lang="en-US" sz="22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워</a:t>
            </a:r>
            <a:r>
              <a:rPr lang="en-US" sz="22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드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2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2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endParaRPr lang="en-US" dirty="0"/>
          </a:p>
        </p:txBody>
      </p:sp>
      <p:grpSp>
        <p:nvGrpSpPr>
          <p:cNvPr id="1012" name="그룹 1012"/>
          <p:cNvGrpSpPr/>
          <p:nvPr/>
        </p:nvGrpSpPr>
        <p:grpSpPr>
          <a:xfrm>
            <a:off x="10632768" y="7278956"/>
            <a:ext cx="520217" cy="520217"/>
            <a:chOff x="10632768" y="7278956"/>
            <a:chExt cx="520217" cy="520217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632768" y="7278956"/>
              <a:ext cx="520217" cy="520217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3714836" y="5128747"/>
            <a:ext cx="1427017" cy="93800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9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키</a:t>
            </a:r>
            <a:r>
              <a:rPr lang="en-US" sz="19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워</a:t>
            </a:r>
            <a:r>
              <a:rPr lang="en-US" sz="19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드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19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19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endParaRPr lang="en-US" dirty="0"/>
          </a:p>
        </p:txBody>
      </p:sp>
      <p:grpSp>
        <p:nvGrpSpPr>
          <p:cNvPr id="1013" name="그룹 1013"/>
          <p:cNvGrpSpPr/>
          <p:nvPr/>
        </p:nvGrpSpPr>
        <p:grpSpPr>
          <a:xfrm>
            <a:off x="10367415" y="4291629"/>
            <a:ext cx="232388" cy="232388"/>
            <a:chOff x="10367415" y="4291629"/>
            <a:chExt cx="232388" cy="23238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367415" y="4291629"/>
              <a:ext cx="232388" cy="23238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175389" y="4570601"/>
            <a:ext cx="405947" cy="405947"/>
            <a:chOff x="14175389" y="4570601"/>
            <a:chExt cx="405947" cy="405947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175389" y="4570601"/>
              <a:ext cx="405947" cy="40594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896315" y="5072347"/>
            <a:ext cx="450774" cy="450774"/>
            <a:chOff x="5896315" y="5072347"/>
            <a:chExt cx="450774" cy="450774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896315" y="5072347"/>
              <a:ext cx="450774" cy="450774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427978" y="9593802"/>
            <a:ext cx="460127" cy="45332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1</a:t>
            </a:r>
            <a:r>
              <a:rPr lang="en-US" sz="17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endParaRPr lang="en-US" dirty="0"/>
          </a:p>
        </p:txBody>
      </p:sp>
      <p:sp>
        <p:nvSpPr>
          <p:cNvPr id="59" name="Object 59"/>
          <p:cNvSpPr txBox="1"/>
          <p:nvPr/>
        </p:nvSpPr>
        <p:spPr>
          <a:xfrm>
            <a:off x="17381101" y="9593802"/>
            <a:ext cx="460127" cy="45332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1</a:t>
            </a:r>
            <a:r>
              <a:rPr lang="en-US" sz="17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endParaRPr lang="en-US" dirty="0"/>
          </a:p>
        </p:txBody>
      </p:sp>
      <p:sp>
        <p:nvSpPr>
          <p:cNvPr id="60" name="Object 60"/>
          <p:cNvSpPr txBox="1"/>
          <p:nvPr/>
        </p:nvSpPr>
        <p:spPr>
          <a:xfrm>
            <a:off x="1296651" y="8393625"/>
            <a:ext cx="15692413" cy="60380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3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상</a:t>
            </a:r>
            <a:r>
              <a:rPr lang="en-US" sz="23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단</a:t>
            </a:r>
            <a:r>
              <a:rPr lang="en-US" sz="23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3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키</a:t>
            </a:r>
            <a:r>
              <a:rPr lang="en-US" sz="23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워</a:t>
            </a:r>
            <a:r>
              <a:rPr lang="en-US" sz="23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드</a:t>
            </a:r>
            <a:r>
              <a:rPr lang="en-US" sz="23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와</a:t>
            </a:r>
            <a:r>
              <a:rPr lang="en-US" sz="23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3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3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부</a:t>
            </a:r>
            <a:r>
              <a:rPr lang="en-US" sz="23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3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3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3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또</a:t>
            </a:r>
            <a:r>
              <a:rPr lang="en-US" sz="23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는</a:t>
            </a:r>
            <a:r>
              <a:rPr lang="en-US" sz="23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3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강</a:t>
            </a:r>
            <a:r>
              <a:rPr lang="en-US" sz="23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조</a:t>
            </a:r>
            <a:r>
              <a:rPr lang="en-US" sz="23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하</a:t>
            </a:r>
            <a:r>
              <a:rPr lang="en-US" sz="23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고</a:t>
            </a:r>
            <a:r>
              <a:rPr lang="en-US" sz="23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자</a:t>
            </a:r>
            <a:r>
              <a:rPr lang="en-US" sz="23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3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하</a:t>
            </a:r>
            <a:r>
              <a:rPr lang="en-US" sz="23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는</a:t>
            </a:r>
            <a:r>
              <a:rPr lang="en-US" sz="23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3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핵</a:t>
            </a:r>
            <a:r>
              <a:rPr lang="en-US" sz="23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심</a:t>
            </a:r>
            <a:r>
              <a:rPr lang="en-US" sz="23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3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문</a:t>
            </a:r>
            <a:r>
              <a:rPr lang="en-US" sz="23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장</a:t>
            </a:r>
            <a:r>
              <a:rPr lang="en-US" sz="23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3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3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3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3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3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3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3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18641" y="7346898"/>
            <a:ext cx="6203581" cy="867688"/>
            <a:chOff x="10018641" y="7346898"/>
            <a:chExt cx="6203581" cy="8676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18641" y="7346898"/>
              <a:ext cx="6203581" cy="8676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18641" y="5413565"/>
            <a:ext cx="7272364" cy="867688"/>
            <a:chOff x="10018641" y="5413565"/>
            <a:chExt cx="7272364" cy="86768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18641" y="5413565"/>
              <a:ext cx="7272364" cy="8676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48677" y="5165632"/>
            <a:ext cx="1361429" cy="1361429"/>
            <a:chOff x="15248677" y="5165632"/>
            <a:chExt cx="1361429" cy="136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48677" y="5165632"/>
              <a:ext cx="1361429" cy="136142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457549" y="1174059"/>
            <a:ext cx="2404153" cy="50342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0</a:t>
            </a:r>
            <a:r>
              <a:rPr lang="en-US" sz="1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3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2375370" y="1172280"/>
            <a:ext cx="4416747" cy="533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3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 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457549" y="2542703"/>
            <a:ext cx="9499391" cy="137736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내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용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을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입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력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해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주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세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요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8015476" y="2611991"/>
            <a:ext cx="13148214" cy="108568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재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페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련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된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.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페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의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약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서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두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장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정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로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셔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좋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습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니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다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.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400406" y="5490228"/>
            <a:ext cx="3185105" cy="119997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1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9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5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0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s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400406" y="7442109"/>
            <a:ext cx="3185105" cy="119997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2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0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3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9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s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3918158" y="5535642"/>
            <a:ext cx="7408477" cy="108568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련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된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.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사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람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,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구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등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에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한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수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치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를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시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좋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습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니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다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.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3918158" y="7468475"/>
            <a:ext cx="7437049" cy="108568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련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된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.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사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람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,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구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등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에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한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수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치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를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시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좋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습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니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다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.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452584" y="6775797"/>
            <a:ext cx="15380546" cy="164571"/>
            <a:chOff x="1452584" y="6775797"/>
            <a:chExt cx="15380546" cy="16457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2584" y="6775797"/>
              <a:ext cx="15380546" cy="164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52584" y="4825905"/>
            <a:ext cx="15380546" cy="164571"/>
            <a:chOff x="1452584" y="4825905"/>
            <a:chExt cx="15380546" cy="16457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52584" y="4825905"/>
              <a:ext cx="15380546" cy="1645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52584" y="8603429"/>
            <a:ext cx="15380546" cy="164571"/>
            <a:chOff x="1452584" y="8603429"/>
            <a:chExt cx="15380546" cy="16457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2584" y="8603429"/>
              <a:ext cx="15380546" cy="164571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9142857" y="5529169"/>
            <a:ext cx="942857" cy="119997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&gt;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9142857" y="7442109"/>
            <a:ext cx="914286" cy="119997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&gt;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5352808" y="5489782"/>
            <a:ext cx="1153168" cy="775381"/>
            <a:chOff x="15352808" y="5489782"/>
            <a:chExt cx="1153168" cy="775381"/>
          </a:xfrm>
        </p:grpSpPr>
        <p:sp>
          <p:nvSpPr>
            <p:cNvPr id="34" name="Object 34"/>
            <p:cNvSpPr txBox="1"/>
            <p:nvPr/>
          </p:nvSpPr>
          <p:spPr>
            <a:xfrm>
              <a:off x="15064516" y="5489782"/>
              <a:ext cx="1729753" cy="707685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2700" dirty="0" smtClean="0">
                  <a:solidFill>
                    <a:srgbClr val="ffffff"/>
                  </a:solidFill>
                  <a:latin typeface="Gmarket Sans Bold" pitchFamily="34" charset="0"/>
                  <a:cs typeface="Gmarket Sans Bold" pitchFamily="34" charset="0"/>
                </a:rPr>
                <a:t>7</a:t>
              </a:r>
              <a:r>
                <a:rPr lang="en-US" sz="2700" dirty="0" smtClean="0">
                  <a:solidFill>
                    <a:srgbClr val="ffffff"/>
                  </a:solidFill>
                  <a:latin typeface="Gmarket Sans Bold" pitchFamily="34" charset="0"/>
                  <a:cs typeface="Gmarket Sans Bold" pitchFamily="34" charset="0"/>
                </a:rPr>
                <a:t>0</a:t>
              </a:r>
              <a:r>
                <a:rPr lang="en-US" sz="2700" dirty="0" smtClean="0">
                  <a:solidFill>
                    <a:srgbClr val="ffffff"/>
                  </a:solidFill>
                  <a:latin typeface="Gmarket Sans Bold" pitchFamily="34" charset="0"/>
                  <a:cs typeface="Gmarket Sans Bold" pitchFamily="34" charset="0"/>
                </a:rPr>
                <a:t>0</a:t>
              </a:r>
              <a:endParaRPr lang="en-US" dirty="0"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15362968" y="5903271"/>
              <a:ext cx="1132847" cy="542837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  <a:latin typeface="Gmarket Sans Medium" pitchFamily="34" charset="0"/>
                  <a:cs typeface="Gmarket Sans Medium" pitchFamily="34" charset="0"/>
                </a:rPr>
                <a:t>만</a:t>
              </a:r>
              <a:r>
                <a:rPr lang="en-US" sz="2000" dirty="0" smtClean="0">
                  <a:solidFill>
                    <a:srgbClr val="ffffff"/>
                  </a:solidFill>
                  <a:latin typeface="Gmarket Sans Medium" pitchFamily="34" charset="0"/>
                  <a:cs typeface="Gmarket Sans Medium" pitchFamily="34" charset="0"/>
                </a:rPr>
                <a:t>명</a:t>
              </a:r>
              <a:endParaRPr lang="en-US" dirty="0"/>
            </a:p>
          </p:txBody>
        </p:sp>
      </p:grpSp>
      <p:grpSp>
        <p:nvGrpSpPr>
          <p:cNvPr id="1009" name="그룹 1009"/>
          <p:cNvGrpSpPr/>
          <p:nvPr/>
        </p:nvGrpSpPr>
        <p:grpSpPr>
          <a:xfrm>
            <a:off x="15444398" y="7291918"/>
            <a:ext cx="969987" cy="969987"/>
            <a:chOff x="15444398" y="7291918"/>
            <a:chExt cx="969987" cy="969987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444398" y="7291918"/>
              <a:ext cx="969987" cy="96998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518589" y="7522867"/>
            <a:ext cx="821606" cy="552441"/>
            <a:chOff x="15518589" y="7522867"/>
            <a:chExt cx="821606" cy="552441"/>
          </a:xfrm>
        </p:grpSpPr>
        <p:sp>
          <p:nvSpPr>
            <p:cNvPr id="41" name="Object 41"/>
            <p:cNvSpPr txBox="1"/>
            <p:nvPr/>
          </p:nvSpPr>
          <p:spPr>
            <a:xfrm>
              <a:off x="15313187" y="7522867"/>
              <a:ext cx="1232409" cy="504209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1900" dirty="0" smtClean="0">
                  <a:solidFill>
                    <a:srgbClr val="ffffff"/>
                  </a:solidFill>
                  <a:latin typeface="Gmarket Sans Bold" pitchFamily="34" charset="0"/>
                  <a:cs typeface="Gmarket Sans Bold" pitchFamily="34" charset="0"/>
                </a:rPr>
                <a:t>5</a:t>
              </a:r>
              <a:r>
                <a:rPr lang="en-US" sz="1900" dirty="0" smtClean="0">
                  <a:solidFill>
                    <a:srgbClr val="ffffff"/>
                  </a:solidFill>
                  <a:latin typeface="Gmarket Sans Bold" pitchFamily="34" charset="0"/>
                  <a:cs typeface="Gmarket Sans Bold" pitchFamily="34" charset="0"/>
                </a:rPr>
                <a:t>0</a:t>
              </a:r>
              <a:endParaRPr lang="en-US" dirty="0"/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15525828" y="7817469"/>
              <a:ext cx="807127" cy="386759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1500" dirty="0" smtClean="0">
                  <a:solidFill>
                    <a:srgbClr val="ffffff"/>
                  </a:solidFill>
                  <a:latin typeface="Gmarket Sans Medium" pitchFamily="34" charset="0"/>
                  <a:cs typeface="Gmarket Sans Medium" pitchFamily="34" charset="0"/>
                </a:rPr>
                <a:t>만</a:t>
              </a:r>
              <a:r>
                <a:rPr lang="en-US" sz="1500" dirty="0" smtClean="0">
                  <a:solidFill>
                    <a:srgbClr val="ffffff"/>
                  </a:solidFill>
                  <a:latin typeface="Gmarket Sans Medium" pitchFamily="34" charset="0"/>
                  <a:cs typeface="Gmarket Sans Medium" pitchFamily="34" charset="0"/>
                </a:rPr>
                <a:t>명</a:t>
              </a:r>
              <a:endParaRPr lang="en-US" dirty="0"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27978" y="9593802"/>
            <a:ext cx="460127" cy="45332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1</a:t>
            </a:r>
            <a:r>
              <a:rPr lang="en-US" sz="17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1</a:t>
            </a:r>
            <a:endParaRPr lang="en-US" dirty="0"/>
          </a:p>
        </p:txBody>
      </p:sp>
      <p:sp>
        <p:nvSpPr>
          <p:cNvPr id="45" name="Object 45"/>
          <p:cNvSpPr txBox="1"/>
          <p:nvPr/>
        </p:nvSpPr>
        <p:spPr>
          <a:xfrm>
            <a:off x="17381101" y="9593802"/>
            <a:ext cx="460127" cy="45332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1</a:t>
            </a:r>
            <a:r>
              <a:rPr lang="en-US" sz="17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57549" y="6171429"/>
            <a:ext cx="2542451" cy="2025002"/>
            <a:chOff x="1457549" y="6171429"/>
            <a:chExt cx="2542451" cy="20250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7549" y="6171429"/>
              <a:ext cx="2542451" cy="20250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03175" y="6723810"/>
            <a:ext cx="4349206" cy="1472621"/>
            <a:chOff x="3403175" y="6723810"/>
            <a:chExt cx="4349206" cy="147262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03175" y="6723810"/>
              <a:ext cx="4349206" cy="14726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00406" y="6190476"/>
            <a:ext cx="3329753" cy="2015478"/>
            <a:chOff x="6600406" y="6190476"/>
            <a:chExt cx="3329753" cy="201547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00406" y="6190476"/>
              <a:ext cx="3329753" cy="201547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68462" y="4685714"/>
            <a:ext cx="3398205" cy="3520240"/>
            <a:chOff x="9668462" y="4685714"/>
            <a:chExt cx="3398205" cy="352024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68462" y="4685714"/>
              <a:ext cx="3398205" cy="352024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98214" y="6000000"/>
            <a:ext cx="3658929" cy="2186907"/>
            <a:chOff x="12398214" y="6000000"/>
            <a:chExt cx="3658929" cy="218690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98214" y="6000000"/>
              <a:ext cx="3658929" cy="218690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577011" y="5904762"/>
            <a:ext cx="1197592" cy="2282145"/>
            <a:chOff x="15577011" y="5904762"/>
            <a:chExt cx="1197592" cy="22821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77011" y="5904762"/>
              <a:ext cx="1197592" cy="228214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457549" y="1174059"/>
            <a:ext cx="2404153" cy="50342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0</a:t>
            </a:r>
            <a:r>
              <a:rPr lang="en-US" sz="1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3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12375370" y="1172280"/>
            <a:ext cx="4416747" cy="533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3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 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457549" y="2542703"/>
            <a:ext cx="9499391" cy="137736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내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용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을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입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력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해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주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세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요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8015476" y="2611991"/>
            <a:ext cx="13148214" cy="108568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재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페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련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된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.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페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의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약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서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두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장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정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로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셔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좋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습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니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다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.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2140089" y="8370905"/>
            <a:ext cx="1267888" cy="47767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2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s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4059649" y="8370905"/>
            <a:ext cx="1267888" cy="47767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2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1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s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5979209" y="8370905"/>
            <a:ext cx="1267888" cy="47767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2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2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s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7898770" y="8370905"/>
            <a:ext cx="1267888" cy="47767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2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3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s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9818330" y="8370905"/>
            <a:ext cx="1267888" cy="47767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2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3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s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11737890" y="8370905"/>
            <a:ext cx="1267888" cy="47767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775eee"/>
                </a:solidFill>
                <a:latin typeface="Gmarket Sans Bold" pitchFamily="34" charset="0"/>
                <a:cs typeface="Gmarket Sans Bold" pitchFamily="34" charset="0"/>
              </a:rPr>
              <a:t>2</a:t>
            </a:r>
            <a:r>
              <a:rPr lang="en-US" sz="1800" dirty="0" smtClean="0">
                <a:solidFill>
                  <a:srgbClr val="775eee"/>
                </a:solidFill>
                <a:latin typeface="Gmarket Sans Bold" pitchFamily="34" charset="0"/>
                <a:cs typeface="Gmarket Sans Bold" pitchFamily="34" charset="0"/>
              </a:rPr>
              <a:t>0</a:t>
            </a:r>
            <a:r>
              <a:rPr lang="en-US" sz="1800" dirty="0" smtClean="0">
                <a:solidFill>
                  <a:srgbClr val="775eee"/>
                </a:solidFill>
                <a:latin typeface="Gmarket Sans Bold" pitchFamily="34" charset="0"/>
                <a:cs typeface="Gmarket Sans Bold" pitchFamily="34" charset="0"/>
              </a:rPr>
              <a:t>4</a:t>
            </a:r>
            <a:r>
              <a:rPr lang="en-US" sz="1800" dirty="0" smtClean="0">
                <a:solidFill>
                  <a:srgbClr val="775eee"/>
                </a:solidFill>
                <a:latin typeface="Gmarket Sans Bold" pitchFamily="34" charset="0"/>
                <a:cs typeface="Gmarket Sans Bold" pitchFamily="34" charset="0"/>
              </a:rPr>
              <a:t>0</a:t>
            </a:r>
            <a:r>
              <a:rPr lang="en-US" sz="1800" dirty="0" smtClean="0">
                <a:solidFill>
                  <a:srgbClr val="775eee"/>
                </a:solidFill>
                <a:latin typeface="Gmarket Sans Bold" pitchFamily="34" charset="0"/>
                <a:cs typeface="Gmarket Sans Bold" pitchFamily="34" charset="0"/>
              </a:rPr>
              <a:t>s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13657451" y="8370905"/>
            <a:ext cx="1267888" cy="47767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2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5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s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15577011" y="8370905"/>
            <a:ext cx="1267888" cy="47767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2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6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s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427978" y="9593802"/>
            <a:ext cx="460127" cy="45332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1</a:t>
            </a:r>
            <a:r>
              <a:rPr lang="en-US" sz="17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2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17381101" y="9593802"/>
            <a:ext cx="460127" cy="45332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1</a:t>
            </a:r>
            <a:r>
              <a:rPr lang="en-US" sz="17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2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457549" y="7949079"/>
            <a:ext cx="15357266" cy="437561"/>
            <a:chOff x="1457549" y="7949079"/>
            <a:chExt cx="15357266" cy="43756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57549" y="7949079"/>
              <a:ext cx="15357266" cy="437561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10076054" y="5923316"/>
            <a:ext cx="2583021" cy="4266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핵</a:t>
            </a:r>
            <a:r>
              <a:rPr lang="en-US" sz="16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심</a:t>
            </a:r>
            <a:r>
              <a:rPr lang="en-US" sz="16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키</a:t>
            </a:r>
            <a:r>
              <a:rPr lang="en-US" sz="16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워</a:t>
            </a:r>
            <a:r>
              <a:rPr lang="en-US" sz="16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드</a:t>
            </a:r>
            <a:endParaRPr lang="en-US" dirty="0"/>
          </a:p>
        </p:txBody>
      </p:sp>
      <p:sp>
        <p:nvSpPr>
          <p:cNvPr id="41" name="Object 41"/>
          <p:cNvSpPr txBox="1"/>
          <p:nvPr/>
        </p:nvSpPr>
        <p:spPr>
          <a:xfrm>
            <a:off x="6990339" y="7001097"/>
            <a:ext cx="2583021" cy="4266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핵</a:t>
            </a:r>
            <a:r>
              <a:rPr lang="en-US" sz="16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심</a:t>
            </a:r>
            <a:r>
              <a:rPr lang="en-US" sz="16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키</a:t>
            </a:r>
            <a:r>
              <a:rPr lang="en-US" sz="16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워</a:t>
            </a:r>
            <a:r>
              <a:rPr lang="en-US" sz="16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드</a:t>
            </a:r>
            <a:endParaRPr lang="en-US" dirty="0"/>
          </a:p>
        </p:txBody>
      </p:sp>
      <p:sp>
        <p:nvSpPr>
          <p:cNvPr id="42" name="Object 42"/>
          <p:cNvSpPr txBox="1"/>
          <p:nvPr/>
        </p:nvSpPr>
        <p:spPr>
          <a:xfrm>
            <a:off x="4286267" y="7330609"/>
            <a:ext cx="2583021" cy="4266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핵</a:t>
            </a:r>
            <a:r>
              <a:rPr lang="en-US" sz="16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심</a:t>
            </a:r>
            <a:r>
              <a:rPr lang="en-US" sz="16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키</a:t>
            </a:r>
            <a:r>
              <a:rPr lang="en-US" sz="16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워</a:t>
            </a:r>
            <a:r>
              <a:rPr lang="en-US" sz="16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드</a:t>
            </a:r>
            <a:endParaRPr lang="en-US" dirty="0"/>
          </a:p>
        </p:txBody>
      </p:sp>
      <p:sp>
        <p:nvSpPr>
          <p:cNvPr id="43" name="Object 43"/>
          <p:cNvSpPr txBox="1"/>
          <p:nvPr/>
        </p:nvSpPr>
        <p:spPr>
          <a:xfrm>
            <a:off x="1988819" y="6950304"/>
            <a:ext cx="1479911" cy="78321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핵</a:t>
            </a:r>
            <a:r>
              <a:rPr lang="en-US" sz="16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심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16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키</a:t>
            </a:r>
            <a:r>
              <a:rPr lang="en-US" sz="16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워</a:t>
            </a:r>
            <a:r>
              <a:rPr lang="en-US" sz="16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드</a:t>
            </a:r>
            <a:endParaRPr lang="en-US" dirty="0"/>
          </a:p>
        </p:txBody>
      </p:sp>
      <p:sp>
        <p:nvSpPr>
          <p:cNvPr id="44" name="Object 44"/>
          <p:cNvSpPr txBox="1"/>
          <p:nvPr/>
        </p:nvSpPr>
        <p:spPr>
          <a:xfrm>
            <a:off x="12936168" y="6792867"/>
            <a:ext cx="2583021" cy="4266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핵</a:t>
            </a:r>
            <a:r>
              <a:rPr lang="en-US" sz="16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심</a:t>
            </a:r>
            <a:r>
              <a:rPr lang="en-US" sz="16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키</a:t>
            </a:r>
            <a:r>
              <a:rPr lang="en-US" sz="16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워</a:t>
            </a:r>
            <a:r>
              <a:rPr lang="en-US" sz="16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드</a:t>
            </a:r>
            <a:endParaRPr lang="en-US" dirty="0"/>
          </a:p>
        </p:txBody>
      </p:sp>
      <p:sp>
        <p:nvSpPr>
          <p:cNvPr id="45" name="Object 45"/>
          <p:cNvSpPr txBox="1"/>
          <p:nvPr/>
        </p:nvSpPr>
        <p:spPr>
          <a:xfrm>
            <a:off x="15429214" y="6985003"/>
            <a:ext cx="1484943" cy="78321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핵</a:t>
            </a:r>
            <a:r>
              <a:rPr lang="en-US" sz="16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심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16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키</a:t>
            </a:r>
            <a:r>
              <a:rPr lang="en-US" sz="16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워</a:t>
            </a:r>
            <a:r>
              <a:rPr lang="en-US" sz="16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드</a:t>
            </a:r>
            <a:endParaRPr lang="en-US" dirty="0"/>
          </a:p>
        </p:txBody>
      </p:sp>
      <p:sp>
        <p:nvSpPr>
          <p:cNvPr id="46" name="Object 46"/>
          <p:cNvSpPr txBox="1"/>
          <p:nvPr/>
        </p:nvSpPr>
        <p:spPr>
          <a:xfrm>
            <a:off x="9475435" y="6510461"/>
            <a:ext cx="3787226" cy="72969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간</a:t>
            </a:r>
            <a:r>
              <a:rPr lang="en-US" sz="140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략</a:t>
            </a:r>
            <a:r>
              <a:rPr lang="en-US" sz="140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한</a:t>
            </a:r>
            <a:r>
              <a:rPr lang="en-US" sz="140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세</a:t>
            </a:r>
            <a:r>
              <a:rPr lang="en-US" sz="140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부</a:t>
            </a:r>
            <a:r>
              <a:rPr lang="en-US" sz="140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내</a:t>
            </a:r>
            <a:r>
              <a:rPr lang="en-US" sz="140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용</a:t>
            </a:r>
            <a:r>
              <a:rPr lang="en-US" sz="140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을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140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입</a:t>
            </a:r>
            <a:r>
              <a:rPr lang="en-US" sz="140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력</a:t>
            </a:r>
            <a:r>
              <a:rPr lang="en-US" sz="140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해</a:t>
            </a:r>
            <a:r>
              <a:rPr lang="en-US" sz="140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주</a:t>
            </a:r>
            <a:r>
              <a:rPr lang="en-US" sz="140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세</a:t>
            </a:r>
            <a:r>
              <a:rPr lang="en-US" sz="140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요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12445833" y="3678874"/>
            <a:ext cx="1784894" cy="1159976"/>
            <a:chOff x="12445833" y="3678874"/>
            <a:chExt cx="1784894" cy="1159976"/>
          </a:xfrm>
        </p:grpSpPr>
        <p:sp>
          <p:nvSpPr>
            <p:cNvPr id="48" name="Object 48"/>
            <p:cNvSpPr txBox="1"/>
            <p:nvPr/>
          </p:nvSpPr>
          <p:spPr>
            <a:xfrm>
              <a:off x="12445833" y="3678874"/>
              <a:ext cx="1915436" cy="1739964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6500" dirty="0" smtClean="0">
                  <a:solidFill>
                    <a:srgbClr val="595959"/>
                  </a:solidFill>
                  <a:latin typeface="Gmarket Sans Bold" pitchFamily="34" charset="0"/>
                  <a:cs typeface="Gmarket Sans Bold" pitchFamily="34" charset="0"/>
                </a:rPr>
                <a:t>9</a:t>
              </a:r>
              <a:r>
                <a:rPr lang="en-US" sz="6500" dirty="0" smtClean="0">
                  <a:solidFill>
                    <a:srgbClr val="595959"/>
                  </a:solidFill>
                  <a:latin typeface="Gmarket Sans Bold" pitchFamily="34" charset="0"/>
                  <a:cs typeface="Gmarket Sans Bold" pitchFamily="34" charset="0"/>
                </a:rPr>
                <a:t>0</a:t>
              </a:r>
              <a:endParaRPr lang="en-US" dirty="0"/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13595423" y="4015663"/>
              <a:ext cx="952956" cy="1032233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3900" dirty="0" smtClean="0">
                  <a:solidFill>
                    <a:srgbClr val="595959"/>
                  </a:solidFill>
                  <a:latin typeface="Gmarket Sans Bold" pitchFamily="34" charset="0"/>
                  <a:cs typeface="Gmarket Sans Bold" pitchFamily="34" charset="0"/>
                </a:rPr>
                <a:t>%</a:t>
              </a:r>
              <a:endParaRPr lang="en-US" dirty="0"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2524084" y="4673802"/>
            <a:ext cx="4793155" cy="55547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1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핵</a:t>
            </a:r>
            <a:r>
              <a:rPr lang="en-US" sz="21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심</a:t>
            </a:r>
            <a:r>
              <a:rPr lang="en-US" sz="21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1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1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1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1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1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1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1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1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1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1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r>
              <a:rPr lang="en-US" sz="21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.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11438327" y="4022983"/>
            <a:ext cx="667100" cy="884817"/>
            <a:chOff x="11438327" y="4022983"/>
            <a:chExt cx="667100" cy="884817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11438327" y="4022983"/>
              <a:ext cx="667100" cy="8848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71766" y="5637471"/>
            <a:ext cx="11590139" cy="318516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감</a:t>
            </a:r>
            <a:r>
              <a:rPr lang="en-US" sz="1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사</a:t>
            </a:r>
            <a:r>
              <a:rPr lang="en-US" sz="1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합</a:t>
            </a:r>
            <a:r>
              <a:rPr lang="en-US" sz="1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니</a:t>
            </a:r>
            <a:r>
              <a:rPr lang="en-US" sz="1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다</a:t>
            </a:r>
            <a:r>
              <a:rPr lang="en-US" sz="1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,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789182" y="7453147"/>
            <a:ext cx="12991770" cy="220891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83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블</a:t>
            </a:r>
            <a:r>
              <a:rPr lang="en-US" sz="83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루</a:t>
            </a:r>
            <a:r>
              <a:rPr lang="en-US" sz="83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베</a:t>
            </a:r>
            <a:r>
              <a:rPr lang="en-US" sz="83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리</a:t>
            </a:r>
            <a:r>
              <a:rPr lang="en-US" sz="83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였</a:t>
            </a:r>
            <a:r>
              <a:rPr lang="en-US" sz="83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습</a:t>
            </a:r>
            <a:r>
              <a:rPr lang="en-US" sz="83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니</a:t>
            </a:r>
            <a:r>
              <a:rPr lang="en-US" sz="83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다</a:t>
            </a:r>
            <a:r>
              <a:rPr lang="en-US" sz="83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83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!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457549" y="6774725"/>
            <a:ext cx="7572488" cy="213328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프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레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젠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테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이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션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에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 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대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한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 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간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략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한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 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설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명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을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 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입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력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해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주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세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요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.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전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체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 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내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용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에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 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대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한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 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요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약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문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을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적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어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주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셔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도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 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좋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습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니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다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관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련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내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용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을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 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입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력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해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주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세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요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.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6134919" y="1172280"/>
            <a:ext cx="6015875" cy="533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블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루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베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리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에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대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한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이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 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457549" y="1174059"/>
            <a:ext cx="4070819" cy="50342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H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e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l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l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o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,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I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m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b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l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u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e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b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e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r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r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y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3791057" y="1172280"/>
            <a:ext cx="2886774" cy="533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1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3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2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5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4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홍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베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리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4456208" y="1283810"/>
            <a:ext cx="2943792" cy="106667"/>
            <a:chOff x="4456208" y="1283810"/>
            <a:chExt cx="2943792" cy="1066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4456208" y="1283810"/>
              <a:ext cx="2943792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75609" y="1283810"/>
            <a:ext cx="2943792" cy="106667"/>
            <a:chOff x="11275609" y="1283810"/>
            <a:chExt cx="2943792" cy="10666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1275609" y="1283810"/>
              <a:ext cx="2943792" cy="1066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1298" y="7968552"/>
            <a:ext cx="7770819" cy="105640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22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이</a:t>
            </a:r>
            <a:r>
              <a:rPr lang="en-US" sz="22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프</a:t>
            </a:r>
            <a:r>
              <a:rPr lang="en-US" sz="22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레</a:t>
            </a:r>
            <a:r>
              <a:rPr lang="en-US" sz="22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젠</a:t>
            </a:r>
            <a:r>
              <a:rPr lang="en-US" sz="22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테</a:t>
            </a:r>
            <a:r>
              <a:rPr lang="en-US" sz="22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이</a:t>
            </a:r>
            <a:r>
              <a:rPr lang="en-US" sz="22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션</a:t>
            </a:r>
            <a:r>
              <a:rPr lang="en-US" sz="22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은</a:t>
            </a:r>
            <a:r>
              <a:rPr lang="en-US" sz="22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캐</a:t>
            </a:r>
            <a:r>
              <a:rPr lang="en-US" sz="22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쥬</a:t>
            </a:r>
            <a:r>
              <a:rPr lang="en-US" sz="22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얼</a:t>
            </a:r>
            <a:r>
              <a:rPr lang="en-US" sz="22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한</a:t>
            </a:r>
            <a:r>
              <a:rPr lang="en-US" sz="22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분</a:t>
            </a:r>
            <a:r>
              <a:rPr lang="en-US" sz="22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위</a:t>
            </a:r>
            <a:r>
              <a:rPr lang="en-US" sz="22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기</a:t>
            </a:r>
            <a:r>
              <a:rPr lang="en-US" sz="22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의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22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발</a:t>
            </a:r>
            <a:r>
              <a:rPr lang="en-US" sz="22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표</a:t>
            </a:r>
            <a:r>
              <a:rPr lang="en-US" sz="22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를</a:t>
            </a:r>
            <a:r>
              <a:rPr lang="en-US" sz="22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위</a:t>
            </a:r>
            <a:r>
              <a:rPr lang="en-US" sz="22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한</a:t>
            </a:r>
            <a:r>
              <a:rPr lang="en-US" sz="22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템</a:t>
            </a:r>
            <a:r>
              <a:rPr lang="en-US" sz="22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플</a:t>
            </a:r>
            <a:r>
              <a:rPr lang="en-US" sz="22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릿</a:t>
            </a:r>
            <a:r>
              <a:rPr lang="en-US" sz="22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2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니</a:t>
            </a:r>
            <a:r>
              <a:rPr lang="en-US" sz="22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다</a:t>
            </a:r>
            <a:r>
              <a:rPr lang="en-US" sz="22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.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457549" y="1174059"/>
            <a:ext cx="1385105" cy="50342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I</a:t>
            </a:r>
            <a:r>
              <a:rPr lang="en-US" sz="1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n</a:t>
            </a:r>
            <a:r>
              <a:rPr lang="en-US" sz="1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t</a:t>
            </a:r>
            <a:r>
              <a:rPr lang="en-US" sz="1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r</a:t>
            </a:r>
            <a:r>
              <a:rPr lang="en-US" sz="1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o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457549" y="5838133"/>
            <a:ext cx="11070819" cy="440616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안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녕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하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세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요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,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블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루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베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리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입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니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다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!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이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프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레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젠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테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이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션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은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상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큼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한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블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루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베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리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색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을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포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인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트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로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사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용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한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템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플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릿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입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니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다</a:t>
            </a:r>
            <a:r>
              <a:rPr lang="en-US" sz="45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.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6354022" y="6926970"/>
            <a:ext cx="438095" cy="438095"/>
            <a:chOff x="16354022" y="6926970"/>
            <a:chExt cx="438095" cy="43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54022" y="6926970"/>
              <a:ext cx="438095" cy="43809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1461084" y="1172280"/>
            <a:ext cx="5331033" cy="533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안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녕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하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블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루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베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리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니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다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2666667" y="1283810"/>
            <a:ext cx="10869048" cy="106667"/>
            <a:chOff x="2666667" y="1283810"/>
            <a:chExt cx="10869048" cy="10666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6667" y="1283810"/>
              <a:ext cx="10869048" cy="10666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26094" y="9593802"/>
            <a:ext cx="463897" cy="45332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17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7379217" y="9593802"/>
            <a:ext cx="463897" cy="45332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17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7549" y="1174059"/>
            <a:ext cx="2404153" cy="50342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C</a:t>
            </a:r>
            <a:r>
              <a:rPr lang="en-US" sz="1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o</a:t>
            </a:r>
            <a:r>
              <a:rPr lang="en-US" sz="1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n</a:t>
            </a:r>
            <a:r>
              <a:rPr lang="en-US" sz="1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t</a:t>
            </a:r>
            <a:r>
              <a:rPr lang="en-US" sz="1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e</a:t>
            </a:r>
            <a:r>
              <a:rPr lang="en-US" sz="1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n</a:t>
            </a:r>
            <a:r>
              <a:rPr lang="en-US" sz="1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t</a:t>
            </a:r>
            <a:r>
              <a:rPr lang="en-US" sz="1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s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1461084" y="1172280"/>
            <a:ext cx="5331033" cy="533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안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녕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하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블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루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베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리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니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다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3261905" y="1283810"/>
            <a:ext cx="10273810" cy="106667"/>
            <a:chOff x="3261905" y="1283810"/>
            <a:chExt cx="10273810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1905" y="1283810"/>
              <a:ext cx="10273810" cy="10666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85638" y="7047302"/>
            <a:ext cx="6411198" cy="77331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목</a:t>
            </a:r>
            <a:r>
              <a:rPr lang="en-US" sz="2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차</a:t>
            </a:r>
            <a:r>
              <a:rPr lang="en-US" sz="2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를</a:t>
            </a:r>
            <a:r>
              <a:rPr lang="en-US" sz="2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2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입</a:t>
            </a:r>
            <a:r>
              <a:rPr lang="en-US" sz="2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력</a:t>
            </a:r>
            <a:r>
              <a:rPr lang="en-US" sz="2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해</a:t>
            </a:r>
            <a:r>
              <a:rPr lang="en-US" sz="2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주</a:t>
            </a:r>
            <a:r>
              <a:rPr lang="en-US" sz="2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세</a:t>
            </a:r>
            <a:r>
              <a:rPr lang="en-US" sz="2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요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3329333" y="5782280"/>
            <a:ext cx="2285714" cy="123048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6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하</a:t>
            </a:r>
            <a:r>
              <a:rPr lang="en-US" sz="46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나</a:t>
            </a:r>
            <a:r>
              <a:rPr lang="en-US" sz="46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,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32766" y="7781072"/>
            <a:ext cx="4916942" cy="533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632766" y="8191255"/>
            <a:ext cx="4916942" cy="533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2384292" y="3649363"/>
            <a:ext cx="2962620" cy="356933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34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0</a:t>
            </a:r>
            <a:r>
              <a:rPr lang="en-US" sz="134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1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5937258" y="7047302"/>
            <a:ext cx="6411198" cy="77331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목</a:t>
            </a:r>
            <a:r>
              <a:rPr lang="en-US" sz="2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차</a:t>
            </a:r>
            <a:r>
              <a:rPr lang="en-US" sz="2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를</a:t>
            </a:r>
            <a:r>
              <a:rPr lang="en-US" sz="2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2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입</a:t>
            </a:r>
            <a:r>
              <a:rPr lang="en-US" sz="2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력</a:t>
            </a:r>
            <a:r>
              <a:rPr lang="en-US" sz="2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해</a:t>
            </a:r>
            <a:r>
              <a:rPr lang="en-US" sz="2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주</a:t>
            </a:r>
            <a:r>
              <a:rPr lang="en-US" sz="2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세</a:t>
            </a:r>
            <a:r>
              <a:rPr lang="en-US" sz="2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요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8019048" y="5782280"/>
            <a:ext cx="2285714" cy="123048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46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두</a:t>
            </a:r>
            <a:r>
              <a:rPr lang="en-US" sz="46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울</a:t>
            </a:r>
            <a:r>
              <a:rPr lang="en-US" sz="46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,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6684386" y="7781072"/>
            <a:ext cx="4916942" cy="533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6684386" y="8191255"/>
            <a:ext cx="4916942" cy="533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7308583" y="3649363"/>
            <a:ext cx="3668548" cy="356933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34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0</a:t>
            </a:r>
            <a:r>
              <a:rPr lang="en-US" sz="134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2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1078544" y="7047302"/>
            <a:ext cx="6411198" cy="77331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목</a:t>
            </a:r>
            <a:r>
              <a:rPr lang="en-US" sz="2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차</a:t>
            </a:r>
            <a:r>
              <a:rPr lang="en-US" sz="2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를</a:t>
            </a:r>
            <a:r>
              <a:rPr lang="en-US" sz="2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2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입</a:t>
            </a:r>
            <a:r>
              <a:rPr lang="en-US" sz="2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력</a:t>
            </a:r>
            <a:r>
              <a:rPr lang="en-US" sz="2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해</a:t>
            </a:r>
            <a:r>
              <a:rPr lang="en-US" sz="2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주</a:t>
            </a:r>
            <a:r>
              <a:rPr lang="en-US" sz="2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세</a:t>
            </a:r>
            <a:r>
              <a:rPr lang="en-US" sz="2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요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3522239" y="5782280"/>
            <a:ext cx="2285714" cy="123048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6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세</a:t>
            </a:r>
            <a:r>
              <a:rPr lang="en-US" sz="46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엣</a:t>
            </a:r>
            <a:r>
              <a:rPr lang="en-US" sz="46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,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1825672" y="7781072"/>
            <a:ext cx="4916942" cy="533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1825672" y="8191255"/>
            <a:ext cx="4916942" cy="533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11856460" y="3649363"/>
            <a:ext cx="4404095" cy="356933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34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0</a:t>
            </a:r>
            <a:r>
              <a:rPr lang="en-US" sz="134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3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133065" y="5939707"/>
            <a:ext cx="438095" cy="438095"/>
            <a:chOff x="6133065" y="5939707"/>
            <a:chExt cx="438095" cy="43809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33065" y="5939707"/>
              <a:ext cx="438095" cy="4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18018" y="5939707"/>
            <a:ext cx="438095" cy="438095"/>
            <a:chOff x="11518018" y="5939707"/>
            <a:chExt cx="438095" cy="43809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18018" y="5939707"/>
              <a:ext cx="438095" cy="438095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426094" y="9593802"/>
            <a:ext cx="463897" cy="45332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17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7379217" y="9593802"/>
            <a:ext cx="463897" cy="45332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17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7549" y="1174059"/>
            <a:ext cx="2404153" cy="50342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C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o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n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t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e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n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t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s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1461084" y="1172280"/>
            <a:ext cx="5331033" cy="533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안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녕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하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블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루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베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리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니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다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3261905" y="1283810"/>
            <a:ext cx="10273810" cy="106667"/>
            <a:chOff x="3261905" y="1283810"/>
            <a:chExt cx="10273810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1905" y="1283810"/>
              <a:ext cx="10273810" cy="10666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85638" y="7047302"/>
            <a:ext cx="6411198" cy="77331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목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차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를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입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력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해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주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세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요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3329333" y="5782280"/>
            <a:ext cx="2285714" cy="123048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6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하</a:t>
            </a:r>
            <a:r>
              <a:rPr lang="en-US" sz="46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나</a:t>
            </a:r>
            <a:r>
              <a:rPr lang="en-US" sz="46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,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32766" y="7781072"/>
            <a:ext cx="4916942" cy="533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부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632766" y="8191255"/>
            <a:ext cx="4916942" cy="533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부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2384292" y="3649363"/>
            <a:ext cx="2962620" cy="356933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34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0</a:t>
            </a:r>
            <a:r>
              <a:rPr lang="en-US" sz="134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1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5937258" y="7047302"/>
            <a:ext cx="6411198" cy="77331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목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차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를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입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력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해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주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세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요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8380952" y="5782280"/>
            <a:ext cx="2285714" cy="123048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6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두</a:t>
            </a:r>
            <a:r>
              <a:rPr lang="en-US" sz="46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울</a:t>
            </a:r>
            <a:r>
              <a:rPr lang="en-US" sz="46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,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6684386" y="7781072"/>
            <a:ext cx="4916942" cy="533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부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6684386" y="8191255"/>
            <a:ext cx="4916942" cy="533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부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7051590" y="3649363"/>
            <a:ext cx="3668548" cy="356933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34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0</a:t>
            </a:r>
            <a:r>
              <a:rPr lang="en-US" sz="134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2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1078544" y="7047302"/>
            <a:ext cx="6411198" cy="77331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목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차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를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입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력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해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주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세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요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3522239" y="5782280"/>
            <a:ext cx="2285714" cy="123048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6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세</a:t>
            </a:r>
            <a:r>
              <a:rPr lang="en-US" sz="46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엣</a:t>
            </a:r>
            <a:r>
              <a:rPr lang="en-US" sz="46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,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1825672" y="7781072"/>
            <a:ext cx="4916942" cy="533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부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1825672" y="8191255"/>
            <a:ext cx="4916942" cy="533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부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11856460" y="3649363"/>
            <a:ext cx="4404095" cy="356933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34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0</a:t>
            </a:r>
            <a:r>
              <a:rPr lang="en-US" sz="134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3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133065" y="5939707"/>
            <a:ext cx="438095" cy="438095"/>
            <a:chOff x="6133065" y="5939707"/>
            <a:chExt cx="438095" cy="43809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33065" y="5939707"/>
              <a:ext cx="438095" cy="4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18018" y="5939707"/>
            <a:ext cx="438095" cy="438095"/>
            <a:chOff x="11518018" y="5939707"/>
            <a:chExt cx="438095" cy="43809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18018" y="5939707"/>
              <a:ext cx="438095" cy="438095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426094" y="9593802"/>
            <a:ext cx="463897" cy="45332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17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1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7379217" y="9593802"/>
            <a:ext cx="463897" cy="45332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17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7549" y="1174059"/>
            <a:ext cx="2404153" cy="50342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0</a:t>
            </a:r>
            <a:r>
              <a:rPr lang="en-US" sz="1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1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375370" y="1172280"/>
            <a:ext cx="4416747" cy="533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1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 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30210" y="9593802"/>
            <a:ext cx="455664" cy="45332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17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2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7383333" y="9593802"/>
            <a:ext cx="455664" cy="45332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17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2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457549" y="6504608"/>
            <a:ext cx="7385105" cy="243989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내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용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을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입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력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해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주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세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요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457549" y="8521985"/>
            <a:ext cx="6670819" cy="78535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9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부</a:t>
            </a:r>
            <a:r>
              <a:rPr lang="en-US" sz="29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제</a:t>
            </a:r>
            <a:r>
              <a:rPr lang="en-US" sz="29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목</a:t>
            </a:r>
            <a:r>
              <a:rPr lang="en-US" sz="29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9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9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9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9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9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9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9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817152" y="2685681"/>
            <a:ext cx="3851410" cy="6419081"/>
            <a:chOff x="6817152" y="2685681"/>
            <a:chExt cx="3851410" cy="64190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7152" y="2685681"/>
              <a:ext cx="3851410" cy="64190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59277" y="2685681"/>
            <a:ext cx="5778819" cy="3467291"/>
            <a:chOff x="11059277" y="2685681"/>
            <a:chExt cx="5778819" cy="34672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59277" y="2685681"/>
              <a:ext cx="5778819" cy="346729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2169895" y="8315736"/>
            <a:ext cx="6916586" cy="108568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련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된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.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두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정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시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좋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습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니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다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.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2169895" y="7238891"/>
            <a:ext cx="6914286" cy="108568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이</a:t>
            </a:r>
            <a:r>
              <a:rPr lang="en-US" sz="2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미</a:t>
            </a:r>
            <a:r>
              <a:rPr lang="en-US" sz="2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지</a:t>
            </a:r>
            <a:r>
              <a:rPr lang="en-US" sz="2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와</a:t>
            </a:r>
            <a:r>
              <a:rPr lang="en-US" sz="2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관</a:t>
            </a:r>
            <a:r>
              <a:rPr lang="en-US" sz="2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련</a:t>
            </a:r>
            <a:r>
              <a:rPr lang="en-US" sz="2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된</a:t>
            </a:r>
            <a:r>
              <a:rPr lang="en-US" sz="2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세</a:t>
            </a:r>
            <a:r>
              <a:rPr lang="en-US" sz="2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부</a:t>
            </a:r>
            <a:r>
              <a:rPr lang="en-US" sz="2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내</a:t>
            </a:r>
            <a:r>
              <a:rPr lang="en-US" sz="2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용</a:t>
            </a:r>
            <a:r>
              <a:rPr lang="en-US" sz="2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을</a:t>
            </a:r>
            <a:r>
              <a:rPr lang="en-US" sz="2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입</a:t>
            </a:r>
            <a:r>
              <a:rPr lang="en-US" sz="2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력</a:t>
            </a:r>
            <a:r>
              <a:rPr lang="en-US" sz="2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해</a:t>
            </a:r>
            <a:r>
              <a:rPr lang="en-US" sz="2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주</a:t>
            </a:r>
            <a:r>
              <a:rPr lang="en-US" sz="2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세</a:t>
            </a:r>
            <a:r>
              <a:rPr lang="en-US" sz="2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요</a:t>
            </a:r>
            <a:r>
              <a:rPr lang="en-US" sz="2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.</a:t>
            </a:r>
            <a:r>
              <a:rPr lang="en-US" sz="2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0</a:t>
            </a:r>
            <a:r>
              <a:rPr lang="en-US" sz="2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2</a:t>
            </a:r>
            <a:r>
              <a:rPr lang="en-US" sz="2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번</a:t>
            </a:r>
            <a:r>
              <a:rPr lang="en-US" sz="2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보</a:t>
            </a:r>
            <a:r>
              <a:rPr lang="en-US" sz="2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다</a:t>
            </a:r>
            <a:r>
              <a:rPr lang="en-US" sz="2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중</a:t>
            </a:r>
            <a:r>
              <a:rPr lang="en-US" sz="2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요</a:t>
            </a:r>
            <a:r>
              <a:rPr lang="en-US" sz="2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한</a:t>
            </a:r>
            <a:r>
              <a:rPr lang="en-US" sz="2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핵</a:t>
            </a:r>
            <a:r>
              <a:rPr lang="en-US" sz="2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심</a:t>
            </a:r>
            <a:r>
              <a:rPr lang="en-US" sz="2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을</a:t>
            </a:r>
            <a:r>
              <a:rPr lang="en-US" sz="2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적</a:t>
            </a:r>
            <a:r>
              <a:rPr lang="en-US" sz="2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어</a:t>
            </a:r>
            <a:r>
              <a:rPr lang="en-US" sz="2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주</a:t>
            </a:r>
            <a:r>
              <a:rPr lang="en-US" sz="2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세</a:t>
            </a:r>
            <a:r>
              <a:rPr lang="en-US" sz="2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요</a:t>
            </a:r>
            <a:r>
              <a:rPr lang="en-US" sz="2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.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1352103" y="7298864"/>
            <a:ext cx="505706" cy="505706"/>
            <a:chOff x="11352103" y="7298864"/>
            <a:chExt cx="505706" cy="50570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52103" y="7298864"/>
              <a:ext cx="505706" cy="505706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1273883" y="7408611"/>
            <a:ext cx="662146" cy="49265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0</a:t>
            </a:r>
            <a:r>
              <a:rPr lang="en-US" sz="18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1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1352103" y="8375544"/>
            <a:ext cx="505706" cy="505706"/>
            <a:chOff x="11352103" y="8375544"/>
            <a:chExt cx="505706" cy="50570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52103" y="8375544"/>
              <a:ext cx="505706" cy="505706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297915" y="8485292"/>
            <a:ext cx="604465" cy="49265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0</a:t>
            </a:r>
            <a:r>
              <a:rPr lang="en-US" sz="18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2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457549" y="5430314"/>
            <a:ext cx="4870786" cy="63998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dirty="0" smtClean="0">
                <a:solidFill>
                  <a:srgbClr val="775eee"/>
                </a:solidFill>
                <a:latin typeface="Gmarket Sans Medium" pitchFamily="34" charset="0"/>
                <a:cs typeface="Gmarket Sans Medium" pitchFamily="34" charset="0"/>
              </a:rPr>
              <a:t>#</a:t>
            </a:r>
            <a:r>
              <a:rPr lang="en-US" sz="2400" dirty="0" smtClean="0">
                <a:solidFill>
                  <a:srgbClr val="775eee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400" dirty="0" smtClean="0">
                <a:solidFill>
                  <a:srgbClr val="775eee"/>
                </a:solidFill>
                <a:latin typeface="Gmarket Sans Medium" pitchFamily="34" charset="0"/>
                <a:cs typeface="Gmarket Sans Medium" pitchFamily="34" charset="0"/>
              </a:rPr>
              <a:t>키</a:t>
            </a:r>
            <a:r>
              <a:rPr lang="en-US" sz="2400" dirty="0" smtClean="0">
                <a:solidFill>
                  <a:srgbClr val="775eee"/>
                </a:solidFill>
                <a:latin typeface="Gmarket Sans Medium" pitchFamily="34" charset="0"/>
                <a:cs typeface="Gmarket Sans Medium" pitchFamily="34" charset="0"/>
              </a:rPr>
              <a:t>워</a:t>
            </a:r>
            <a:r>
              <a:rPr lang="en-US" sz="2400" dirty="0" smtClean="0">
                <a:solidFill>
                  <a:srgbClr val="775eee"/>
                </a:solidFill>
                <a:latin typeface="Gmarket Sans Medium" pitchFamily="34" charset="0"/>
                <a:cs typeface="Gmarket Sans Medium" pitchFamily="34" charset="0"/>
              </a:rPr>
              <a:t>드</a:t>
            </a:r>
            <a:r>
              <a:rPr lang="en-US" sz="2400" dirty="0" smtClean="0">
                <a:solidFill>
                  <a:srgbClr val="775eee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400" dirty="0" smtClean="0">
                <a:solidFill>
                  <a:srgbClr val="775eee"/>
                </a:solidFill>
                <a:latin typeface="Gmarket Sans Medium" pitchFamily="34" charset="0"/>
                <a:cs typeface="Gmarket Sans Medium" pitchFamily="34" charset="0"/>
              </a:rPr>
              <a:t>#</a:t>
            </a:r>
            <a:r>
              <a:rPr lang="en-US" sz="2400" dirty="0" smtClean="0">
                <a:solidFill>
                  <a:srgbClr val="775eee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400" dirty="0" smtClean="0">
                <a:solidFill>
                  <a:srgbClr val="775eee"/>
                </a:solidFill>
                <a:latin typeface="Gmarket Sans Medium" pitchFamily="34" charset="0"/>
                <a:cs typeface="Gmarket Sans Medium" pitchFamily="34" charset="0"/>
              </a:rPr>
              <a:t>키</a:t>
            </a:r>
            <a:r>
              <a:rPr lang="en-US" sz="2400" dirty="0" smtClean="0">
                <a:solidFill>
                  <a:srgbClr val="775eee"/>
                </a:solidFill>
                <a:latin typeface="Gmarket Sans Medium" pitchFamily="34" charset="0"/>
                <a:cs typeface="Gmarket Sans Medium" pitchFamily="34" charset="0"/>
              </a:rPr>
              <a:t>워</a:t>
            </a:r>
            <a:r>
              <a:rPr lang="en-US" sz="2400" dirty="0" smtClean="0">
                <a:solidFill>
                  <a:srgbClr val="775eee"/>
                </a:solidFill>
                <a:latin typeface="Gmarket Sans Medium" pitchFamily="34" charset="0"/>
                <a:cs typeface="Gmarket Sans Medium" pitchFamily="34" charset="0"/>
              </a:rPr>
              <a:t>드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963136" y="8275387"/>
            <a:ext cx="6749773" cy="680101"/>
            <a:chOff x="8963136" y="8275387"/>
            <a:chExt cx="6749773" cy="6801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63136" y="8275387"/>
              <a:ext cx="6749773" cy="68010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30210" y="9593802"/>
            <a:ext cx="455664" cy="45332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17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3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7383333" y="9593802"/>
            <a:ext cx="455664" cy="45332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17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3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457549" y="2542703"/>
            <a:ext cx="9499391" cy="137736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내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용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을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입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력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해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주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세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요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7533333" y="2807106"/>
            <a:ext cx="6670819" cy="78535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9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부</a:t>
            </a:r>
            <a:r>
              <a:rPr lang="en-US" sz="29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제</a:t>
            </a:r>
            <a:r>
              <a:rPr lang="en-US" sz="29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목</a:t>
            </a:r>
            <a:r>
              <a:rPr lang="en-US" sz="29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9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9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9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9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9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9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9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457549" y="4148512"/>
            <a:ext cx="6608333" cy="4956250"/>
            <a:chOff x="1457549" y="4148512"/>
            <a:chExt cx="6608333" cy="495625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7549" y="4148512"/>
              <a:ext cx="6608333" cy="495625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7365511" y="5000257"/>
            <a:ext cx="9336019" cy="79567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'</a:t>
            </a:r>
            <a:r>
              <a:rPr lang="en-US" sz="3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3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핵</a:t>
            </a:r>
            <a:r>
              <a:rPr lang="en-US" sz="3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심</a:t>
            </a:r>
            <a:r>
              <a:rPr lang="en-US" sz="3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3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문</a:t>
            </a:r>
            <a:r>
              <a:rPr lang="en-US" sz="3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장</a:t>
            </a:r>
            <a:r>
              <a:rPr lang="en-US" sz="3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을</a:t>
            </a:r>
            <a:r>
              <a:rPr lang="en-US" sz="3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3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한</a:t>
            </a:r>
            <a:r>
              <a:rPr lang="en-US" sz="3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줄</a:t>
            </a:r>
            <a:r>
              <a:rPr lang="en-US" sz="3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3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정</a:t>
            </a:r>
            <a:r>
              <a:rPr lang="en-US" sz="3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도</a:t>
            </a:r>
            <a:r>
              <a:rPr lang="en-US" sz="3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3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입</a:t>
            </a:r>
            <a:r>
              <a:rPr lang="en-US" sz="3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력</a:t>
            </a:r>
            <a:r>
              <a:rPr lang="en-US" sz="3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해</a:t>
            </a:r>
            <a:r>
              <a:rPr lang="en-US" sz="3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주</a:t>
            </a:r>
            <a:r>
              <a:rPr lang="en-US" sz="3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세</a:t>
            </a:r>
            <a:r>
              <a:rPr lang="en-US" sz="3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요</a:t>
            </a:r>
            <a:r>
              <a:rPr lang="en-US" sz="3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30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'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9621312" y="6017355"/>
            <a:ext cx="10807275" cy="111235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텍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스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박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스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에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는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+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적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(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긍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정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적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,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되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는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것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등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)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.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G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마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켓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산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스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디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2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p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t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투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명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8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%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니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다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.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8954645" y="5948067"/>
            <a:ext cx="783638" cy="137736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5200" dirty="0" smtClean="0">
                <a:solidFill>
                  <a:srgbClr val="775eee"/>
                </a:solidFill>
                <a:latin typeface="Gmarket Sans Bold" pitchFamily="34" charset="0"/>
                <a:cs typeface="Gmarket Sans Bold" pitchFamily="34" charset="0"/>
              </a:rPr>
              <a:t>+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9621312" y="7097675"/>
            <a:ext cx="11323626" cy="105521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텍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스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박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스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에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는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 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-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적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(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정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적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,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실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패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한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것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등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)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.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G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마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켓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산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스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디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2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p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t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투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명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8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%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니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다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.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9002264" y="7028387"/>
            <a:ext cx="783638" cy="137736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5200" dirty="0" smtClean="0">
                <a:solidFill>
                  <a:srgbClr val="775eee"/>
                </a:solidFill>
                <a:latin typeface="Gmarket Sans Bold" pitchFamily="34" charset="0"/>
                <a:cs typeface="Gmarket Sans Bold" pitchFamily="34" charset="0"/>
              </a:rPr>
              <a:t>-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7766594" y="8441400"/>
            <a:ext cx="9142857" cy="533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이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페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이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지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를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약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하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는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핵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심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문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장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.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457549" y="1174059"/>
            <a:ext cx="2404153" cy="50342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0</a:t>
            </a:r>
            <a:r>
              <a:rPr lang="en-US" sz="1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1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2375370" y="1172280"/>
            <a:ext cx="4416747" cy="533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1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 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93452" y="2257143"/>
            <a:ext cx="5104762" cy="3828571"/>
            <a:chOff x="6293452" y="2257143"/>
            <a:chExt cx="5104762" cy="38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3452" y="2257143"/>
              <a:ext cx="5104762" cy="382857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57549" y="1174059"/>
            <a:ext cx="2404153" cy="50342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0</a:t>
            </a:r>
            <a:r>
              <a:rPr lang="en-US" sz="1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1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2375370" y="1172280"/>
            <a:ext cx="4416747" cy="533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1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 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27978" y="9593802"/>
            <a:ext cx="460127" cy="45332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17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4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7381101" y="9593802"/>
            <a:ext cx="460127" cy="45332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17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4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1696879" y="2257143"/>
            <a:ext cx="5104762" cy="3828571"/>
            <a:chOff x="11696879" y="2257143"/>
            <a:chExt cx="5104762" cy="3828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96879" y="2257143"/>
              <a:ext cx="5104762" cy="382857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419454" y="6376346"/>
            <a:ext cx="6270819" cy="243989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내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용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을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입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력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해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주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세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요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457549" y="5430314"/>
            <a:ext cx="6270819" cy="63998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dirty="0" smtClean="0">
                <a:solidFill>
                  <a:srgbClr val="775eee"/>
                </a:solidFill>
                <a:latin typeface="Gmarket Sans Medium" pitchFamily="34" charset="0"/>
                <a:cs typeface="Gmarket Sans Medium" pitchFamily="34" charset="0"/>
              </a:rPr>
              <a:t>#</a:t>
            </a:r>
            <a:r>
              <a:rPr lang="en-US" sz="2400" dirty="0" smtClean="0">
                <a:solidFill>
                  <a:srgbClr val="775eee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400" dirty="0" smtClean="0">
                <a:solidFill>
                  <a:srgbClr val="775eee"/>
                </a:solidFill>
                <a:latin typeface="Gmarket Sans Medium" pitchFamily="34" charset="0"/>
                <a:cs typeface="Gmarket Sans Medium" pitchFamily="34" charset="0"/>
              </a:rPr>
              <a:t>키</a:t>
            </a:r>
            <a:r>
              <a:rPr lang="en-US" sz="2400" dirty="0" smtClean="0">
                <a:solidFill>
                  <a:srgbClr val="775eee"/>
                </a:solidFill>
                <a:latin typeface="Gmarket Sans Medium" pitchFamily="34" charset="0"/>
                <a:cs typeface="Gmarket Sans Medium" pitchFamily="34" charset="0"/>
              </a:rPr>
              <a:t>워</a:t>
            </a:r>
            <a:r>
              <a:rPr lang="en-US" sz="2400" dirty="0" smtClean="0">
                <a:solidFill>
                  <a:srgbClr val="775eee"/>
                </a:solidFill>
                <a:latin typeface="Gmarket Sans Medium" pitchFamily="34" charset="0"/>
                <a:cs typeface="Gmarket Sans Medium" pitchFamily="34" charset="0"/>
              </a:rPr>
              <a:t>드</a:t>
            </a:r>
            <a:r>
              <a:rPr lang="en-US" sz="2400" dirty="0" smtClean="0">
                <a:solidFill>
                  <a:srgbClr val="775eee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400" dirty="0" smtClean="0">
                <a:solidFill>
                  <a:srgbClr val="775eee"/>
                </a:solidFill>
                <a:latin typeface="Gmarket Sans Medium" pitchFamily="34" charset="0"/>
                <a:cs typeface="Gmarket Sans Medium" pitchFamily="34" charset="0"/>
              </a:rPr>
              <a:t>#</a:t>
            </a:r>
            <a:r>
              <a:rPr lang="en-US" sz="2400" dirty="0" smtClean="0">
                <a:solidFill>
                  <a:srgbClr val="775eee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400" dirty="0" smtClean="0">
                <a:solidFill>
                  <a:srgbClr val="775eee"/>
                </a:solidFill>
                <a:latin typeface="Gmarket Sans Medium" pitchFamily="34" charset="0"/>
                <a:cs typeface="Gmarket Sans Medium" pitchFamily="34" charset="0"/>
              </a:rPr>
              <a:t>키</a:t>
            </a:r>
            <a:r>
              <a:rPr lang="en-US" sz="2400" dirty="0" smtClean="0">
                <a:solidFill>
                  <a:srgbClr val="775eee"/>
                </a:solidFill>
                <a:latin typeface="Gmarket Sans Medium" pitchFamily="34" charset="0"/>
                <a:cs typeface="Gmarket Sans Medium" pitchFamily="34" charset="0"/>
              </a:rPr>
              <a:t>워</a:t>
            </a:r>
            <a:r>
              <a:rPr lang="en-US" sz="2400" dirty="0" smtClean="0">
                <a:solidFill>
                  <a:srgbClr val="775eee"/>
                </a:solidFill>
                <a:latin typeface="Gmarket Sans Medium" pitchFamily="34" charset="0"/>
                <a:cs typeface="Gmarket Sans Medium" pitchFamily="34" charset="0"/>
              </a:rPr>
              <a:t>드</a:t>
            </a:r>
            <a:r>
              <a:rPr lang="en-US" sz="2400" dirty="0" smtClean="0">
                <a:solidFill>
                  <a:srgbClr val="775eee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400" dirty="0" smtClean="0">
                <a:solidFill>
                  <a:srgbClr val="775eee"/>
                </a:solidFill>
                <a:latin typeface="Gmarket Sans Medium" pitchFamily="34" charset="0"/>
                <a:cs typeface="Gmarket Sans Medium" pitchFamily="34" charset="0"/>
              </a:rPr>
              <a:t>#</a:t>
            </a:r>
            <a:r>
              <a:rPr lang="en-US" sz="2400" dirty="0" smtClean="0">
                <a:solidFill>
                  <a:srgbClr val="775eee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400" dirty="0" smtClean="0">
                <a:solidFill>
                  <a:srgbClr val="775eee"/>
                </a:solidFill>
                <a:latin typeface="Gmarket Sans Medium" pitchFamily="34" charset="0"/>
                <a:cs typeface="Gmarket Sans Medium" pitchFamily="34" charset="0"/>
              </a:rPr>
              <a:t>키</a:t>
            </a:r>
            <a:r>
              <a:rPr lang="en-US" sz="2400" dirty="0" smtClean="0">
                <a:solidFill>
                  <a:srgbClr val="775eee"/>
                </a:solidFill>
                <a:latin typeface="Gmarket Sans Medium" pitchFamily="34" charset="0"/>
                <a:cs typeface="Gmarket Sans Medium" pitchFamily="34" charset="0"/>
              </a:rPr>
              <a:t>워</a:t>
            </a:r>
            <a:r>
              <a:rPr lang="en-US" sz="2400" dirty="0" smtClean="0">
                <a:solidFill>
                  <a:srgbClr val="775eee"/>
                </a:solidFill>
                <a:latin typeface="Gmarket Sans Medium" pitchFamily="34" charset="0"/>
                <a:cs typeface="Gmarket Sans Medium" pitchFamily="34" charset="0"/>
              </a:rPr>
              <a:t>드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457549" y="8072251"/>
            <a:ext cx="6670819" cy="78535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9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부</a:t>
            </a:r>
            <a:r>
              <a:rPr lang="en-US" sz="29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제</a:t>
            </a:r>
            <a:r>
              <a:rPr lang="en-US" sz="29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목</a:t>
            </a:r>
            <a:r>
              <a:rPr lang="en-US" sz="29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9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9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9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9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9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9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9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4298853" y="6554848"/>
            <a:ext cx="6840942" cy="32951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의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련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된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.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하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기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에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좋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레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웃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니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다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.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다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섯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에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서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여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섯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정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시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기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좋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레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웃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됩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니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다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.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폰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는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G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마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켓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산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스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M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e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d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i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u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m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고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,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폰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크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기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는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2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p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t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니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다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.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9696625" y="6554848"/>
            <a:ext cx="6840942" cy="32951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의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련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된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.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하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기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에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좋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레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웃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니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다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.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다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섯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에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서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여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섯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정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시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기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좋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레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웃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됩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니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다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.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폰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는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G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마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켓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산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스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M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e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d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i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u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m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고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,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폰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크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기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는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2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p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t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니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다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7549" y="1174059"/>
            <a:ext cx="2404153" cy="50342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C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o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n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t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e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n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t</a:t>
            </a:r>
            <a:r>
              <a:rPr lang="en-US" sz="1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s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1461084" y="1172280"/>
            <a:ext cx="5331033" cy="533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안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녕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하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블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루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베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리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니</a:t>
            </a:r>
            <a:r>
              <a:rPr lang="en-US" sz="20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다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3261905" y="1283810"/>
            <a:ext cx="10273810" cy="106667"/>
            <a:chOff x="3261905" y="1283810"/>
            <a:chExt cx="10273810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1905" y="1283810"/>
              <a:ext cx="10273810" cy="10666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85638" y="7047302"/>
            <a:ext cx="6411198" cy="77331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목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차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를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입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력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해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주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세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요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3329333" y="5782280"/>
            <a:ext cx="2285714" cy="123048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6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하</a:t>
            </a:r>
            <a:r>
              <a:rPr lang="en-US" sz="46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나</a:t>
            </a:r>
            <a:r>
              <a:rPr lang="en-US" sz="46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,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32766" y="7781072"/>
            <a:ext cx="4916942" cy="533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부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632766" y="8191255"/>
            <a:ext cx="4916942" cy="533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부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2384292" y="3649363"/>
            <a:ext cx="2962620" cy="356933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34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0</a:t>
            </a:r>
            <a:r>
              <a:rPr lang="en-US" sz="134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1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5937258" y="7047302"/>
            <a:ext cx="6411198" cy="77331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목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차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를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입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력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해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주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세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요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8380952" y="5782280"/>
            <a:ext cx="2285714" cy="123048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6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두</a:t>
            </a:r>
            <a:r>
              <a:rPr lang="en-US" sz="46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울</a:t>
            </a:r>
            <a:r>
              <a:rPr lang="en-US" sz="46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,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6684386" y="7781072"/>
            <a:ext cx="4916942" cy="533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부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6684386" y="8191255"/>
            <a:ext cx="4916942" cy="533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부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7051590" y="3649363"/>
            <a:ext cx="3668548" cy="356933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34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0</a:t>
            </a:r>
            <a:r>
              <a:rPr lang="en-US" sz="134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2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1078544" y="7047302"/>
            <a:ext cx="6411198" cy="77331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목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차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를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입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력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해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주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세</a:t>
            </a:r>
            <a:r>
              <a:rPr lang="en-US" sz="29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요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3522239" y="5782280"/>
            <a:ext cx="2285714" cy="123048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6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세</a:t>
            </a:r>
            <a:r>
              <a:rPr lang="en-US" sz="46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엣</a:t>
            </a:r>
            <a:r>
              <a:rPr lang="en-US" sz="46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,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1825672" y="7781072"/>
            <a:ext cx="4916942" cy="533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부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1825672" y="8191255"/>
            <a:ext cx="4916942" cy="533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부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11856460" y="3649363"/>
            <a:ext cx="4404095" cy="356933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34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0</a:t>
            </a:r>
            <a:r>
              <a:rPr lang="en-US" sz="134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3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133065" y="5939707"/>
            <a:ext cx="438095" cy="438095"/>
            <a:chOff x="6133065" y="5939707"/>
            <a:chExt cx="438095" cy="43809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33065" y="5939707"/>
              <a:ext cx="438095" cy="4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18018" y="5939707"/>
            <a:ext cx="438095" cy="438095"/>
            <a:chOff x="11518018" y="5939707"/>
            <a:chExt cx="438095" cy="43809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18018" y="5939707"/>
              <a:ext cx="438095" cy="438095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426094" y="9593802"/>
            <a:ext cx="463897" cy="45332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17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5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7379217" y="9593802"/>
            <a:ext cx="463897" cy="45332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17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5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7549" y="1174059"/>
            <a:ext cx="2404153" cy="50342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0</a:t>
            </a:r>
            <a:r>
              <a:rPr lang="en-US" sz="19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2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375370" y="1172280"/>
            <a:ext cx="4416747" cy="533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2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 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spc="-100" kern="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57549" y="2542703"/>
            <a:ext cx="9499391" cy="137736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내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용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을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입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력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해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주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세</a:t>
            </a:r>
            <a:r>
              <a:rPr lang="en-US" sz="52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요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481155" y="4052628"/>
            <a:ext cx="6171429" cy="4628571"/>
            <a:chOff x="1481155" y="4052628"/>
            <a:chExt cx="6171429" cy="4628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1155" y="4052628"/>
              <a:ext cx="6171429" cy="46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81173" y="6325362"/>
            <a:ext cx="4605009" cy="106667"/>
            <a:chOff x="10381173" y="6325362"/>
            <a:chExt cx="4605009" cy="10666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0381173" y="6325362"/>
              <a:ext cx="4605009" cy="10666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9047619" y="4278020"/>
            <a:ext cx="2885714" cy="60834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3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키</a:t>
            </a:r>
            <a:r>
              <a:rPr lang="en-US" sz="23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워</a:t>
            </a:r>
            <a:r>
              <a:rPr lang="en-US" sz="23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드</a:t>
            </a:r>
            <a:r>
              <a:rPr lang="en-US" sz="23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23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입</a:t>
            </a:r>
            <a:r>
              <a:rPr lang="en-US" sz="23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력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3262725" y="4278020"/>
            <a:ext cx="2885714" cy="60834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3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키</a:t>
            </a:r>
            <a:r>
              <a:rPr lang="en-US" sz="23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워</a:t>
            </a:r>
            <a:r>
              <a:rPr lang="en-US" sz="23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드</a:t>
            </a:r>
            <a:r>
              <a:rPr lang="en-US" sz="23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23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입</a:t>
            </a:r>
            <a:r>
              <a:rPr lang="en-US" sz="2300" dirty="0" smtClean="0">
                <a:solidFill>
                  <a:srgbClr val="595959"/>
                </a:solidFill>
                <a:latin typeface="Gmarket Sans Bold" pitchFamily="34" charset="0"/>
                <a:cs typeface="Gmarket Sans Bold" pitchFamily="34" charset="0"/>
              </a:rPr>
              <a:t>력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9047619" y="5807638"/>
            <a:ext cx="5200000" cy="125700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700" dirty="0" smtClean="0">
                <a:solidFill>
                  <a:srgbClr val="775eee"/>
                </a:solidFill>
                <a:latin typeface="Gmarket Sans Bold" pitchFamily="34" charset="0"/>
                <a:cs typeface="Gmarket Sans Bold" pitchFamily="34" charset="0"/>
              </a:rPr>
              <a:t>3</a:t>
            </a:r>
            <a:r>
              <a:rPr lang="en-US" sz="4700" dirty="0" smtClean="0">
                <a:solidFill>
                  <a:srgbClr val="775eee"/>
                </a:solidFill>
                <a:latin typeface="Gmarket Sans Bold" pitchFamily="34" charset="0"/>
                <a:cs typeface="Gmarket Sans Bold" pitchFamily="34" charset="0"/>
              </a:rPr>
              <a:t>5</a:t>
            </a:r>
            <a:r>
              <a:rPr lang="en-US" sz="4700" dirty="0" smtClean="0">
                <a:solidFill>
                  <a:srgbClr val="775eee"/>
                </a:solidFill>
                <a:latin typeface="Gmarket Sans Bold" pitchFamily="34" charset="0"/>
                <a:cs typeface="Gmarket Sans Bold" pitchFamily="34" charset="0"/>
              </a:rPr>
              <a:t>0</a:t>
            </a:r>
            <a:r>
              <a:rPr lang="en-US" sz="4700" dirty="0" smtClean="0">
                <a:solidFill>
                  <a:srgbClr val="775eee"/>
                </a:solidFill>
                <a:latin typeface="Gmarket Sans Bold" pitchFamily="34" charset="0"/>
                <a:cs typeface="Gmarket Sans Bold" pitchFamily="34" charset="0"/>
              </a:rPr>
              <a:t>,</a:t>
            </a:r>
            <a:r>
              <a:rPr lang="en-US" sz="4700" dirty="0" smtClean="0">
                <a:solidFill>
                  <a:srgbClr val="775eee"/>
                </a:solidFill>
                <a:latin typeface="Gmarket Sans Bold" pitchFamily="34" charset="0"/>
                <a:cs typeface="Gmarket Sans Bold" pitchFamily="34" charset="0"/>
              </a:rPr>
              <a:t>0</a:t>
            </a:r>
            <a:r>
              <a:rPr lang="en-US" sz="4700" dirty="0" smtClean="0">
                <a:solidFill>
                  <a:srgbClr val="775eee"/>
                </a:solidFill>
                <a:latin typeface="Gmarket Sans Bold" pitchFamily="34" charset="0"/>
                <a:cs typeface="Gmarket Sans Bold" pitchFamily="34" charset="0"/>
              </a:rPr>
              <a:t>0</a:t>
            </a:r>
            <a:r>
              <a:rPr lang="en-US" sz="4700" dirty="0" smtClean="0">
                <a:solidFill>
                  <a:srgbClr val="775eee"/>
                </a:solidFill>
                <a:latin typeface="Gmarket Sans Bold" pitchFamily="34" charset="0"/>
                <a:cs typeface="Gmarket Sans Bold" pitchFamily="34" charset="0"/>
              </a:rPr>
              <a:t>0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9047619" y="6633581"/>
            <a:ext cx="4800000" cy="47998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관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련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9047619" y="7488838"/>
            <a:ext cx="4285714" cy="125700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700" dirty="0" smtClean="0">
                <a:solidFill>
                  <a:srgbClr val="775eee"/>
                </a:solidFill>
                <a:latin typeface="Gmarket Sans Bold" pitchFamily="34" charset="0"/>
                <a:cs typeface="Gmarket Sans Bold" pitchFamily="34" charset="0"/>
              </a:rPr>
              <a:t>6</a:t>
            </a:r>
            <a:r>
              <a:rPr lang="en-US" sz="4700" dirty="0" smtClean="0">
                <a:solidFill>
                  <a:srgbClr val="775eee"/>
                </a:solidFill>
                <a:latin typeface="Gmarket Sans Bold" pitchFamily="34" charset="0"/>
                <a:cs typeface="Gmarket Sans Bold" pitchFamily="34" charset="0"/>
              </a:rPr>
              <a:t>5</a:t>
            </a:r>
            <a:r>
              <a:rPr lang="en-US" sz="4700" dirty="0" smtClean="0">
                <a:solidFill>
                  <a:srgbClr val="775eee"/>
                </a:solidFill>
                <a:latin typeface="Gmarket Sans Bold" pitchFamily="34" charset="0"/>
                <a:cs typeface="Gmarket Sans Bold" pitchFamily="34" charset="0"/>
              </a:rPr>
              <a:t>,</a:t>
            </a:r>
            <a:r>
              <a:rPr lang="en-US" sz="4700" dirty="0" smtClean="0">
                <a:solidFill>
                  <a:srgbClr val="775eee"/>
                </a:solidFill>
                <a:latin typeface="Gmarket Sans Bold" pitchFamily="34" charset="0"/>
                <a:cs typeface="Gmarket Sans Bold" pitchFamily="34" charset="0"/>
              </a:rPr>
              <a:t>0</a:t>
            </a:r>
            <a:r>
              <a:rPr lang="en-US" sz="4700" dirty="0" smtClean="0">
                <a:solidFill>
                  <a:srgbClr val="775eee"/>
                </a:solidFill>
                <a:latin typeface="Gmarket Sans Bold" pitchFamily="34" charset="0"/>
                <a:cs typeface="Gmarket Sans Bold" pitchFamily="34" charset="0"/>
              </a:rPr>
              <a:t>0</a:t>
            </a:r>
            <a:r>
              <a:rPr lang="en-US" sz="4700" dirty="0" smtClean="0">
                <a:solidFill>
                  <a:srgbClr val="775eee"/>
                </a:solidFill>
                <a:latin typeface="Gmarket Sans Bold" pitchFamily="34" charset="0"/>
                <a:cs typeface="Gmarket Sans Bold" pitchFamily="34" charset="0"/>
              </a:rPr>
              <a:t>0</a:t>
            </a:r>
            <a:r>
              <a:rPr lang="en-US" sz="4700" dirty="0" smtClean="0">
                <a:solidFill>
                  <a:srgbClr val="775eee"/>
                </a:solidFill>
                <a:latin typeface="Gmarket Sans Bold" pitchFamily="34" charset="0"/>
                <a:cs typeface="Gmarket Sans Bold" pitchFamily="34" charset="0"/>
              </a:rPr>
              <a:t>$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9047619" y="8314781"/>
            <a:ext cx="4800000" cy="47998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관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련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3262725" y="5807638"/>
            <a:ext cx="3105912" cy="125700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700" dirty="0" smtClean="0">
                <a:solidFill>
                  <a:srgbClr val="775eee"/>
                </a:solidFill>
                <a:latin typeface="Gmarket Sans Bold" pitchFamily="34" charset="0"/>
                <a:cs typeface="Gmarket Sans Bold" pitchFamily="34" charset="0"/>
              </a:rPr>
              <a:t>9</a:t>
            </a:r>
            <a:r>
              <a:rPr lang="en-US" sz="4700" dirty="0" smtClean="0">
                <a:solidFill>
                  <a:srgbClr val="775eee"/>
                </a:solidFill>
                <a:latin typeface="Gmarket Sans Bold" pitchFamily="34" charset="0"/>
                <a:cs typeface="Gmarket Sans Bold" pitchFamily="34" charset="0"/>
              </a:rPr>
              <a:t>0</a:t>
            </a:r>
            <a:r>
              <a:rPr lang="en-US" sz="4700" dirty="0" smtClean="0">
                <a:solidFill>
                  <a:srgbClr val="775eee"/>
                </a:solidFill>
                <a:latin typeface="Gmarket Sans Bold" pitchFamily="34" charset="0"/>
                <a:cs typeface="Gmarket Sans Bold" pitchFamily="34" charset="0"/>
              </a:rPr>
              <a:t>%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13262725" y="6633581"/>
            <a:ext cx="4800000" cy="47998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관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련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13262725" y="7488838"/>
            <a:ext cx="3448769" cy="125700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700" dirty="0" smtClean="0">
                <a:solidFill>
                  <a:srgbClr val="775eee"/>
                </a:solidFill>
                <a:latin typeface="Gmarket Sans Bold" pitchFamily="34" charset="0"/>
                <a:cs typeface="Gmarket Sans Bold" pitchFamily="34" charset="0"/>
              </a:rPr>
              <a:t>9</a:t>
            </a:r>
            <a:r>
              <a:rPr lang="en-US" sz="4700" dirty="0" smtClean="0">
                <a:solidFill>
                  <a:srgbClr val="775eee"/>
                </a:solidFill>
                <a:latin typeface="Gmarket Sans Bold" pitchFamily="34" charset="0"/>
                <a:cs typeface="Gmarket Sans Bold" pitchFamily="34" charset="0"/>
              </a:rPr>
              <a:t>0</a:t>
            </a:r>
            <a:r>
              <a:rPr lang="en-US" sz="4700" dirty="0" smtClean="0">
                <a:solidFill>
                  <a:srgbClr val="775eee"/>
                </a:solidFill>
                <a:latin typeface="Gmarket Sans Bold" pitchFamily="34" charset="0"/>
                <a:cs typeface="Gmarket Sans Bold" pitchFamily="34" charset="0"/>
              </a:rPr>
              <a:t>0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13262725" y="8314781"/>
            <a:ext cx="4800000" cy="47998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관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련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9047619" y="4795486"/>
            <a:ext cx="4800000" cy="47998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*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관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련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13262725" y="4795486"/>
            <a:ext cx="4800000" cy="47998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*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관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련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18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8015476" y="2611991"/>
            <a:ext cx="13148214" cy="108568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재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페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련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된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.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페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지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의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용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요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약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서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두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문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장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정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로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입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력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해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주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셔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도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좋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습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니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다</a:t>
            </a:r>
            <a:r>
              <a:rPr lang="en-US" sz="20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.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427978" y="9593802"/>
            <a:ext cx="460127" cy="45332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17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6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7381101" y="9593802"/>
            <a:ext cx="460127" cy="45332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</a:t>
            </a:r>
            <a:r>
              <a:rPr lang="en-US" sz="1700" dirty="0" smtClean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6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2022-02-21T14:50:10Z</dcterms:created>
  <dcterms:modified xsi:type="dcterms:W3CDTF">2022-02-21T14:50:10Z</dcterms:modified>
</cp:coreProperties>
</file>