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4" r:id="rId7"/>
    <p:sldId id="276" r:id="rId8"/>
    <p:sldId id="283" r:id="rId9"/>
    <p:sldId id="260" r:id="rId10"/>
    <p:sldId id="282" r:id="rId11"/>
    <p:sldId id="264" r:id="rId12"/>
    <p:sldId id="277" r:id="rId13"/>
    <p:sldId id="278" r:id="rId14"/>
    <p:sldId id="279" r:id="rId15"/>
    <p:sldId id="280" r:id="rId16"/>
    <p:sldId id="281" r:id="rId17"/>
    <p:sldId id="261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0770"/>
    <p:restoredTop sz="90000"/>
  </p:normalViewPr>
  <p:slideViewPr>
    <p:cSldViewPr snapToObjects="1">
      <p:cViewPr varScale="1">
        <p:scale>
          <a:sx n="114" d="100"/>
          <a:sy n="114" d="100"/>
        </p:scale>
        <p:origin x="714" y="8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09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04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5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975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45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77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12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7892" y="0"/>
            <a:ext cx="4776216" cy="4077081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1527" y="1491424"/>
            <a:ext cx="3150680" cy="1127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5000" b="0" spc="600" dirty="0">
                <a:solidFill>
                  <a:srgbClr val="EBEBE9"/>
                </a:solidFill>
                <a:latin typeface="한컴 백제 B"/>
                <a:ea typeface="한컴 백제 B"/>
              </a:rPr>
              <a:t>NEART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701" y="5981319"/>
            <a:ext cx="1350598" cy="39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0" spc="-600">
                <a:solidFill>
                  <a:srgbClr val="F55D5D"/>
                </a:solidFill>
                <a:latin typeface="-바겐세일M"/>
                <a:ea typeface="-바겐세일M"/>
              </a:rPr>
              <a:t>팀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1780" y="6269355"/>
            <a:ext cx="3528440" cy="462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그림 구독 </a:t>
            </a:r>
            <a:r>
              <a:rPr lang="en-US" altLang="ko-KR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&amp;</a:t>
            </a:r>
            <a:r>
              <a:rPr lang="ko-KR" altLang="en-US" sz="2500" b="0" spc="-600">
                <a:solidFill>
                  <a:srgbClr val="F55D5D"/>
                </a:solidFill>
                <a:latin typeface="-바겐세일M"/>
                <a:ea typeface="-바겐세일M"/>
              </a:rPr>
              <a:t> 판매 사이트 제작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9838" y="4168902"/>
            <a:ext cx="2592324" cy="70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0" spc="-600">
                <a:solidFill>
                  <a:srgbClr val="EC2626"/>
                </a:solidFill>
                <a:latin typeface="-바겐세일M"/>
                <a:ea typeface="-바겐세일M"/>
              </a:rPr>
              <a:t>화면 정의서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223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54712" y="4223"/>
            <a:ext cx="5421688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4.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마이페이지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370A4B8-0684-413D-B3A0-52FCC0EA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077" y="1278645"/>
            <a:ext cx="7133844" cy="475329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25ECB1-DB17-4B97-A680-3513776B2C02}"/>
              </a:ext>
            </a:extLst>
          </p:cNvPr>
          <p:cNvGrpSpPr/>
          <p:nvPr/>
        </p:nvGrpSpPr>
        <p:grpSpPr>
          <a:xfrm>
            <a:off x="115689" y="0"/>
            <a:ext cx="1214065" cy="1598295"/>
            <a:chOff x="115689" y="0"/>
            <a:chExt cx="1214065" cy="159829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6C751B-664C-4D09-A923-B2D586296F39}"/>
                </a:ext>
              </a:extLst>
            </p:cNvPr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751792-6462-4372-B385-256E2BEC99B5}"/>
                </a:ext>
              </a:extLst>
            </p:cNvPr>
            <p:cNvSpPr txBox="1"/>
            <p:nvPr/>
          </p:nvSpPr>
          <p:spPr>
            <a:xfrm>
              <a:off x="115689" y="1124712"/>
              <a:ext cx="12140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마이페이지</a:t>
              </a:r>
              <a:endParaRPr lang="ko-KR" altLang="en-US" sz="1400" dirty="0">
                <a:solidFill>
                  <a:srgbClr val="EBEBE9"/>
                </a:solidFill>
                <a:latin typeface="한컴 윤고딕 240"/>
                <a:ea typeface="한컴 윤고딕 24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3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47806" y="0"/>
            <a:ext cx="30963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4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마이페이지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575685" y="775715"/>
            <a:ext cx="4895794" cy="0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51788" y="1124712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62" name="직선 연결선 61"/>
          <p:cNvCxnSpPr>
            <a:endCxn id="61" idx="1"/>
          </p:cNvCxnSpPr>
          <p:nvPr/>
        </p:nvCxnSpPr>
        <p:spPr>
          <a:xfrm>
            <a:off x="1351788" y="1256728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710906" y="2348864"/>
            <a:ext cx="2953034" cy="3960535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11275" y="2938289"/>
            <a:ext cx="15188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Family </a:t>
            </a:r>
            <a:r>
              <a:rPr lang="ko-KR" altLang="en-US" sz="1000" dirty="0"/>
              <a:t>등급 입니다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1269" y="6093955"/>
            <a:ext cx="5822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/>
              <a:t>보라돌이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4098578" y="2460998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/>
              <a:t>배송상태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809733" y="5407203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757747" y="4338346"/>
            <a:ext cx="30043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/>
              <a:t>주문번호    상품명      수량      결제금액      주문일자    </a:t>
            </a:r>
            <a:r>
              <a:rPr lang="en-US" altLang="ko-KR" sz="800" dirty="0"/>
              <a:t>Q&amp;A</a:t>
            </a:r>
            <a:r>
              <a:rPr lang="ko-KR" altLang="en-US" sz="800" dirty="0"/>
              <a:t>    </a:t>
            </a:r>
          </a:p>
        </p:txBody>
      </p:sp>
      <p:graphicFrame>
        <p:nvGraphicFramePr>
          <p:cNvPr id="80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94575"/>
              </p:ext>
            </p:extLst>
          </p:nvPr>
        </p:nvGraphicFramePr>
        <p:xfrm>
          <a:off x="7001386" y="1150234"/>
          <a:ext cx="4442460" cy="4465012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주문배송조회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구독한 상품 배송 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취소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반품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교환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구매한 상품에 대한 취소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반품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교환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나의리뷰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구독한 상품에 대한 리뷰 작성</a:t>
                      </a:r>
                      <a:endParaRPr lang="en-US" altLang="ko-KR" sz="1600" dirty="0"/>
                    </a:p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본인이 작성한 리뷰 확인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나의등급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현재 등급 확인</a:t>
                      </a:r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관심상품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구독 희망하는 상품 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상품</a:t>
                      </a:r>
                      <a:r>
                        <a:rPr lang="en-US" altLang="ko-KR" sz="1600" dirty="0"/>
                        <a:t>Q&amp;A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관리자에게 궁금한 사항 문의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회원정보변경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회원의 정보 변경 희망 시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탈퇴 희망 시 클릭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616286"/>
                  </a:ext>
                </a:extLst>
              </a:tr>
            </a:tbl>
          </a:graphicData>
        </a:graphic>
      </p:graphicFrame>
      <p:sp>
        <p:nvSpPr>
          <p:cNvPr id="81" name="TextBox 41"/>
          <p:cNvSpPr txBox="1"/>
          <p:nvPr/>
        </p:nvSpPr>
        <p:spPr>
          <a:xfrm>
            <a:off x="7250651" y="1121241"/>
            <a:ext cx="1365664" cy="46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82" name="TextBox 42"/>
          <p:cNvSpPr txBox="1"/>
          <p:nvPr/>
        </p:nvSpPr>
        <p:spPr>
          <a:xfrm>
            <a:off x="9222616" y="1124712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9679DA-A233-471B-9BDF-804047EA70AA}"/>
              </a:ext>
            </a:extLst>
          </p:cNvPr>
          <p:cNvGrpSpPr/>
          <p:nvPr/>
        </p:nvGrpSpPr>
        <p:grpSpPr>
          <a:xfrm>
            <a:off x="115689" y="0"/>
            <a:ext cx="1214065" cy="1598295"/>
            <a:chOff x="115689" y="0"/>
            <a:chExt cx="1214065" cy="1598295"/>
          </a:xfrm>
        </p:grpSpPr>
        <p:sp>
          <p:nvSpPr>
            <p:cNvPr id="85" name="직사각형 84"/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5689" y="1124712"/>
              <a:ext cx="12140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마이페이지</a:t>
              </a:r>
              <a:endParaRPr lang="ko-KR" altLang="en-US" sz="1400" dirty="0">
                <a:solidFill>
                  <a:srgbClr val="EBEBE9"/>
                </a:solidFill>
                <a:latin typeface="한컴 윤고딕 240"/>
                <a:ea typeface="한컴 윤고딕 240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1646248" y="1598295"/>
            <a:ext cx="4606984" cy="470535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8545" y="1654873"/>
            <a:ext cx="64646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E0310-0212-463C-A793-6B65916FB3A3}"/>
              </a:ext>
            </a:extLst>
          </p:cNvPr>
          <p:cNvSpPr txBox="1"/>
          <p:nvPr/>
        </p:nvSpPr>
        <p:spPr>
          <a:xfrm>
            <a:off x="4082851" y="2989271"/>
            <a:ext cx="15087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/>
              <a:t>준비중    배송시작    </a:t>
            </a:r>
            <a:r>
              <a:rPr lang="ko-KR" altLang="en-US" sz="600" dirty="0" err="1"/>
              <a:t>배송중</a:t>
            </a:r>
            <a:r>
              <a:rPr lang="ko-KR" altLang="en-US" sz="600" dirty="0"/>
              <a:t>    배송완료</a:t>
            </a:r>
            <a:endParaRPr lang="en-US" altLang="ko-KR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E5555-D1B8-4965-A36A-2BBD3959AF01}"/>
              </a:ext>
            </a:extLst>
          </p:cNvPr>
          <p:cNvSpPr txBox="1"/>
          <p:nvPr/>
        </p:nvSpPr>
        <p:spPr>
          <a:xfrm>
            <a:off x="2698860" y="5082199"/>
            <a:ext cx="780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관심상품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0FD6C0-5408-4669-A47E-D6EA692C3061}"/>
              </a:ext>
            </a:extLst>
          </p:cNvPr>
          <p:cNvGrpSpPr/>
          <p:nvPr/>
        </p:nvGrpSpPr>
        <p:grpSpPr>
          <a:xfrm>
            <a:off x="1590676" y="2322928"/>
            <a:ext cx="1217583" cy="3050342"/>
            <a:chOff x="1590676" y="2322928"/>
            <a:chExt cx="1217583" cy="305034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2F9F28-29EF-49D6-A3CC-C3A7FB9AF73F}"/>
                </a:ext>
              </a:extLst>
            </p:cNvPr>
            <p:cNvSpPr txBox="1"/>
            <p:nvPr/>
          </p:nvSpPr>
          <p:spPr>
            <a:xfrm>
              <a:off x="1618251" y="2322928"/>
              <a:ext cx="1148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dk1"/>
                  </a:solidFill>
                  <a:latin typeface="맑은 고딕"/>
                  <a:ea typeface="맑은 고딕"/>
                </a:rPr>
                <a:t>MY</a:t>
              </a:r>
              <a:r>
                <a:rPr lang="ko-KR" altLang="en-US" sz="1200" dirty="0">
                  <a:solidFill>
                    <a:schemeClr val="dk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dk1"/>
                  </a:solidFill>
                  <a:latin typeface="맑은 고딕"/>
                  <a:ea typeface="맑은 고딕"/>
                </a:rPr>
                <a:t>NEART</a:t>
              </a:r>
              <a:endParaRPr lang="ko-KR" altLang="en-US" sz="1200" dirty="0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261381-9787-49A0-ADA7-5E77DBC7C076}"/>
                </a:ext>
              </a:extLst>
            </p:cNvPr>
            <p:cNvSpPr txBox="1"/>
            <p:nvPr/>
          </p:nvSpPr>
          <p:spPr>
            <a:xfrm>
              <a:off x="1679094" y="3041492"/>
              <a:ext cx="10876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dirty="0"/>
                <a:t>▶취소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반품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교환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430D841-85F4-4966-94A9-BDA110A65B8D}"/>
                </a:ext>
              </a:extLst>
            </p:cNvPr>
            <p:cNvGrpSpPr/>
            <p:nvPr/>
          </p:nvGrpSpPr>
          <p:grpSpPr>
            <a:xfrm>
              <a:off x="1590676" y="2347744"/>
              <a:ext cx="1217583" cy="3025526"/>
              <a:chOff x="1590676" y="2347744"/>
              <a:chExt cx="1217583" cy="302552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7CC1067-7328-441E-8581-8B22DFFF75BB}"/>
                  </a:ext>
                </a:extLst>
              </p:cNvPr>
              <p:cNvSpPr/>
              <p:nvPr/>
            </p:nvSpPr>
            <p:spPr>
              <a:xfrm>
                <a:off x="1640285" y="2348864"/>
                <a:ext cx="922209" cy="3024406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8852063-81A1-4F3D-BAEF-B1E8F4742181}"/>
                  </a:ext>
                </a:extLst>
              </p:cNvPr>
              <p:cNvSpPr/>
              <p:nvPr/>
            </p:nvSpPr>
            <p:spPr>
              <a:xfrm>
                <a:off x="1640285" y="2347744"/>
                <a:ext cx="913113" cy="252183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baseline="-24000">
                  <a:effectLst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F486B5-E64E-49AD-BB5E-3384BAD21C2C}"/>
                  </a:ext>
                </a:extLst>
              </p:cNvPr>
              <p:cNvSpPr txBox="1"/>
              <p:nvPr/>
            </p:nvSpPr>
            <p:spPr>
              <a:xfrm>
                <a:off x="1616998" y="2615055"/>
                <a:ext cx="9222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/>
                  <a:t>쇼핑정보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C2660C-07F6-40B1-B8E0-2CF3C7781CB9}"/>
                  </a:ext>
                </a:extLst>
              </p:cNvPr>
              <p:cNvSpPr txBox="1"/>
              <p:nvPr/>
            </p:nvSpPr>
            <p:spPr>
              <a:xfrm>
                <a:off x="1679094" y="2892054"/>
                <a:ext cx="8834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▶주문배송조회</a:t>
                </a: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603C7A9-E5EF-402C-B7D5-2ADFF4A0453B}"/>
                  </a:ext>
                </a:extLst>
              </p:cNvPr>
              <p:cNvGrpSpPr/>
              <p:nvPr/>
            </p:nvGrpSpPr>
            <p:grpSpPr>
              <a:xfrm>
                <a:off x="1590676" y="3433157"/>
                <a:ext cx="973802" cy="492443"/>
                <a:chOff x="1616998" y="2615055"/>
                <a:chExt cx="945496" cy="492443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81A7D29-890B-4199-AC02-50C2409FA826}"/>
                    </a:ext>
                  </a:extLst>
                </p:cNvPr>
                <p:cNvSpPr txBox="1"/>
                <p:nvPr/>
              </p:nvSpPr>
              <p:spPr>
                <a:xfrm>
                  <a:off x="1616998" y="2615055"/>
                  <a:ext cx="9222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/>
                    <a:t>혜택정보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795EF3A-0D21-4E89-9E21-F076B2AEDE4C}"/>
                    </a:ext>
                  </a:extLst>
                </p:cNvPr>
                <p:cNvSpPr txBox="1"/>
                <p:nvPr/>
              </p:nvSpPr>
              <p:spPr>
                <a:xfrm>
                  <a:off x="1679094" y="2892054"/>
                  <a:ext cx="883400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/>
                    <a:t>▶나의 등급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FED557-6D9A-4AB9-9E16-D7A0B713BB38}"/>
                  </a:ext>
                </a:extLst>
              </p:cNvPr>
              <p:cNvSpPr txBox="1"/>
              <p:nvPr/>
            </p:nvSpPr>
            <p:spPr>
              <a:xfrm>
                <a:off x="1679094" y="3203509"/>
                <a:ext cx="8834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▶나의 리뷰</a:t>
                </a: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1BF43AE-875E-4AE6-BA47-96274717B87A}"/>
                  </a:ext>
                </a:extLst>
              </p:cNvPr>
              <p:cNvGrpSpPr/>
              <p:nvPr/>
            </p:nvGrpSpPr>
            <p:grpSpPr>
              <a:xfrm>
                <a:off x="1640285" y="3932102"/>
                <a:ext cx="973805" cy="651479"/>
                <a:chOff x="1640285" y="4005961"/>
                <a:chExt cx="973805" cy="651479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D4AC2401-24CE-494C-905C-DCEB4382D9A2}"/>
                    </a:ext>
                  </a:extLst>
                </p:cNvPr>
                <p:cNvGrpSpPr/>
                <p:nvPr/>
              </p:nvGrpSpPr>
              <p:grpSpPr>
                <a:xfrm>
                  <a:off x="1640285" y="4005961"/>
                  <a:ext cx="973805" cy="492443"/>
                  <a:chOff x="1616997" y="2615055"/>
                  <a:chExt cx="945498" cy="492443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4A7144CE-F4F3-4931-8ACC-AB07DE9C183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6997" y="2615055"/>
                    <a:ext cx="92220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1200" dirty="0"/>
                      <a:t>컨텐츠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C245C17-CDD1-43D6-B4B0-7779407A4E8D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095" y="2892054"/>
                    <a:ext cx="883400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800" dirty="0"/>
                      <a:t>▶관심 상품</a:t>
                    </a:r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4F2C260-B1E2-4DAF-AF15-015E58F0BD39}"/>
                    </a:ext>
                  </a:extLst>
                </p:cNvPr>
                <p:cNvSpPr txBox="1"/>
                <p:nvPr/>
              </p:nvSpPr>
              <p:spPr>
                <a:xfrm>
                  <a:off x="1704240" y="4441996"/>
                  <a:ext cx="909847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/>
                    <a:t>▶상품 </a:t>
                  </a:r>
                  <a:r>
                    <a:rPr lang="en-US" altLang="ko-KR" sz="800" dirty="0"/>
                    <a:t>Q&amp;A</a:t>
                  </a:r>
                  <a:endParaRPr lang="ko-KR" altLang="en-US" sz="800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7654B85-F75E-4D98-89F0-E01969999E1B}"/>
                  </a:ext>
                </a:extLst>
              </p:cNvPr>
              <p:cNvGrpSpPr/>
              <p:nvPr/>
            </p:nvGrpSpPr>
            <p:grpSpPr>
              <a:xfrm>
                <a:off x="1628293" y="4614229"/>
                <a:ext cx="1179966" cy="492443"/>
                <a:chOff x="1616998" y="2615055"/>
                <a:chExt cx="1145667" cy="492443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ADEDB89-203B-44D4-B1A7-8A7772D1B518}"/>
                    </a:ext>
                  </a:extLst>
                </p:cNvPr>
                <p:cNvSpPr txBox="1"/>
                <p:nvPr/>
              </p:nvSpPr>
              <p:spPr>
                <a:xfrm>
                  <a:off x="1616998" y="2615055"/>
                  <a:ext cx="9222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/>
                    <a:t>정보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19218A9-F102-4915-AD20-995C7FFB7A4A}"/>
                    </a:ext>
                  </a:extLst>
                </p:cNvPr>
                <p:cNvSpPr txBox="1"/>
                <p:nvPr/>
              </p:nvSpPr>
              <p:spPr>
                <a:xfrm>
                  <a:off x="1679094" y="2892054"/>
                  <a:ext cx="108357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/>
                    <a:t>▶회원 정보 변경</a:t>
                  </a: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B53635-1302-41B9-8061-6033CFBF7368}"/>
                  </a:ext>
                </a:extLst>
              </p:cNvPr>
              <p:cNvSpPr txBox="1"/>
              <p:nvPr/>
            </p:nvSpPr>
            <p:spPr>
              <a:xfrm>
                <a:off x="1692248" y="5050264"/>
                <a:ext cx="9098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▶회원 탈퇴 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187C35-8306-4166-9E0C-E34403240525}"/>
              </a:ext>
            </a:extLst>
          </p:cNvPr>
          <p:cNvGrpSpPr/>
          <p:nvPr/>
        </p:nvGrpSpPr>
        <p:grpSpPr>
          <a:xfrm>
            <a:off x="5632203" y="2346147"/>
            <a:ext cx="832051" cy="1767866"/>
            <a:chOff x="5632203" y="2346147"/>
            <a:chExt cx="832051" cy="1767866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03807C-8C53-4E56-BDF8-F4939C510F14}"/>
                </a:ext>
              </a:extLst>
            </p:cNvPr>
            <p:cNvSpPr txBox="1"/>
            <p:nvPr/>
          </p:nvSpPr>
          <p:spPr>
            <a:xfrm>
              <a:off x="5729865" y="2822861"/>
              <a:ext cx="688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질의응답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A1E7706-713F-4DF3-B081-9E0C87D81580}"/>
                </a:ext>
              </a:extLst>
            </p:cNvPr>
            <p:cNvGrpSpPr/>
            <p:nvPr/>
          </p:nvGrpSpPr>
          <p:grpSpPr>
            <a:xfrm>
              <a:off x="5632203" y="2346147"/>
              <a:ext cx="832051" cy="1767866"/>
              <a:chOff x="5632203" y="2346147"/>
              <a:chExt cx="832051" cy="176786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F08F780-4041-4F67-9BD3-C749EDA2C185}"/>
                  </a:ext>
                </a:extLst>
              </p:cNvPr>
              <p:cNvGrpSpPr/>
              <p:nvPr/>
            </p:nvGrpSpPr>
            <p:grpSpPr>
              <a:xfrm>
                <a:off x="5810626" y="2346147"/>
                <a:ext cx="495306" cy="1767866"/>
                <a:chOff x="5810626" y="2346147"/>
                <a:chExt cx="495306" cy="1767866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4BE3AFC-251A-4BE5-B580-D3E7856E1DC7}"/>
                    </a:ext>
                  </a:extLst>
                </p:cNvPr>
                <p:cNvSpPr/>
                <p:nvPr/>
              </p:nvSpPr>
              <p:spPr>
                <a:xfrm>
                  <a:off x="5815625" y="2349649"/>
                  <a:ext cx="445109" cy="1764364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646385B-939B-4040-83FA-7EA3C953A0B5}"/>
                    </a:ext>
                  </a:extLst>
                </p:cNvPr>
                <p:cNvSpPr/>
                <p:nvPr/>
              </p:nvSpPr>
              <p:spPr>
                <a:xfrm>
                  <a:off x="5817672" y="2352863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ADC62ED5-E2FF-43AC-B488-C99A70A9B130}"/>
                    </a:ext>
                  </a:extLst>
                </p:cNvPr>
                <p:cNvSpPr/>
                <p:nvPr/>
              </p:nvSpPr>
              <p:spPr>
                <a:xfrm>
                  <a:off x="5817672" y="2792013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338DC654-9EA0-4C0F-B714-C64FFFF5F265}"/>
                    </a:ext>
                  </a:extLst>
                </p:cNvPr>
                <p:cNvSpPr/>
                <p:nvPr/>
              </p:nvSpPr>
              <p:spPr>
                <a:xfrm>
                  <a:off x="5817672" y="3233397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5FF5F37-36B1-48E8-8649-6097C1FE2D64}"/>
                    </a:ext>
                  </a:extLst>
                </p:cNvPr>
                <p:cNvSpPr/>
                <p:nvPr/>
              </p:nvSpPr>
              <p:spPr>
                <a:xfrm>
                  <a:off x="5817672" y="3674742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97486B-2464-4D53-B61F-7ED244EE1A0F}"/>
                    </a:ext>
                  </a:extLst>
                </p:cNvPr>
                <p:cNvSpPr txBox="1"/>
                <p:nvPr/>
              </p:nvSpPr>
              <p:spPr>
                <a:xfrm>
                  <a:off x="5894159" y="2346147"/>
                  <a:ext cx="288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0B3E6EF-93C5-41EE-8910-65E7ECC00FC6}"/>
                    </a:ext>
                  </a:extLst>
                </p:cNvPr>
                <p:cNvSpPr txBox="1"/>
                <p:nvPr/>
              </p:nvSpPr>
              <p:spPr>
                <a:xfrm>
                  <a:off x="5880634" y="3228191"/>
                  <a:ext cx="288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Q</a:t>
                  </a:r>
                  <a:endParaRPr lang="ko-KR" alt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7A8BB9B-8150-49A9-B5B8-313754E21CB2}"/>
                    </a:ext>
                  </a:extLst>
                </p:cNvPr>
                <p:cNvSpPr txBox="1"/>
                <p:nvPr/>
              </p:nvSpPr>
              <p:spPr>
                <a:xfrm>
                  <a:off x="5810626" y="3713177"/>
                  <a:ext cx="49530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인증</a:t>
                  </a:r>
                  <a:r>
                    <a:rPr lang="en-US" altLang="ko-KR" sz="900" dirty="0"/>
                    <a:t>!</a:t>
                  </a:r>
                  <a:endParaRPr lang="ko-KR" altLang="en-US" sz="900" dirty="0"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3896606-8A8F-4424-89B3-B6EA3E68DE5B}"/>
                  </a:ext>
                </a:extLst>
              </p:cNvPr>
              <p:cNvSpPr txBox="1"/>
              <p:nvPr/>
            </p:nvSpPr>
            <p:spPr>
              <a:xfrm>
                <a:off x="5632203" y="2627833"/>
                <a:ext cx="8119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1:1</a:t>
                </a:r>
                <a:r>
                  <a:rPr lang="ko-KR" altLang="en-US" sz="600" dirty="0"/>
                  <a:t>문의하기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C3D1030-4813-469F-8457-B70338A79C02}"/>
                  </a:ext>
                </a:extLst>
              </p:cNvPr>
              <p:cNvSpPr txBox="1"/>
              <p:nvPr/>
            </p:nvSpPr>
            <p:spPr>
              <a:xfrm>
                <a:off x="5652303" y="3046578"/>
                <a:ext cx="8119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Q&amp;A </a:t>
                </a:r>
                <a:r>
                  <a:rPr lang="ko-KR" altLang="en-US" sz="600" dirty="0"/>
                  <a:t>문의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9D93C22-B068-4139-B618-2F4DA5B4208E}"/>
                  </a:ext>
                </a:extLst>
              </p:cNvPr>
              <p:cNvSpPr txBox="1"/>
              <p:nvPr/>
            </p:nvSpPr>
            <p:spPr>
              <a:xfrm>
                <a:off x="5640341" y="3513156"/>
                <a:ext cx="81195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500" dirty="0"/>
                  <a:t>자주 묻는 질문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263AA3-B80D-4741-9950-5448DB244A67}"/>
                  </a:ext>
                </a:extLst>
              </p:cNvPr>
              <p:cNvSpPr txBox="1"/>
              <p:nvPr/>
            </p:nvSpPr>
            <p:spPr>
              <a:xfrm>
                <a:off x="5648174" y="3921956"/>
                <a:ext cx="8119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/>
                  <a:t>품질 인증서</a:t>
                </a:r>
                <a:endParaRPr lang="ko-KR" altLang="en-US" sz="600" dirty="0"/>
              </a:p>
            </p:txBody>
          </p:sp>
        </p:grp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A27640F-FC1D-4027-A726-25A93719D057}"/>
              </a:ext>
            </a:extLst>
          </p:cNvPr>
          <p:cNvSpPr/>
          <p:nvPr/>
        </p:nvSpPr>
        <p:spPr>
          <a:xfrm>
            <a:off x="2705083" y="2344072"/>
            <a:ext cx="2966489" cy="1691957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8912D9-C18D-4D07-BF92-24634A31E30F}"/>
              </a:ext>
            </a:extLst>
          </p:cNvPr>
          <p:cNvSpPr/>
          <p:nvPr/>
        </p:nvSpPr>
        <p:spPr>
          <a:xfrm>
            <a:off x="2703036" y="4027323"/>
            <a:ext cx="2960904" cy="103499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4611D5E-A843-41F5-BA79-BC88A03FE918}"/>
              </a:ext>
            </a:extLst>
          </p:cNvPr>
          <p:cNvSpPr/>
          <p:nvPr/>
        </p:nvSpPr>
        <p:spPr>
          <a:xfrm>
            <a:off x="3531795" y="5407203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17485A9-F123-4C86-9857-E0C511383261}"/>
              </a:ext>
            </a:extLst>
          </p:cNvPr>
          <p:cNvSpPr/>
          <p:nvPr/>
        </p:nvSpPr>
        <p:spPr>
          <a:xfrm>
            <a:off x="4244914" y="5409649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EFA210-B81B-4F70-8D0F-45ECE0A10DBF}"/>
              </a:ext>
            </a:extLst>
          </p:cNvPr>
          <p:cNvSpPr/>
          <p:nvPr/>
        </p:nvSpPr>
        <p:spPr>
          <a:xfrm>
            <a:off x="4951756" y="5409649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440032-3527-4028-BF96-A41242A96F35}"/>
              </a:ext>
            </a:extLst>
          </p:cNvPr>
          <p:cNvSpPr txBox="1"/>
          <p:nvPr/>
        </p:nvSpPr>
        <p:spPr>
          <a:xfrm>
            <a:off x="3665071" y="6100432"/>
            <a:ext cx="383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뚜비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DF4722-D081-489A-9630-D43ACD60F0A6}"/>
              </a:ext>
            </a:extLst>
          </p:cNvPr>
          <p:cNvSpPr txBox="1"/>
          <p:nvPr/>
        </p:nvSpPr>
        <p:spPr>
          <a:xfrm>
            <a:off x="4378931" y="6100432"/>
            <a:ext cx="383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/>
              <a:t>나나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90F418-35F4-468B-BAAE-1BDB1B29EB86}"/>
              </a:ext>
            </a:extLst>
          </p:cNvPr>
          <p:cNvSpPr txBox="1"/>
          <p:nvPr/>
        </p:nvSpPr>
        <p:spPr>
          <a:xfrm>
            <a:off x="5127900" y="6110858"/>
            <a:ext cx="2840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뽀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D3470E-D6DC-4840-BA5D-2250FE603D1B}"/>
              </a:ext>
            </a:extLst>
          </p:cNvPr>
          <p:cNvSpPr txBox="1"/>
          <p:nvPr/>
        </p:nvSpPr>
        <p:spPr>
          <a:xfrm>
            <a:off x="2691044" y="4020838"/>
            <a:ext cx="1027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My </a:t>
            </a:r>
            <a:r>
              <a:rPr lang="ko-KR" altLang="en-US" sz="1200" b="1" dirty="0"/>
              <a:t>주문내역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89CD47-B330-44FA-937A-EB5A25A41C4C}"/>
              </a:ext>
            </a:extLst>
          </p:cNvPr>
          <p:cNvSpPr txBox="1"/>
          <p:nvPr/>
        </p:nvSpPr>
        <p:spPr>
          <a:xfrm>
            <a:off x="2742739" y="4596883"/>
            <a:ext cx="2917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/>
              <a:t>20226333</a:t>
            </a:r>
            <a:r>
              <a:rPr lang="ko-KR" altLang="en-US" sz="800" dirty="0"/>
              <a:t>     </a:t>
            </a:r>
            <a:r>
              <a:rPr lang="ko-KR" altLang="en-US" sz="800" dirty="0" err="1"/>
              <a:t>뚜비</a:t>
            </a:r>
            <a:r>
              <a:rPr lang="ko-KR" altLang="en-US" sz="800" dirty="0"/>
              <a:t>         </a:t>
            </a:r>
            <a:r>
              <a:rPr lang="en-US" altLang="ko-KR" sz="800" dirty="0"/>
              <a:t>1</a:t>
            </a:r>
            <a:r>
              <a:rPr lang="ko-KR" altLang="en-US" sz="800" dirty="0"/>
              <a:t>         </a:t>
            </a:r>
            <a:r>
              <a:rPr lang="en-US" altLang="ko-KR" sz="800" dirty="0"/>
              <a:t>200,000</a:t>
            </a:r>
            <a:r>
              <a:rPr lang="ko-KR" altLang="en-US" sz="800" dirty="0"/>
              <a:t>     </a:t>
            </a:r>
            <a:r>
              <a:rPr lang="en-US" altLang="ko-KR" sz="800" dirty="0"/>
              <a:t>2022.02.16</a:t>
            </a:r>
            <a:r>
              <a:rPr lang="ko-KR" altLang="en-US" sz="800" dirty="0"/>
              <a:t>      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2C99AB-7DA8-4B76-9907-BFEE2311188D}"/>
              </a:ext>
            </a:extLst>
          </p:cNvPr>
          <p:cNvSpPr/>
          <p:nvPr/>
        </p:nvSpPr>
        <p:spPr>
          <a:xfrm>
            <a:off x="5325924" y="4638433"/>
            <a:ext cx="216030" cy="132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87F30-079B-45D0-896A-3C3BD10C4885}"/>
              </a:ext>
            </a:extLst>
          </p:cNvPr>
          <p:cNvSpPr txBox="1"/>
          <p:nvPr/>
        </p:nvSpPr>
        <p:spPr>
          <a:xfrm>
            <a:off x="5279393" y="4620985"/>
            <a:ext cx="4129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문의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AB998C-1215-4B6C-9CE1-DF989E152FF3}"/>
              </a:ext>
            </a:extLst>
          </p:cNvPr>
          <p:cNvSpPr txBox="1"/>
          <p:nvPr/>
        </p:nvSpPr>
        <p:spPr>
          <a:xfrm>
            <a:off x="2705838" y="2382796"/>
            <a:ext cx="1027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My NEART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EE7F2E-87FB-4F5D-9785-69E395C033C7}"/>
              </a:ext>
            </a:extLst>
          </p:cNvPr>
          <p:cNvCxnSpPr>
            <a:cxnSpLocks/>
          </p:cNvCxnSpPr>
          <p:nvPr/>
        </p:nvCxnSpPr>
        <p:spPr>
          <a:xfrm>
            <a:off x="2927560" y="3276822"/>
            <a:ext cx="2587915" cy="8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D9125B-8CCB-4051-9E2E-F12E66B34250}"/>
              </a:ext>
            </a:extLst>
          </p:cNvPr>
          <p:cNvCxnSpPr>
            <a:cxnSpLocks/>
          </p:cNvCxnSpPr>
          <p:nvPr/>
        </p:nvCxnSpPr>
        <p:spPr>
          <a:xfrm flipV="1">
            <a:off x="4074980" y="2528120"/>
            <a:ext cx="0" cy="62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0B6E1AB-7D8C-4228-BC6B-1576DD6A5049}"/>
              </a:ext>
            </a:extLst>
          </p:cNvPr>
          <p:cNvCxnSpPr>
            <a:cxnSpLocks/>
          </p:cNvCxnSpPr>
          <p:nvPr/>
        </p:nvCxnSpPr>
        <p:spPr>
          <a:xfrm>
            <a:off x="3314207" y="3628591"/>
            <a:ext cx="1816897" cy="12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1/2 액자 29">
            <a:extLst>
              <a:ext uri="{FF2B5EF4-FFF2-40B4-BE49-F238E27FC236}">
                <a16:creationId xmlns:a16="http://schemas.microsoft.com/office/drawing/2014/main" id="{57A6B73F-9C33-4B9C-98B4-642882C10679}"/>
              </a:ext>
            </a:extLst>
          </p:cNvPr>
          <p:cNvSpPr/>
          <p:nvPr/>
        </p:nvSpPr>
        <p:spPr>
          <a:xfrm rot="7929717">
            <a:off x="4374759" y="2818745"/>
            <a:ext cx="80849" cy="7321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1/2 액자 134">
            <a:extLst>
              <a:ext uri="{FF2B5EF4-FFF2-40B4-BE49-F238E27FC236}">
                <a16:creationId xmlns:a16="http://schemas.microsoft.com/office/drawing/2014/main" id="{79D00EB8-FD90-4FB8-A822-94BA339C39EA}"/>
              </a:ext>
            </a:extLst>
          </p:cNvPr>
          <p:cNvSpPr/>
          <p:nvPr/>
        </p:nvSpPr>
        <p:spPr>
          <a:xfrm rot="7929717">
            <a:off x="4735470" y="2824263"/>
            <a:ext cx="80849" cy="7321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1/2 액자 135">
            <a:extLst>
              <a:ext uri="{FF2B5EF4-FFF2-40B4-BE49-F238E27FC236}">
                <a16:creationId xmlns:a16="http://schemas.microsoft.com/office/drawing/2014/main" id="{2771AD9A-F14E-4D49-BEFB-70083EAA0B2D}"/>
              </a:ext>
            </a:extLst>
          </p:cNvPr>
          <p:cNvSpPr/>
          <p:nvPr/>
        </p:nvSpPr>
        <p:spPr>
          <a:xfrm rot="7929717">
            <a:off x="5092723" y="2825675"/>
            <a:ext cx="80849" cy="7321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076298-B1C7-4708-94CF-F97561BBC995}"/>
              </a:ext>
            </a:extLst>
          </p:cNvPr>
          <p:cNvSpPr/>
          <p:nvPr/>
        </p:nvSpPr>
        <p:spPr>
          <a:xfrm>
            <a:off x="4191571" y="2772268"/>
            <a:ext cx="169344" cy="1659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09DE75B-4938-4786-BA56-E65AF41EE7B1}"/>
              </a:ext>
            </a:extLst>
          </p:cNvPr>
          <p:cNvSpPr/>
          <p:nvPr/>
        </p:nvSpPr>
        <p:spPr>
          <a:xfrm>
            <a:off x="4536548" y="2772268"/>
            <a:ext cx="169344" cy="1659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E725E9F-C14E-48F9-9043-19CB59A5FA11}"/>
              </a:ext>
            </a:extLst>
          </p:cNvPr>
          <p:cNvSpPr/>
          <p:nvPr/>
        </p:nvSpPr>
        <p:spPr>
          <a:xfrm>
            <a:off x="5223467" y="2772514"/>
            <a:ext cx="169344" cy="1688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F822F50-0393-427D-BF47-6B98C53BC3FA}"/>
              </a:ext>
            </a:extLst>
          </p:cNvPr>
          <p:cNvSpPr/>
          <p:nvPr/>
        </p:nvSpPr>
        <p:spPr>
          <a:xfrm>
            <a:off x="4900210" y="2772651"/>
            <a:ext cx="169344" cy="1688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0E0CE38-8D30-478C-A871-A250C81E0B86}"/>
              </a:ext>
            </a:extLst>
          </p:cNvPr>
          <p:cNvSpPr/>
          <p:nvPr/>
        </p:nvSpPr>
        <p:spPr>
          <a:xfrm>
            <a:off x="3287517" y="3580465"/>
            <a:ext cx="107367" cy="1034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019B3B7-EAF7-4079-8068-1F1D848460AD}"/>
              </a:ext>
            </a:extLst>
          </p:cNvPr>
          <p:cNvSpPr/>
          <p:nvPr/>
        </p:nvSpPr>
        <p:spPr>
          <a:xfrm>
            <a:off x="4152554" y="3580465"/>
            <a:ext cx="107367" cy="1034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EE117EF3-C30A-40C3-B54D-0D739002A933}"/>
              </a:ext>
            </a:extLst>
          </p:cNvPr>
          <p:cNvSpPr/>
          <p:nvPr/>
        </p:nvSpPr>
        <p:spPr>
          <a:xfrm>
            <a:off x="5069554" y="3585503"/>
            <a:ext cx="107367" cy="1034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4EC35CB-C1EA-43A5-921C-3610372CEA57}"/>
              </a:ext>
            </a:extLst>
          </p:cNvPr>
          <p:cNvSpPr txBox="1"/>
          <p:nvPr/>
        </p:nvSpPr>
        <p:spPr>
          <a:xfrm>
            <a:off x="3883276" y="3276822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등급 달성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D6E9D15-C6EE-4BE7-930A-8D0CF46B7BBA}"/>
              </a:ext>
            </a:extLst>
          </p:cNvPr>
          <p:cNvSpPr txBox="1"/>
          <p:nvPr/>
        </p:nvSpPr>
        <p:spPr>
          <a:xfrm>
            <a:off x="3146799" y="3724882"/>
            <a:ext cx="219322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/>
              <a:t>Family                            Silver                                   Gold</a:t>
            </a:r>
          </a:p>
        </p:txBody>
      </p:sp>
    </p:spTree>
    <p:extLst>
      <p:ext uri="{BB962C8B-B14F-4D97-AF65-F5344CB8AC3E}">
        <p14:creationId xmlns:p14="http://schemas.microsoft.com/office/powerpoint/2010/main" val="42900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791680" y="0"/>
            <a:ext cx="529245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5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게시판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5851591-8646-4F27-9516-BC78159A0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3730" y="1262605"/>
            <a:ext cx="5244540" cy="5244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1BFF13-8082-449C-9249-CB1C461FDF03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4E048-B69A-41C0-A546-BA410E5C1BEE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EBEBE9"/>
                </a:solidFill>
                <a:latin typeface="한컴 윤고딕 240"/>
                <a:ea typeface="한컴 윤고딕 240"/>
              </a:rPr>
              <a:t>게 시 판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37847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9732" y="0"/>
            <a:ext cx="2088290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5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게시판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D4C13-7D0A-478C-BD73-C3FBF11B8783}"/>
              </a:ext>
            </a:extLst>
          </p:cNvPr>
          <p:cNvSpPr/>
          <p:nvPr/>
        </p:nvSpPr>
        <p:spPr>
          <a:xfrm>
            <a:off x="1343340" y="1022168"/>
            <a:ext cx="495051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9762-3370-4A2A-A2D1-BA35C9EF744E}"/>
              </a:ext>
            </a:extLst>
          </p:cNvPr>
          <p:cNvSpPr txBox="1"/>
          <p:nvPr/>
        </p:nvSpPr>
        <p:spPr>
          <a:xfrm>
            <a:off x="3355987" y="1063676"/>
            <a:ext cx="685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A69B48-A574-4096-BAEC-9A3813105D6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343340" y="1195692"/>
            <a:ext cx="2012647" cy="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4624DD-9CF0-4486-896E-8CC5896681EF}"/>
              </a:ext>
            </a:extLst>
          </p:cNvPr>
          <p:cNvCxnSpPr>
            <a:cxnSpLocks/>
          </p:cNvCxnSpPr>
          <p:nvPr/>
        </p:nvCxnSpPr>
        <p:spPr>
          <a:xfrm>
            <a:off x="4029084" y="1195692"/>
            <a:ext cx="22647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ECFF7C-7891-4737-BD02-41BC82971D3F}"/>
              </a:ext>
            </a:extLst>
          </p:cNvPr>
          <p:cNvSpPr txBox="1"/>
          <p:nvPr/>
        </p:nvSpPr>
        <p:spPr>
          <a:xfrm>
            <a:off x="1401981" y="1400638"/>
            <a:ext cx="173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NEART </a:t>
            </a:r>
            <a:r>
              <a:rPr lang="ko-KR" altLang="en-US" dirty="0"/>
              <a:t>게시판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5C23F8B-F472-4843-B76A-E817D7CE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95029"/>
              </p:ext>
            </p:extLst>
          </p:nvPr>
        </p:nvGraphicFramePr>
        <p:xfrm>
          <a:off x="1411831" y="2222694"/>
          <a:ext cx="47053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078">
                  <a:extLst>
                    <a:ext uri="{9D8B030D-6E8A-4147-A177-3AD203B41FA5}">
                      <a16:colId xmlns:a16="http://schemas.microsoft.com/office/drawing/2014/main" val="4055569282"/>
                    </a:ext>
                  </a:extLst>
                </a:gridCol>
                <a:gridCol w="941078">
                  <a:extLst>
                    <a:ext uri="{9D8B030D-6E8A-4147-A177-3AD203B41FA5}">
                      <a16:colId xmlns:a16="http://schemas.microsoft.com/office/drawing/2014/main" val="1520530231"/>
                    </a:ext>
                  </a:extLst>
                </a:gridCol>
                <a:gridCol w="941078">
                  <a:extLst>
                    <a:ext uri="{9D8B030D-6E8A-4147-A177-3AD203B41FA5}">
                      <a16:colId xmlns:a16="http://schemas.microsoft.com/office/drawing/2014/main" val="3498003012"/>
                    </a:ext>
                  </a:extLst>
                </a:gridCol>
                <a:gridCol w="1158250">
                  <a:extLst>
                    <a:ext uri="{9D8B030D-6E8A-4147-A177-3AD203B41FA5}">
                      <a16:colId xmlns:a16="http://schemas.microsoft.com/office/drawing/2014/main" val="269644344"/>
                    </a:ext>
                  </a:extLst>
                </a:gridCol>
                <a:gridCol w="723906">
                  <a:extLst>
                    <a:ext uri="{9D8B030D-6E8A-4147-A177-3AD203B41FA5}">
                      <a16:colId xmlns:a16="http://schemas.microsoft.com/office/drawing/2014/main" val="51121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글번호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아이디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제목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작성날짜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kht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상품문의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2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cjw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상품문의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363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FB9171-78C1-430A-8D34-A7911EE64589}"/>
              </a:ext>
            </a:extLst>
          </p:cNvPr>
          <p:cNvSpPr txBox="1"/>
          <p:nvPr/>
        </p:nvSpPr>
        <p:spPr>
          <a:xfrm>
            <a:off x="3619745" y="3486067"/>
            <a:ext cx="2895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.</a:t>
            </a:r>
          </a:p>
          <a:p>
            <a:r>
              <a:rPr lang="en-US" altLang="ko-KR" sz="2200" b="1" dirty="0"/>
              <a:t>.</a:t>
            </a:r>
          </a:p>
          <a:p>
            <a:r>
              <a:rPr lang="en-US" altLang="ko-KR" sz="22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CDE2CB-5D57-4770-B043-D12D633B1D0E}"/>
              </a:ext>
            </a:extLst>
          </p:cNvPr>
          <p:cNvSpPr/>
          <p:nvPr/>
        </p:nvSpPr>
        <p:spPr>
          <a:xfrm>
            <a:off x="4721859" y="4766688"/>
            <a:ext cx="1158111" cy="432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ACF028E-E85C-4BB8-AE8A-99B1B0CD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59610"/>
              </p:ext>
            </p:extLst>
          </p:nvPr>
        </p:nvGraphicFramePr>
        <p:xfrm>
          <a:off x="1705125" y="5759048"/>
          <a:ext cx="3918299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757">
                  <a:extLst>
                    <a:ext uri="{9D8B030D-6E8A-4147-A177-3AD203B41FA5}">
                      <a16:colId xmlns:a16="http://schemas.microsoft.com/office/drawing/2014/main" val="478258278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1487815992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790873343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3258216203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55592654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2860734238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67797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이전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다음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25875"/>
                  </a:ext>
                </a:extLst>
              </a:tr>
            </a:tbl>
          </a:graphicData>
        </a:graphic>
      </p:graphicFrame>
      <p:graphicFrame>
        <p:nvGraphicFramePr>
          <p:cNvPr id="17" name="표 40">
            <a:extLst>
              <a:ext uri="{FF2B5EF4-FFF2-40B4-BE49-F238E27FC236}">
                <a16:creationId xmlns:a16="http://schemas.microsoft.com/office/drawing/2014/main" id="{23B19FA0-F0D0-4893-ADAA-A98CBBD7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31586"/>
              </p:ext>
            </p:extLst>
          </p:nvPr>
        </p:nvGraphicFramePr>
        <p:xfrm>
          <a:off x="6402218" y="1286201"/>
          <a:ext cx="5238552" cy="5029939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94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4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글번호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번호를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사용자의 아이디를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제목을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497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작성날짜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작성날짜를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3712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글의 조회수를 나타낸 항목이다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474084"/>
                  </a:ext>
                </a:extLst>
              </a:tr>
              <a:tr h="497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글 작성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사용자가 게시글을 작성할 수 있는 페이지로 이동하는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493405"/>
                  </a:ext>
                </a:extLst>
              </a:tr>
              <a:tr h="28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이전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현재 페이지에서 이전 페이지로 가는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423461"/>
                  </a:ext>
                </a:extLst>
              </a:tr>
              <a:tr h="28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각 각의 페이지 번호로 갈 수 있는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854170"/>
                  </a:ext>
                </a:extLst>
              </a:tr>
              <a:tr h="285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다음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현재 페이지에서 다음 페이지로 갈 수 있는 버튼이다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74516"/>
                  </a:ext>
                </a:extLst>
              </a:tr>
            </a:tbl>
          </a:graphicData>
        </a:graphic>
      </p:graphicFrame>
      <p:sp>
        <p:nvSpPr>
          <p:cNvPr id="18" name="TextBox 41">
            <a:extLst>
              <a:ext uri="{FF2B5EF4-FFF2-40B4-BE49-F238E27FC236}">
                <a16:creationId xmlns:a16="http://schemas.microsoft.com/office/drawing/2014/main" id="{101D0294-B2C9-4B3C-9945-333C558AA6FA}"/>
              </a:ext>
            </a:extLst>
          </p:cNvPr>
          <p:cNvSpPr txBox="1"/>
          <p:nvPr/>
        </p:nvSpPr>
        <p:spPr>
          <a:xfrm>
            <a:off x="6867368" y="1356638"/>
            <a:ext cx="9881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19" name="TextBox 42">
            <a:extLst>
              <a:ext uri="{FF2B5EF4-FFF2-40B4-BE49-F238E27FC236}">
                <a16:creationId xmlns:a16="http://schemas.microsoft.com/office/drawing/2014/main" id="{98254324-2FAB-4293-B6AB-310BC85C7F36}"/>
              </a:ext>
            </a:extLst>
          </p:cNvPr>
          <p:cNvSpPr txBox="1"/>
          <p:nvPr/>
        </p:nvSpPr>
        <p:spPr>
          <a:xfrm>
            <a:off x="9308722" y="1340418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409AA4-9C7E-4ACC-97DB-89651454298D}"/>
              </a:ext>
            </a:extLst>
          </p:cNvPr>
          <p:cNvGrpSpPr/>
          <p:nvPr/>
        </p:nvGrpSpPr>
        <p:grpSpPr>
          <a:xfrm>
            <a:off x="191261" y="0"/>
            <a:ext cx="1043941" cy="1598295"/>
            <a:chOff x="191261" y="0"/>
            <a:chExt cx="1043941" cy="15982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7FBBDA-D1B0-47C0-983E-B94688FEDCC4}"/>
                </a:ext>
              </a:extLst>
            </p:cNvPr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B56626-1E64-436A-AD93-DE8DF3577CEF}"/>
                </a:ext>
              </a:extLst>
            </p:cNvPr>
            <p:cNvSpPr txBox="1"/>
            <p:nvPr/>
          </p:nvSpPr>
          <p:spPr>
            <a:xfrm>
              <a:off x="191261" y="1124712"/>
              <a:ext cx="10439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게 시 판</a:t>
              </a:r>
              <a:endParaRPr lang="ko-KR" altLang="en-US" dirty="0">
                <a:solidFill>
                  <a:srgbClr val="EBEBE9"/>
                </a:solidFill>
                <a:latin typeface="한컴 윤고딕 240"/>
                <a:ea typeface="한컴 윤고딕 24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8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63721" y="44887"/>
            <a:ext cx="515381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6.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상품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 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8429" y="5595747"/>
            <a:ext cx="577936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회원가입</a:t>
            </a:r>
          </a:p>
        </p:txBody>
      </p:sp>
      <p:sp>
        <p:nvSpPr>
          <p:cNvPr id="37" name="TextBox 41"/>
          <p:cNvSpPr txBox="1"/>
          <p:nvPr/>
        </p:nvSpPr>
        <p:spPr>
          <a:xfrm>
            <a:off x="7250651" y="1121241"/>
            <a:ext cx="1365664" cy="46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969" y="980101"/>
            <a:ext cx="1160526" cy="61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EBEBE9"/>
                </a:solidFill>
                <a:latin typeface="한컴 윤고딕 240"/>
                <a:ea typeface="한컴 윤고딕 240"/>
              </a:rPr>
              <a:t>  상품</a:t>
            </a:r>
          </a:p>
          <a:p>
            <a:pPr>
              <a:defRPr/>
            </a:pPr>
            <a:r>
              <a:rPr lang="en-US" altLang="ko-KR" sz="1400">
                <a:solidFill>
                  <a:srgbClr val="EBEBE9"/>
                </a:solidFill>
                <a:latin typeface="한컴 윤고딕 240"/>
                <a:ea typeface="한컴 윤고딕 240"/>
              </a:rPr>
              <a:t>(</a:t>
            </a:r>
            <a:r>
              <a:rPr lang="ko-KR" altLang="en-US" sz="1400">
                <a:solidFill>
                  <a:srgbClr val="EBEBE9"/>
                </a:solidFill>
                <a:latin typeface="한컴 윤고딕 240"/>
                <a:ea typeface="한컴 윤고딕 240"/>
              </a:rPr>
              <a:t>핸드프린팅</a:t>
            </a:r>
            <a:r>
              <a:rPr lang="en-US" altLang="ko-KR" sz="1400">
                <a:solidFill>
                  <a:srgbClr val="EBEBE9"/>
                </a:solidFill>
                <a:latin typeface="한컴 윤고딕 240"/>
                <a:ea typeface="한컴 윤고딕 240"/>
              </a:rPr>
              <a:t>)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rcRect b="15130"/>
          <a:stretch>
            <a:fillRect/>
          </a:stretch>
        </p:blipFill>
        <p:spPr>
          <a:xfrm>
            <a:off x="3068048" y="944927"/>
            <a:ext cx="5739701" cy="554231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1FC134-D9D1-47A1-AA0C-F6499209F3F6}"/>
              </a:ext>
            </a:extLst>
          </p:cNvPr>
          <p:cNvGrpSpPr/>
          <p:nvPr/>
        </p:nvGrpSpPr>
        <p:grpSpPr>
          <a:xfrm>
            <a:off x="191261" y="0"/>
            <a:ext cx="1102234" cy="1598295"/>
            <a:chOff x="191261" y="0"/>
            <a:chExt cx="1102234" cy="159829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C7982F-24DE-4638-9019-96EB0B434FD5}"/>
                </a:ext>
              </a:extLst>
            </p:cNvPr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3134D7-D85E-4040-B14B-31AD000B555A}"/>
                </a:ext>
              </a:extLst>
            </p:cNvPr>
            <p:cNvSpPr txBox="1"/>
            <p:nvPr/>
          </p:nvSpPr>
          <p:spPr>
            <a:xfrm>
              <a:off x="191261" y="1124712"/>
              <a:ext cx="11022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상품리스트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465" y="1121241"/>
            <a:ext cx="720090" cy="410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>
                <a:solidFill>
                  <a:srgbClr val="EBEBE9"/>
                </a:solidFill>
                <a:latin typeface="한컴 윤고딕 240"/>
                <a:ea typeface="한컴 윤고딕 240"/>
              </a:rPr>
              <a:t>상품</a:t>
            </a:r>
          </a:p>
        </p:txBody>
      </p:sp>
      <p:graphicFrame>
        <p:nvGraphicFramePr>
          <p:cNvPr id="43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82725"/>
              </p:ext>
            </p:extLst>
          </p:nvPr>
        </p:nvGraphicFramePr>
        <p:xfrm>
          <a:off x="7752207" y="1700784"/>
          <a:ext cx="3888486" cy="4785850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44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8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8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NEART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/>
                        <a:t>사이트로고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2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상품이미지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상품의 이미지 </a:t>
                      </a:r>
                      <a:endParaRPr lang="en-US" altLang="ko-KR" sz="1600" dirty="0"/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클릭시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상세 해당 상품의 상세화면으로 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4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상품명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그림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작품 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0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가격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해당 상품의 가격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5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all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전체 상품 리스트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5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Best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인기있는 그림 </a:t>
                      </a:r>
                      <a:r>
                        <a:rPr lang="en-US" altLang="ko-KR" sz="1600" dirty="0"/>
                        <a:t>top 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059660"/>
                  </a:ext>
                </a:extLst>
              </a:tr>
              <a:tr h="6485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Special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특정 작가의 그림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09945"/>
                  </a:ext>
                </a:extLst>
              </a:tr>
            </a:tbl>
          </a:graphicData>
        </a:graphic>
      </p:graphicFrame>
      <p:sp>
        <p:nvSpPr>
          <p:cNvPr id="44" name="TextBox 41"/>
          <p:cNvSpPr txBox="1"/>
          <p:nvPr/>
        </p:nvSpPr>
        <p:spPr>
          <a:xfrm>
            <a:off x="7904577" y="1672208"/>
            <a:ext cx="1263426" cy="44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9696450" y="1641876"/>
            <a:ext cx="1397738" cy="45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2510" y="1700783"/>
            <a:ext cx="6783669" cy="48955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752510" y="2348865"/>
            <a:ext cx="67955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2510" y="5805297"/>
            <a:ext cx="679568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1"/>
          <p:cNvSpPr txBox="1"/>
          <p:nvPr/>
        </p:nvSpPr>
        <p:spPr>
          <a:xfrm>
            <a:off x="924443" y="1810200"/>
            <a:ext cx="1440180" cy="46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rgbClr val="114F76"/>
                </a:solidFill>
                <a:latin typeface="-바겐세일M"/>
                <a:ea typeface="-바겐세일M"/>
              </a:rPr>
              <a:t>NEART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6579158" y="1939895"/>
            <a:ext cx="534430" cy="33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grpSp>
        <p:nvGrpSpPr>
          <p:cNvPr id="61" name="그룹 60"/>
          <p:cNvGrpSpPr/>
          <p:nvPr/>
        </p:nvGrpSpPr>
        <p:grpSpPr>
          <a:xfrm rot="18900000">
            <a:off x="6617996" y="2037695"/>
            <a:ext cx="85928" cy="159580"/>
            <a:chOff x="4756220" y="3176968"/>
            <a:chExt cx="504063" cy="936118"/>
          </a:xfrm>
        </p:grpSpPr>
        <p:sp>
          <p:nvSpPr>
            <p:cNvPr id="59" name="타원 58"/>
            <p:cNvSpPr/>
            <p:nvPr/>
          </p:nvSpPr>
          <p:spPr>
            <a:xfrm>
              <a:off x="4756220" y="3176968"/>
              <a:ext cx="504063" cy="504063"/>
            </a:xfrm>
            <a:prstGeom prst="ellipse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0" name="사각형: 둥근 모서리 59"/>
            <p:cNvSpPr/>
            <p:nvPr/>
          </p:nvSpPr>
          <p:spPr>
            <a:xfrm>
              <a:off x="4952891" y="3681032"/>
              <a:ext cx="110720" cy="43205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5130" y="2022999"/>
            <a:ext cx="188886" cy="168466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7071633" y="2018710"/>
            <a:ext cx="217230" cy="185576"/>
            <a:chOff x="4998620" y="3428999"/>
            <a:chExt cx="855921" cy="731198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4999773" y="3528319"/>
              <a:ext cx="780311" cy="124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5044286" y="3756124"/>
              <a:ext cx="684911" cy="304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085759" y="3990305"/>
              <a:ext cx="594976" cy="207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H="1">
              <a:off x="4810176" y="3713157"/>
              <a:ext cx="465591" cy="8870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5458513" y="3646925"/>
              <a:ext cx="561306" cy="1254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H="1">
              <a:off x="5016739" y="3727592"/>
              <a:ext cx="466610" cy="680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00577" y="3725247"/>
              <a:ext cx="460745" cy="693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791429" y="3439483"/>
              <a:ext cx="63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5133377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1" name="타원 80"/>
            <p:cNvSpPr/>
            <p:nvPr/>
          </p:nvSpPr>
          <p:spPr>
            <a:xfrm>
              <a:off x="5476473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85" name="TextBox 41"/>
          <p:cNvSpPr txBox="1"/>
          <p:nvPr/>
        </p:nvSpPr>
        <p:spPr>
          <a:xfrm>
            <a:off x="957853" y="2492883"/>
            <a:ext cx="601580" cy="33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ALL</a:t>
            </a:r>
          </a:p>
        </p:txBody>
      </p:sp>
      <p:sp>
        <p:nvSpPr>
          <p:cNvPr id="86" name="TextBox 41"/>
          <p:cNvSpPr txBox="1"/>
          <p:nvPr/>
        </p:nvSpPr>
        <p:spPr>
          <a:xfrm>
            <a:off x="1474225" y="2492883"/>
            <a:ext cx="618178" cy="33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Best</a:t>
            </a:r>
          </a:p>
        </p:txBody>
      </p:sp>
      <p:sp>
        <p:nvSpPr>
          <p:cNvPr id="87" name="TextBox 41"/>
          <p:cNvSpPr txBox="1"/>
          <p:nvPr/>
        </p:nvSpPr>
        <p:spPr>
          <a:xfrm>
            <a:off x="2063496" y="2492883"/>
            <a:ext cx="864108" cy="3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Special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112555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6713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407618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974518" y="3255048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12555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756713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407618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974518" y="4509135"/>
            <a:ext cx="1139069" cy="822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41"/>
          <p:cNvSpPr txBox="1"/>
          <p:nvPr/>
        </p:nvSpPr>
        <p:spPr>
          <a:xfrm>
            <a:off x="1338749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97" name="TextBox 41"/>
          <p:cNvSpPr txBox="1"/>
          <p:nvPr/>
        </p:nvSpPr>
        <p:spPr>
          <a:xfrm>
            <a:off x="2982908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98" name="TextBox 41"/>
          <p:cNvSpPr txBox="1"/>
          <p:nvPr/>
        </p:nvSpPr>
        <p:spPr>
          <a:xfrm>
            <a:off x="4633813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99" name="TextBox 41"/>
          <p:cNvSpPr txBox="1"/>
          <p:nvPr/>
        </p:nvSpPr>
        <p:spPr>
          <a:xfrm>
            <a:off x="6200713" y="3377784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100" name="TextBox 41"/>
          <p:cNvSpPr txBox="1"/>
          <p:nvPr/>
        </p:nvSpPr>
        <p:spPr>
          <a:xfrm>
            <a:off x="1338749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101" name="TextBox 41"/>
          <p:cNvSpPr txBox="1"/>
          <p:nvPr/>
        </p:nvSpPr>
        <p:spPr>
          <a:xfrm>
            <a:off x="2982908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102" name="TextBox 41"/>
          <p:cNvSpPr txBox="1"/>
          <p:nvPr/>
        </p:nvSpPr>
        <p:spPr>
          <a:xfrm>
            <a:off x="4633813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103" name="TextBox 41"/>
          <p:cNvSpPr txBox="1"/>
          <p:nvPr/>
        </p:nvSpPr>
        <p:spPr>
          <a:xfrm>
            <a:off x="6200713" y="4631870"/>
            <a:ext cx="686680" cy="57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상품 이미지</a:t>
            </a:r>
          </a:p>
        </p:txBody>
      </p:sp>
      <p:sp>
        <p:nvSpPr>
          <p:cNvPr id="104" name="TextBox 41"/>
          <p:cNvSpPr txBox="1"/>
          <p:nvPr/>
        </p:nvSpPr>
        <p:spPr>
          <a:xfrm>
            <a:off x="1414154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05" name="TextBox 41"/>
          <p:cNvSpPr txBox="1"/>
          <p:nvPr/>
        </p:nvSpPr>
        <p:spPr>
          <a:xfrm>
            <a:off x="3049773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06" name="TextBox 41"/>
          <p:cNvSpPr txBox="1"/>
          <p:nvPr/>
        </p:nvSpPr>
        <p:spPr>
          <a:xfrm>
            <a:off x="4700678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07" name="TextBox 41"/>
          <p:cNvSpPr txBox="1"/>
          <p:nvPr/>
        </p:nvSpPr>
        <p:spPr>
          <a:xfrm>
            <a:off x="6267578" y="4091026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18" name="TextBox 41"/>
          <p:cNvSpPr txBox="1"/>
          <p:nvPr/>
        </p:nvSpPr>
        <p:spPr>
          <a:xfrm>
            <a:off x="1414154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19" name="TextBox 41"/>
          <p:cNvSpPr txBox="1"/>
          <p:nvPr/>
        </p:nvSpPr>
        <p:spPr>
          <a:xfrm>
            <a:off x="3049773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20" name="TextBox 41"/>
          <p:cNvSpPr txBox="1"/>
          <p:nvPr/>
        </p:nvSpPr>
        <p:spPr>
          <a:xfrm>
            <a:off x="4700678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21" name="TextBox 41"/>
          <p:cNvSpPr txBox="1"/>
          <p:nvPr/>
        </p:nvSpPr>
        <p:spPr>
          <a:xfrm>
            <a:off x="6267578" y="5331167"/>
            <a:ext cx="552949" cy="39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</a:p>
          <a:p>
            <a:pPr>
              <a:defRPr/>
            </a:pP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가격</a:t>
            </a:r>
          </a:p>
        </p:txBody>
      </p:sp>
      <p:sp>
        <p:nvSpPr>
          <p:cNvPr id="122" name="TextBox 41"/>
          <p:cNvSpPr txBox="1"/>
          <p:nvPr/>
        </p:nvSpPr>
        <p:spPr>
          <a:xfrm>
            <a:off x="3600856" y="6021324"/>
            <a:ext cx="917531" cy="32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FOOTER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5ADECC-CDC5-4A51-A1E4-B4305C326872}"/>
              </a:ext>
            </a:extLst>
          </p:cNvPr>
          <p:cNvGrpSpPr/>
          <p:nvPr/>
        </p:nvGrpSpPr>
        <p:grpSpPr>
          <a:xfrm>
            <a:off x="191261" y="0"/>
            <a:ext cx="1102234" cy="1598295"/>
            <a:chOff x="191261" y="0"/>
            <a:chExt cx="1102234" cy="159829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9AA14E7-51C0-40F7-A74C-BE584AF702FA}"/>
                </a:ext>
              </a:extLst>
            </p:cNvPr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62304D-8259-4683-9EC2-9FA47774EFC2}"/>
                </a:ext>
              </a:extLst>
            </p:cNvPr>
            <p:cNvSpPr txBox="1"/>
            <p:nvPr/>
          </p:nvSpPr>
          <p:spPr>
            <a:xfrm>
              <a:off x="191261" y="1124712"/>
              <a:ext cx="11022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상품리스트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813445-47E0-414B-BA90-FB3D0E7F1729}"/>
              </a:ext>
            </a:extLst>
          </p:cNvPr>
          <p:cNvSpPr txBox="1"/>
          <p:nvPr/>
        </p:nvSpPr>
        <p:spPr>
          <a:xfrm>
            <a:off x="4614691" y="0"/>
            <a:ext cx="292150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6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상품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07139" y="60976"/>
            <a:ext cx="5811368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7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장 바 구 니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 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10906" y="2348865"/>
            <a:ext cx="2520315" cy="3168396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21914" y="2564892"/>
            <a:ext cx="879729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863306" y="3429000"/>
            <a:ext cx="2196944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63306" y="3188970"/>
            <a:ext cx="561884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아이디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63306" y="4053078"/>
            <a:ext cx="2196944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63306" y="3813048"/>
            <a:ext cx="685709" cy="24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패스워드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3306" y="3476053"/>
            <a:ext cx="295184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/>
              <a:t>id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63306" y="4100131"/>
            <a:ext cx="761909" cy="24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/>
              <a:t>password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91881" y="4437126"/>
            <a:ext cx="809534" cy="24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자동로그인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63306" y="4964430"/>
            <a:ext cx="2196944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21914" y="4964430"/>
            <a:ext cx="87972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로그인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34254" y="4500848"/>
            <a:ext cx="115252" cy="11525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10906" y="5589270"/>
            <a:ext cx="714284" cy="209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아이디 찾기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8040" y="5595747"/>
            <a:ext cx="809625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패스워드 찾기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28429" y="5595747"/>
            <a:ext cx="577936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회원가입</a:t>
            </a:r>
          </a:p>
        </p:txBody>
      </p:sp>
      <p:cxnSp>
        <p:nvCxnSpPr>
          <p:cNvPr id="35" name="직선 연결선 34"/>
          <p:cNvCxnSpPr/>
          <p:nvPr/>
        </p:nvCxnSpPr>
        <p:spPr>
          <a:xfrm rot="16200000" flipH="1">
            <a:off x="3340542" y="5701027"/>
            <a:ext cx="9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/>
          <p:cNvSpPr txBox="1"/>
          <p:nvPr/>
        </p:nvSpPr>
        <p:spPr>
          <a:xfrm>
            <a:off x="7250651" y="1121241"/>
            <a:ext cx="1365664" cy="46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9077" y="980101"/>
            <a:ext cx="7133844" cy="535038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1A7A8DB-5C15-4EDC-8D91-B970564A7F94}"/>
              </a:ext>
            </a:extLst>
          </p:cNvPr>
          <p:cNvGrpSpPr/>
          <p:nvPr/>
        </p:nvGrpSpPr>
        <p:grpSpPr>
          <a:xfrm>
            <a:off x="191261" y="0"/>
            <a:ext cx="1102234" cy="1598295"/>
            <a:chOff x="191261" y="0"/>
            <a:chExt cx="1102234" cy="15982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0630E18-3663-4D89-9DAC-9F9ACD70A0C7}"/>
                </a:ext>
              </a:extLst>
            </p:cNvPr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AB1820-E2F4-4654-A7D2-9A8B545C3A4F}"/>
                </a:ext>
              </a:extLst>
            </p:cNvPr>
            <p:cNvSpPr txBox="1"/>
            <p:nvPr/>
          </p:nvSpPr>
          <p:spPr>
            <a:xfrm>
              <a:off x="191261" y="1124712"/>
              <a:ext cx="11022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장 바 구 </a:t>
              </a:r>
              <a:r>
                <a:rPr lang="ko-KR" altLang="en-US" sz="1400" dirty="0" err="1">
                  <a:solidFill>
                    <a:srgbClr val="EBEBE9"/>
                  </a:solidFill>
                  <a:latin typeface="한컴 윤고딕 240"/>
                  <a:ea typeface="한컴 윤고딕 240"/>
                </a:rPr>
                <a:t>니</a:t>
              </a:r>
              <a:endParaRPr lang="ko-KR" altLang="en-US" sz="1400" dirty="0">
                <a:solidFill>
                  <a:srgbClr val="EBEBE9"/>
                </a:solidFill>
                <a:latin typeface="한컴 윤고딕 240"/>
                <a:ea typeface="한컴 윤고딕 24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863721" y="769620"/>
            <a:ext cx="4176113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7191"/>
              </p:ext>
            </p:extLst>
          </p:nvPr>
        </p:nvGraphicFramePr>
        <p:xfrm>
          <a:off x="7634478" y="1700782"/>
          <a:ext cx="4366342" cy="3249308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2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3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/>
                        <a:t>NEART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사이트로고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/>
                        <a:t>상품명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선택사항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해당 상품의 상품명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선택사항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상품 이미지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고객이 선택한 상품의 그림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총결제금액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고객이 결제할 </a:t>
                      </a:r>
                      <a:r>
                        <a:rPr lang="ko-KR" altLang="en-US" sz="1400" dirty="0" err="1"/>
                        <a:t>그림별</a:t>
                      </a:r>
                      <a:r>
                        <a:rPr lang="ko-KR" altLang="en-US" sz="1400" dirty="0"/>
                        <a:t> 금액과 배송비 총 결제비용 안내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9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주문 하기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결제로 이어이는 주문 버튼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1"/>
          <p:cNvSpPr txBox="1"/>
          <p:nvPr/>
        </p:nvSpPr>
        <p:spPr>
          <a:xfrm>
            <a:off x="7904577" y="1672208"/>
            <a:ext cx="1263426" cy="44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9696450" y="1641876"/>
            <a:ext cx="1397738" cy="45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2510" y="1700783"/>
            <a:ext cx="6783669" cy="48955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752510" y="2348865"/>
            <a:ext cx="67955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2510" y="5805297"/>
            <a:ext cx="679568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1"/>
          <p:cNvSpPr txBox="1"/>
          <p:nvPr/>
        </p:nvSpPr>
        <p:spPr>
          <a:xfrm>
            <a:off x="3339531" y="1810200"/>
            <a:ext cx="1440180" cy="46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rgbClr val="114F76"/>
                </a:solidFill>
                <a:latin typeface="-바겐세일M"/>
                <a:ea typeface="-바겐세일M"/>
              </a:rPr>
              <a:t>NEART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6579158" y="1939895"/>
            <a:ext cx="534430" cy="33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0" spc="-30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grpSp>
        <p:nvGrpSpPr>
          <p:cNvPr id="61" name="그룹 60"/>
          <p:cNvGrpSpPr/>
          <p:nvPr/>
        </p:nvGrpSpPr>
        <p:grpSpPr>
          <a:xfrm rot="18900000">
            <a:off x="6617996" y="2037695"/>
            <a:ext cx="85928" cy="159580"/>
            <a:chOff x="4756220" y="3176968"/>
            <a:chExt cx="504063" cy="936118"/>
          </a:xfrm>
        </p:grpSpPr>
        <p:sp>
          <p:nvSpPr>
            <p:cNvPr id="59" name="타원 58"/>
            <p:cNvSpPr/>
            <p:nvPr/>
          </p:nvSpPr>
          <p:spPr>
            <a:xfrm>
              <a:off x="4756220" y="3176968"/>
              <a:ext cx="504063" cy="504063"/>
            </a:xfrm>
            <a:prstGeom prst="ellipse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0" name="사각형: 둥근 모서리 59"/>
            <p:cNvSpPr/>
            <p:nvPr/>
          </p:nvSpPr>
          <p:spPr>
            <a:xfrm>
              <a:off x="4952891" y="3681032"/>
              <a:ext cx="110720" cy="43205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5130" y="2022999"/>
            <a:ext cx="188886" cy="168466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7071633" y="2018710"/>
            <a:ext cx="217230" cy="185576"/>
            <a:chOff x="4998620" y="3428999"/>
            <a:chExt cx="855921" cy="731198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4999773" y="3528319"/>
              <a:ext cx="780311" cy="124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5044286" y="3756124"/>
              <a:ext cx="684911" cy="304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085759" y="3990305"/>
              <a:ext cx="594976" cy="207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6200000" flipH="1">
              <a:off x="4810176" y="3713157"/>
              <a:ext cx="465591" cy="8870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5458513" y="3646925"/>
              <a:ext cx="561306" cy="1254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H="1">
              <a:off x="5016739" y="3727592"/>
              <a:ext cx="466610" cy="680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00577" y="3725247"/>
              <a:ext cx="460745" cy="693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791429" y="3439483"/>
              <a:ext cx="63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5133377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1" name="타원 80"/>
            <p:cNvSpPr/>
            <p:nvPr/>
          </p:nvSpPr>
          <p:spPr>
            <a:xfrm>
              <a:off x="5476473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235202" y="3112389"/>
            <a:ext cx="760975" cy="59093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41"/>
          <p:cNvSpPr txBox="1"/>
          <p:nvPr/>
        </p:nvSpPr>
        <p:spPr>
          <a:xfrm>
            <a:off x="1280922" y="3126886"/>
            <a:ext cx="683249" cy="5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</a:t>
            </a:r>
            <a:r>
              <a:rPr lang="ko-KR" altLang="en-US" sz="1500" b="0" spc="-300">
                <a:solidFill>
                  <a:srgbClr val="114F76"/>
                </a:solidFill>
                <a:latin typeface="-바겐세일M"/>
                <a:ea typeface="-바겐세일M"/>
              </a:rPr>
              <a:t>상품 이미지</a:t>
            </a:r>
          </a:p>
        </p:txBody>
      </p:sp>
      <p:sp>
        <p:nvSpPr>
          <p:cNvPr id="122" name="TextBox 41"/>
          <p:cNvSpPr txBox="1"/>
          <p:nvPr/>
        </p:nvSpPr>
        <p:spPr>
          <a:xfrm>
            <a:off x="3600856" y="6021324"/>
            <a:ext cx="917531" cy="32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FOOTER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920877" y="2996946"/>
            <a:ext cx="6435642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1034961" y="3112389"/>
            <a:ext cx="101942" cy="10194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920877" y="3789045"/>
            <a:ext cx="6435642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920877" y="4581144"/>
            <a:ext cx="6435642" cy="0"/>
          </a:xfrm>
          <a:prstGeom prst="lin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235202" y="3898989"/>
            <a:ext cx="760975" cy="59093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" name="TextBox 41"/>
          <p:cNvSpPr txBox="1"/>
          <p:nvPr/>
        </p:nvSpPr>
        <p:spPr>
          <a:xfrm>
            <a:off x="1280922" y="3913486"/>
            <a:ext cx="683249" cy="5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rgbClr val="114F76"/>
                </a:solidFill>
                <a:latin typeface="-바겐세일M"/>
                <a:ea typeface="-바겐세일M"/>
              </a:rPr>
              <a:t> </a:t>
            </a:r>
            <a:r>
              <a:rPr lang="ko-KR" altLang="en-US" sz="1500" b="0" spc="-300">
                <a:solidFill>
                  <a:srgbClr val="114F76"/>
                </a:solidFill>
                <a:latin typeface="-바겐세일M"/>
                <a:ea typeface="-바겐세일M"/>
              </a:rPr>
              <a:t>상품 이미지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1034961" y="3898989"/>
            <a:ext cx="101942" cy="10194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916997" y="2987421"/>
            <a:ext cx="1434387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41"/>
          <p:cNvSpPr txBox="1"/>
          <p:nvPr/>
        </p:nvSpPr>
        <p:spPr>
          <a:xfrm>
            <a:off x="1023375" y="2715406"/>
            <a:ext cx="1221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0" spc="-300" dirty="0">
                <a:solidFill>
                  <a:srgbClr val="114F76"/>
                </a:solidFill>
                <a:latin typeface="-바겐세일M"/>
                <a:ea typeface="-바겐세일M"/>
              </a:rPr>
              <a:t>그림 </a:t>
            </a:r>
            <a:endParaRPr lang="en-US" altLang="ko-KR" sz="1200" b="0" spc="-300" dirty="0">
              <a:solidFill>
                <a:srgbClr val="114F76"/>
              </a:solidFill>
              <a:latin typeface="-바겐세일M"/>
              <a:ea typeface="-바겐세일M"/>
            </a:endParaRPr>
          </a:p>
        </p:txBody>
      </p:sp>
      <p:sp>
        <p:nvSpPr>
          <p:cNvPr id="137" name="TextBox 41"/>
          <p:cNvSpPr txBox="1"/>
          <p:nvPr/>
        </p:nvSpPr>
        <p:spPr>
          <a:xfrm>
            <a:off x="2449683" y="2715406"/>
            <a:ext cx="1221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상품명</a:t>
            </a:r>
            <a:r>
              <a:rPr lang="en-US" altLang="ko-KR" sz="1200" b="0" spc="-300" dirty="0">
                <a:solidFill>
                  <a:srgbClr val="114F76"/>
                </a:solidFill>
                <a:latin typeface="-바겐세일M"/>
                <a:ea typeface="-바겐세일M"/>
              </a:rPr>
              <a:t>/</a:t>
            </a:r>
            <a:r>
              <a:rPr lang="ko-KR" altLang="en-US" sz="1200" b="0" spc="-300" dirty="0">
                <a:solidFill>
                  <a:srgbClr val="114F76"/>
                </a:solidFill>
                <a:latin typeface="-바겐세일M"/>
                <a:ea typeface="-바겐세일M"/>
              </a:rPr>
              <a:t>선택사항</a:t>
            </a:r>
          </a:p>
        </p:txBody>
      </p:sp>
      <p:sp>
        <p:nvSpPr>
          <p:cNvPr id="138" name="TextBox 41"/>
          <p:cNvSpPr txBox="1"/>
          <p:nvPr/>
        </p:nvSpPr>
        <p:spPr>
          <a:xfrm>
            <a:off x="2066017" y="3078324"/>
            <a:ext cx="1365650" cy="25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그림명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_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작가명</a:t>
            </a:r>
          </a:p>
        </p:txBody>
      </p:sp>
      <p:sp>
        <p:nvSpPr>
          <p:cNvPr id="139" name="TextBox 41"/>
          <p:cNvSpPr txBox="1"/>
          <p:nvPr/>
        </p:nvSpPr>
        <p:spPr>
          <a:xfrm>
            <a:off x="2066017" y="3273664"/>
            <a:ext cx="1581677" cy="23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[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옵션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사이즈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,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선택한 배경    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]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  </a:t>
            </a:r>
          </a:p>
        </p:txBody>
      </p:sp>
      <p:sp>
        <p:nvSpPr>
          <p:cNvPr id="140" name="TextBox 41"/>
          <p:cNvSpPr txBox="1"/>
          <p:nvPr/>
        </p:nvSpPr>
        <p:spPr>
          <a:xfrm>
            <a:off x="2066017" y="3511789"/>
            <a:ext cx="1365650" cy="25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정기 배송 날짜 선택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3143631" y="3584108"/>
            <a:ext cx="720661" cy="127855"/>
          </a:xfrm>
          <a:prstGeom prst="rect">
            <a:avLst/>
          </a:prstGeom>
          <a:noFill/>
          <a:ln w="63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순서도: 병합 141"/>
          <p:cNvSpPr/>
          <p:nvPr/>
        </p:nvSpPr>
        <p:spPr>
          <a:xfrm>
            <a:off x="3755352" y="3603594"/>
            <a:ext cx="86937" cy="86937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" name="TextBox 41"/>
          <p:cNvSpPr txBox="1"/>
          <p:nvPr/>
        </p:nvSpPr>
        <p:spPr>
          <a:xfrm>
            <a:off x="2066017" y="3833651"/>
            <a:ext cx="1365650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그림명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_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작가명</a:t>
            </a:r>
          </a:p>
        </p:txBody>
      </p:sp>
      <p:sp>
        <p:nvSpPr>
          <p:cNvPr id="144" name="TextBox 41"/>
          <p:cNvSpPr txBox="1"/>
          <p:nvPr/>
        </p:nvSpPr>
        <p:spPr>
          <a:xfrm>
            <a:off x="2066017" y="4028991"/>
            <a:ext cx="1581677" cy="23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[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옵션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사이즈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,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선택한 배경     </a:t>
            </a:r>
            <a:r>
              <a:rPr lang="en-US" altLang="ko-KR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]</a:t>
            </a:r>
            <a:r>
              <a:rPr lang="ko-KR" altLang="en-US" sz="1000" b="0" spc="-300">
                <a:solidFill>
                  <a:srgbClr val="114F76"/>
                </a:solidFill>
                <a:latin typeface="-바겐세일M"/>
                <a:ea typeface="-바겐세일M"/>
              </a:rPr>
              <a:t>    </a:t>
            </a:r>
          </a:p>
        </p:txBody>
      </p:sp>
      <p:sp>
        <p:nvSpPr>
          <p:cNvPr id="145" name="TextBox 41"/>
          <p:cNvSpPr txBox="1"/>
          <p:nvPr/>
        </p:nvSpPr>
        <p:spPr>
          <a:xfrm>
            <a:off x="2066017" y="4267116"/>
            <a:ext cx="1365650" cy="25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정기 배송 날짜 선택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3143631" y="4339435"/>
            <a:ext cx="720661" cy="127855"/>
          </a:xfrm>
          <a:prstGeom prst="rect">
            <a:avLst/>
          </a:prstGeom>
          <a:noFill/>
          <a:ln w="63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7" name="순서도: 병합 146"/>
          <p:cNvSpPr/>
          <p:nvPr/>
        </p:nvSpPr>
        <p:spPr>
          <a:xfrm>
            <a:off x="3755352" y="4358922"/>
            <a:ext cx="86937" cy="86937"/>
          </a:xfrm>
          <a:prstGeom prst="flowChartMerg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8" name="TextBox 41"/>
          <p:cNvSpPr txBox="1"/>
          <p:nvPr/>
        </p:nvSpPr>
        <p:spPr>
          <a:xfrm>
            <a:off x="4946377" y="4624578"/>
            <a:ext cx="789578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상품 금액 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</a:p>
        </p:txBody>
      </p:sp>
      <p:sp>
        <p:nvSpPr>
          <p:cNvPr id="149" name="TextBox 41"/>
          <p:cNvSpPr txBox="1"/>
          <p:nvPr/>
        </p:nvSpPr>
        <p:spPr>
          <a:xfrm>
            <a:off x="4936852" y="4853544"/>
            <a:ext cx="799103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 배 송 비 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</a:p>
        </p:txBody>
      </p:sp>
      <p:sp>
        <p:nvSpPr>
          <p:cNvPr id="150" name="TextBox 41"/>
          <p:cNvSpPr txBox="1"/>
          <p:nvPr/>
        </p:nvSpPr>
        <p:spPr>
          <a:xfrm>
            <a:off x="4860652" y="5085207"/>
            <a:ext cx="875303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총 결제금액 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:</a:t>
            </a:r>
          </a:p>
        </p:txBody>
      </p:sp>
      <p:sp>
        <p:nvSpPr>
          <p:cNvPr id="151" name="TextBox 41"/>
          <p:cNvSpPr txBox="1"/>
          <p:nvPr/>
        </p:nvSpPr>
        <p:spPr>
          <a:xfrm>
            <a:off x="6660960" y="4624578"/>
            <a:ext cx="378905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원</a:t>
            </a:r>
          </a:p>
        </p:txBody>
      </p:sp>
      <p:sp>
        <p:nvSpPr>
          <p:cNvPr id="152" name="TextBox 41"/>
          <p:cNvSpPr txBox="1"/>
          <p:nvPr/>
        </p:nvSpPr>
        <p:spPr>
          <a:xfrm>
            <a:off x="6422136" y="4853544"/>
            <a:ext cx="609981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+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</a:t>
            </a:r>
            <a:r>
              <a:rPr lang="en-US" altLang="ko-KR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0</a:t>
            </a: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  원</a:t>
            </a:r>
          </a:p>
        </p:txBody>
      </p:sp>
      <p:sp>
        <p:nvSpPr>
          <p:cNvPr id="153" name="TextBox 41"/>
          <p:cNvSpPr txBox="1"/>
          <p:nvPr/>
        </p:nvSpPr>
        <p:spPr>
          <a:xfrm>
            <a:off x="6660960" y="5087903"/>
            <a:ext cx="378905" cy="26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0" spc="-300">
                <a:solidFill>
                  <a:srgbClr val="114F76"/>
                </a:solidFill>
                <a:latin typeface="-바겐세일M"/>
                <a:ea typeface="-바겐세일M"/>
              </a:rPr>
              <a:t>원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5341166" y="5348097"/>
            <a:ext cx="1508280" cy="285735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5" name="TextBox 41"/>
          <p:cNvSpPr txBox="1"/>
          <p:nvPr/>
        </p:nvSpPr>
        <p:spPr>
          <a:xfrm>
            <a:off x="5657778" y="5362593"/>
            <a:ext cx="964006" cy="26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0" spc="-300">
                <a:solidFill>
                  <a:srgbClr val="114F76"/>
                </a:solidFill>
                <a:latin typeface="-바겐세일M"/>
                <a:ea typeface="-바겐세일M"/>
              </a:rPr>
              <a:t>주 문   하 기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F38A260-2C30-4803-A288-D2198EA5547B}"/>
              </a:ext>
            </a:extLst>
          </p:cNvPr>
          <p:cNvGrpSpPr/>
          <p:nvPr/>
        </p:nvGrpSpPr>
        <p:grpSpPr>
          <a:xfrm>
            <a:off x="191261" y="0"/>
            <a:ext cx="1102234" cy="1598295"/>
            <a:chOff x="191261" y="0"/>
            <a:chExt cx="1102234" cy="159829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078C432-4F93-4ACD-A7B9-CE8B5B071431}"/>
                </a:ext>
              </a:extLst>
            </p:cNvPr>
            <p:cNvSpPr/>
            <p:nvPr/>
          </p:nvSpPr>
          <p:spPr>
            <a:xfrm>
              <a:off x="191262" y="0"/>
              <a:ext cx="1043940" cy="1598295"/>
            </a:xfrm>
            <a:prstGeom prst="rect">
              <a:avLst/>
            </a:prstGeom>
            <a:solidFill>
              <a:srgbClr val="F64D4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C545C1A-8A13-48E2-B24F-9D4B1959A129}"/>
                </a:ext>
              </a:extLst>
            </p:cNvPr>
            <p:cNvSpPr txBox="1"/>
            <p:nvPr/>
          </p:nvSpPr>
          <p:spPr>
            <a:xfrm>
              <a:off x="191261" y="1124712"/>
              <a:ext cx="11022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EBEBE9"/>
                  </a:solidFill>
                  <a:latin typeface="한컴 윤고딕 240"/>
                  <a:ea typeface="한컴 윤고딕 240"/>
                </a:rPr>
                <a:t>장 바 구 </a:t>
              </a:r>
              <a:r>
                <a:rPr lang="ko-KR" altLang="en-US" sz="1400" dirty="0" err="1">
                  <a:solidFill>
                    <a:srgbClr val="EBEBE9"/>
                  </a:solidFill>
                  <a:latin typeface="한컴 윤고딕 240"/>
                  <a:ea typeface="한컴 윤고딕 240"/>
                </a:rPr>
                <a:t>니</a:t>
              </a:r>
              <a:endParaRPr lang="ko-KR" altLang="en-US" sz="1400" dirty="0">
                <a:solidFill>
                  <a:srgbClr val="EBEBE9"/>
                </a:solidFill>
                <a:latin typeface="한컴 윤고딕 240"/>
                <a:ea typeface="한컴 윤고딕 24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D4953F3-BDEA-4F42-9BAB-84A1AC2A5A53}"/>
              </a:ext>
            </a:extLst>
          </p:cNvPr>
          <p:cNvSpPr txBox="1"/>
          <p:nvPr/>
        </p:nvSpPr>
        <p:spPr>
          <a:xfrm>
            <a:off x="4317192" y="19981"/>
            <a:ext cx="3857639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7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장 바 구 니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9E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7892" y="0"/>
            <a:ext cx="4776216" cy="6858000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1730" y="2031347"/>
            <a:ext cx="3708493" cy="107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800" b="0" spc="600" dirty="0">
                <a:solidFill>
                  <a:srgbClr val="EBEBE9"/>
                </a:solidFill>
                <a:latin typeface="한컴 백제 B"/>
                <a:ea typeface="한컴 백제 B"/>
              </a:rPr>
              <a:t>감사합니다</a:t>
            </a:r>
            <a:endParaRPr lang="en-US" altLang="ko-KR" sz="4800" b="0" spc="600" dirty="0">
              <a:solidFill>
                <a:srgbClr val="EBEBE9"/>
              </a:solidFill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423541" cy="6858000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515" y="404622"/>
            <a:ext cx="1782509" cy="123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5000" b="0" spc="600">
                <a:solidFill>
                  <a:srgbClr val="EBEBE9"/>
                </a:solidFill>
                <a:latin typeface="한컴 백제 B"/>
                <a:ea typeface="한컴 백제 B"/>
              </a:rPr>
              <a:t>목 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103" y="346925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메인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6288" y="1218963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회원가입 화면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5714" y="2096591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5A921-FF8D-452C-BC97-86B86833A1D1}"/>
              </a:ext>
            </a:extLst>
          </p:cNvPr>
          <p:cNvSpPr txBox="1"/>
          <p:nvPr/>
        </p:nvSpPr>
        <p:spPr>
          <a:xfrm>
            <a:off x="2632141" y="3042365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4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마이페이지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2A0F9-CEAE-4BB0-BBF1-EAC7DE275B52}"/>
              </a:ext>
            </a:extLst>
          </p:cNvPr>
          <p:cNvSpPr txBox="1"/>
          <p:nvPr/>
        </p:nvSpPr>
        <p:spPr>
          <a:xfrm>
            <a:off x="2657280" y="3984932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5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게시판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7199-D6DB-4D6C-9D8D-8BCCE2959F4E}"/>
              </a:ext>
            </a:extLst>
          </p:cNvPr>
          <p:cNvSpPr txBox="1"/>
          <p:nvPr/>
        </p:nvSpPr>
        <p:spPr>
          <a:xfrm>
            <a:off x="2652352" y="4862560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6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상품 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63D1C-DA06-4D9B-99D6-BB82580AFFF2}"/>
              </a:ext>
            </a:extLst>
          </p:cNvPr>
          <p:cNvSpPr txBox="1"/>
          <p:nvPr/>
        </p:nvSpPr>
        <p:spPr>
          <a:xfrm>
            <a:off x="2636288" y="5734598"/>
            <a:ext cx="48068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7.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장바구니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17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59196" y="-60709"/>
            <a:ext cx="7073608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메인 화면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핸드 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E43662C-F8AD-4DD9-985A-23A861446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55" y="1215739"/>
            <a:ext cx="3528490" cy="52094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E800-C617-47C1-9AA3-9F1504530EB8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4A25C-F271-45D8-8AEE-6B0DB983534E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>
                <a:solidFill>
                  <a:srgbClr val="EBEBE9"/>
                </a:solidFill>
                <a:latin typeface="한컴 윤고딕 240"/>
                <a:ea typeface="한컴 윤고딕 240"/>
              </a:rPr>
              <a:t>메인화면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4898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7830" y="0"/>
            <a:ext cx="4482490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메인 화면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14251" y="1124712"/>
            <a:ext cx="4763644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43631" y="1124712"/>
            <a:ext cx="681609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19" name="직선 연결선 18"/>
          <p:cNvCxnSpPr>
            <a:cxnSpLocks/>
            <a:endCxn id="18" idx="1"/>
          </p:cNvCxnSpPr>
          <p:nvPr/>
        </p:nvCxnSpPr>
        <p:spPr>
          <a:xfrm>
            <a:off x="1314251" y="1256728"/>
            <a:ext cx="182938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1314251" y="2708910"/>
            <a:ext cx="47701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349689" y="4653153"/>
            <a:ext cx="473454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"/>
          <p:cNvSpPr txBox="1"/>
          <p:nvPr/>
        </p:nvSpPr>
        <p:spPr>
          <a:xfrm>
            <a:off x="1274994" y="3488284"/>
            <a:ext cx="347953" cy="424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203" b="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&lt;</a:t>
            </a:r>
          </a:p>
        </p:txBody>
      </p:sp>
      <p:sp>
        <p:nvSpPr>
          <p:cNvPr id="26" name="TextBox 14"/>
          <p:cNvSpPr txBox="1"/>
          <p:nvPr/>
        </p:nvSpPr>
        <p:spPr>
          <a:xfrm rot="10800000">
            <a:off x="5650374" y="3472291"/>
            <a:ext cx="371673" cy="424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203" b="0" spc="0" baseline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&lt;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49689" y="1396762"/>
            <a:ext cx="769810" cy="359664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1434383" y="1401715"/>
            <a:ext cx="600655" cy="339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93519" y="1396762"/>
            <a:ext cx="1696593" cy="348997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2170702" y="1395069"/>
            <a:ext cx="1275017" cy="3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/>
                <a:ea typeface="맑은 고딕"/>
              </a:rPr>
              <a:t>전체 </a:t>
            </a:r>
            <a:r>
              <a:rPr lang="ko-KR" altLang="en-US" sz="1600" dirty="0" err="1">
                <a:solidFill>
                  <a:schemeClr val="dk1"/>
                </a:solidFill>
                <a:latin typeface="맑은 고딕"/>
                <a:ea typeface="맑은 고딕"/>
              </a:rPr>
              <a:t>검색창</a:t>
            </a:r>
            <a:endParaRPr lang="ko-KR" altLang="en-US" sz="16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09842" y="1388745"/>
            <a:ext cx="543108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3954984" y="1362075"/>
            <a:ext cx="661790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dk1"/>
                </a:solidFill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16774" y="1388745"/>
            <a:ext cx="629699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effectLst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35524" y="1388745"/>
            <a:ext cx="629699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5018" y="1368171"/>
            <a:ext cx="840892" cy="268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  <a:latin typeface="맑은 고딕"/>
                <a:ea typeface="맑은 고딕"/>
              </a:rPr>
              <a:t>회원가입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69688" y="1360170"/>
            <a:ext cx="826312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  <a:latin typeface="맑은 고딕"/>
                <a:ea typeface="맑은 고딕"/>
              </a:rPr>
              <a:t>장바구니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3825034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38575" y="3429000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dk1"/>
                </a:solidFill>
                <a:latin typeface="맑은 고딕"/>
                <a:ea typeface="맑은 고딕"/>
              </a:rPr>
              <a:t>배너 이미지</a:t>
            </a:r>
            <a:r>
              <a:rPr lang="en-US" altLang="ko-KR" sz="1600" dirty="0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맑은 고딕"/>
                <a:ea typeface="맑은 고딕"/>
              </a:rPr>
              <a:t>슬라이드</a:t>
            </a:r>
            <a:r>
              <a:rPr lang="en-US" altLang="ko-KR" sz="1600" dirty="0">
                <a:solidFill>
                  <a:schemeClr val="dk1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56" name="타원 55"/>
          <p:cNvSpPr/>
          <p:nvPr/>
        </p:nvSpPr>
        <p:spPr>
          <a:xfrm>
            <a:off x="2961817" y="4437126"/>
            <a:ext cx="144018" cy="144018"/>
          </a:xfrm>
          <a:prstGeom prst="ellipse">
            <a:avLst/>
          </a:prstGeom>
          <a:solidFill>
            <a:schemeClr val="dk2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467074" y="4437126"/>
            <a:ext cx="144018" cy="144018"/>
          </a:xfrm>
          <a:prstGeom prst="ellipse">
            <a:avLst/>
          </a:prstGeom>
          <a:solidFill>
            <a:srgbClr val="EBEBE9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719703" y="4437126"/>
            <a:ext cx="144018" cy="144018"/>
          </a:xfrm>
          <a:prstGeom prst="ellipse">
            <a:avLst/>
          </a:prstGeom>
          <a:solidFill>
            <a:srgbClr val="EBEBE9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214445" y="4437126"/>
            <a:ext cx="144018" cy="144018"/>
          </a:xfrm>
          <a:prstGeom prst="ellipse">
            <a:avLst/>
          </a:prstGeom>
          <a:solidFill>
            <a:srgbClr val="EBEBE9"/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318813" y="4757280"/>
            <a:ext cx="12578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</a:rPr>
              <a:t>Art </a:t>
            </a:r>
            <a:r>
              <a:rPr lang="en-US" altLang="ko-KR" sz="1100" dirty="0" err="1">
                <a:solidFill>
                  <a:schemeClr val="dk1"/>
                </a:solidFill>
                <a:latin typeface="맑은 고딕"/>
                <a:ea typeface="맑은 고딕"/>
              </a:rPr>
              <a:t>Orverview</a:t>
            </a: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89310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94737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0165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05593" y="5167998"/>
            <a:ext cx="909638" cy="129616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85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44825"/>
              </p:ext>
            </p:extLst>
          </p:nvPr>
        </p:nvGraphicFramePr>
        <p:xfrm>
          <a:off x="6557365" y="2001782"/>
          <a:ext cx="5134962" cy="3645432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90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rgbClr val="0A3B5B"/>
                          </a:solidFill>
                        </a:rPr>
                        <a:t>텍스트 형식의 사이트 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전체 </a:t>
                      </a:r>
                      <a:r>
                        <a:rPr lang="ko-KR" altLang="en-US" sz="1600" dirty="0" err="1"/>
                        <a:t>검색창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rgbClr val="0A3B5B"/>
                          </a:solidFill>
                        </a:rPr>
                        <a:t>검색어로 제품 및 게시판 키워드 조회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>
                          <a:solidFill>
                            <a:srgbClr val="0A3B5B"/>
                          </a:solidFill>
                          <a:cs typeface="함초롬돋움"/>
                        </a:rPr>
                        <a:t>회원 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>
                          <a:solidFill>
                            <a:srgbClr val="0A3B5B"/>
                          </a:solidFill>
                        </a:rPr>
                        <a:t>비회원 유저가 회원으로 등록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>
                          <a:solidFill>
                            <a:srgbClr val="0A3B5B"/>
                          </a:solidFill>
                        </a:rPr>
                        <a:t>구매희망 상품을 담아 놓는다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배너 이미지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슬라이드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사이트에서 판매하는 상품 및  진행되는 이벤트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광고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공지내용 등을 이미지로 게시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3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❤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dirty="0"/>
                        <a:t>하트를 누르면 찜 목록으로 이동한다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590641"/>
                  </a:ext>
                </a:extLst>
              </a:tr>
            </a:tbl>
          </a:graphicData>
        </a:graphic>
      </p:graphicFrame>
      <p:sp>
        <p:nvSpPr>
          <p:cNvPr id="86" name="TextBox 41"/>
          <p:cNvSpPr txBox="1"/>
          <p:nvPr/>
        </p:nvSpPr>
        <p:spPr>
          <a:xfrm>
            <a:off x="6806630" y="1998311"/>
            <a:ext cx="1365664" cy="467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87" name="TextBox 42"/>
          <p:cNvSpPr txBox="1"/>
          <p:nvPr/>
        </p:nvSpPr>
        <p:spPr>
          <a:xfrm>
            <a:off x="8778595" y="2001782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C3DBA9-44DC-4AA6-B37E-B36D3380D0A5}"/>
              </a:ext>
            </a:extLst>
          </p:cNvPr>
          <p:cNvSpPr/>
          <p:nvPr/>
        </p:nvSpPr>
        <p:spPr>
          <a:xfrm>
            <a:off x="4719022" y="4792601"/>
            <a:ext cx="629699" cy="20955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effectLst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75ADF8-4764-42CD-86FE-94B1CFCC8E19}"/>
              </a:ext>
            </a:extLst>
          </p:cNvPr>
          <p:cNvSpPr txBox="1"/>
          <p:nvPr/>
        </p:nvSpPr>
        <p:spPr>
          <a:xfrm>
            <a:off x="4703211" y="4786124"/>
            <a:ext cx="826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dk1"/>
                </a:solidFill>
                <a:latin typeface="맑은 고딕"/>
                <a:ea typeface="맑은 고딕"/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3F158-62C5-40AA-98D3-D02040F60526}"/>
              </a:ext>
            </a:extLst>
          </p:cNvPr>
          <p:cNvSpPr txBox="1"/>
          <p:nvPr/>
        </p:nvSpPr>
        <p:spPr>
          <a:xfrm>
            <a:off x="1458660" y="6166043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D64FB4-318D-43EE-82E0-39F960D0C073}"/>
              </a:ext>
            </a:extLst>
          </p:cNvPr>
          <p:cNvSpPr txBox="1"/>
          <p:nvPr/>
        </p:nvSpPr>
        <p:spPr>
          <a:xfrm>
            <a:off x="2462781" y="6174368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282022-C193-4A78-B33D-438A9A32C4F9}"/>
              </a:ext>
            </a:extLst>
          </p:cNvPr>
          <p:cNvSpPr txBox="1"/>
          <p:nvPr/>
        </p:nvSpPr>
        <p:spPr>
          <a:xfrm>
            <a:off x="3500164" y="6166043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31FF28-B8B1-4D87-A7C7-F5BF3047EFB4}"/>
              </a:ext>
            </a:extLst>
          </p:cNvPr>
          <p:cNvSpPr txBox="1"/>
          <p:nvPr/>
        </p:nvSpPr>
        <p:spPr>
          <a:xfrm>
            <a:off x="4505593" y="6174368"/>
            <a:ext cx="616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DA9958-2B98-4DD5-80BA-06918F74BA4E}"/>
              </a:ext>
            </a:extLst>
          </p:cNvPr>
          <p:cNvSpPr txBox="1"/>
          <p:nvPr/>
        </p:nvSpPr>
        <p:spPr>
          <a:xfrm>
            <a:off x="1938655" y="6174368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177F57-393F-4F88-B4B7-DE4038420B3C}"/>
              </a:ext>
            </a:extLst>
          </p:cNvPr>
          <p:cNvSpPr txBox="1"/>
          <p:nvPr/>
        </p:nvSpPr>
        <p:spPr>
          <a:xfrm>
            <a:off x="2960428" y="6174368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A016E3-0C41-4AD6-90B9-C6B06194810C}"/>
              </a:ext>
            </a:extLst>
          </p:cNvPr>
          <p:cNvSpPr txBox="1"/>
          <p:nvPr/>
        </p:nvSpPr>
        <p:spPr>
          <a:xfrm>
            <a:off x="3946627" y="6156114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3FB732-720E-43A4-A391-1DCE38CA93B1}"/>
              </a:ext>
            </a:extLst>
          </p:cNvPr>
          <p:cNvSpPr txBox="1"/>
          <p:nvPr/>
        </p:nvSpPr>
        <p:spPr>
          <a:xfrm>
            <a:off x="4972532" y="6166043"/>
            <a:ext cx="359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rgbClr val="333333"/>
                </a:solidFill>
                <a:effectLst/>
                <a:latin typeface="Apple Color Emoji"/>
              </a:rPr>
              <a:t>❤</a:t>
            </a:r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223589-11F5-49C1-B762-E240E701AD0F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FB824-7000-4CF0-9EEC-713640990C64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>
                <a:solidFill>
                  <a:srgbClr val="EBEBE9"/>
                </a:solidFill>
                <a:latin typeface="한컴 윤고딕 240"/>
                <a:ea typeface="한컴 윤고딕 240"/>
              </a:rPr>
              <a:t>메인화면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10932" y="-42311"/>
            <a:ext cx="6458083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1.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메인 화면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(Footer)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5260" y="2285205"/>
            <a:ext cx="5238552" cy="2141986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31309" y="2427165"/>
            <a:ext cx="9096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</a:rPr>
              <a:t>About</a:t>
            </a: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/>
                <a:ea typeface="맑은 고딕"/>
              </a:rPr>
              <a:t>us</a:t>
            </a:r>
            <a:endParaRPr lang="ko-KR" altLang="en-US" sz="11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6754" y="2415306"/>
            <a:ext cx="774358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/>
                <a:ea typeface="맑은 고딕"/>
              </a:rPr>
              <a:t>할인상품</a:t>
            </a:r>
          </a:p>
        </p:txBody>
      </p:sp>
      <p:graphicFrame>
        <p:nvGraphicFramePr>
          <p:cNvPr id="206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94622"/>
              </p:ext>
            </p:extLst>
          </p:nvPr>
        </p:nvGraphicFramePr>
        <p:xfrm>
          <a:off x="6625939" y="1860335"/>
          <a:ext cx="4442460" cy="3597307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96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About us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우리 사이트에 대한 정보를 알 수 있는 항목이다</a:t>
                      </a:r>
                      <a:r>
                        <a:rPr lang="en-US" altLang="ko-KR" sz="160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작가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구매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개의 카테고리로 이루어진 리스트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할인상품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할인하는 품목들은 모아 놓은 페이지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8120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News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우리 사이트의 소식들을 알아볼 수 있는 페이지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</a:tbl>
          </a:graphicData>
        </a:graphic>
      </p:graphicFrame>
      <p:sp>
        <p:nvSpPr>
          <p:cNvPr id="207" name="TextBox 41"/>
          <p:cNvSpPr txBox="1"/>
          <p:nvPr/>
        </p:nvSpPr>
        <p:spPr>
          <a:xfrm>
            <a:off x="6960120" y="191878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208" name="TextBox 42"/>
          <p:cNvSpPr txBox="1"/>
          <p:nvPr/>
        </p:nvSpPr>
        <p:spPr>
          <a:xfrm>
            <a:off x="9187911" y="1916088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4A9A-BC1A-424B-B246-23B43D9FFC1C}"/>
              </a:ext>
            </a:extLst>
          </p:cNvPr>
          <p:cNvSpPr txBox="1"/>
          <p:nvPr/>
        </p:nvSpPr>
        <p:spPr>
          <a:xfrm>
            <a:off x="2004141" y="2407242"/>
            <a:ext cx="826312" cy="26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dk1"/>
                </a:solidFill>
                <a:latin typeface="맑은 고딕"/>
                <a:ea typeface="맑은 고딕"/>
              </a:rPr>
              <a:t>카테고리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60D1A-DAC2-4BA3-BDE3-D53D6ADCC632}"/>
              </a:ext>
            </a:extLst>
          </p:cNvPr>
          <p:cNvSpPr txBox="1"/>
          <p:nvPr/>
        </p:nvSpPr>
        <p:spPr>
          <a:xfrm>
            <a:off x="4784432" y="2402093"/>
            <a:ext cx="5602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dk1"/>
                </a:solidFill>
                <a:latin typeface="맑은 고딕"/>
                <a:ea typeface="맑은 고딕"/>
              </a:rPr>
              <a:t>News</a:t>
            </a:r>
            <a:endParaRPr lang="ko-KR" altLang="en-US" sz="120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B7C15A-917D-42C8-8B55-5B1F7596A09B}"/>
              </a:ext>
            </a:extLst>
          </p:cNvPr>
          <p:cNvCxnSpPr/>
          <p:nvPr/>
        </p:nvCxnSpPr>
        <p:spPr>
          <a:xfrm>
            <a:off x="731309" y="2758787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CBF85A2-D45C-46C3-9A93-71A1F272C6ED}"/>
              </a:ext>
            </a:extLst>
          </p:cNvPr>
          <p:cNvCxnSpPr/>
          <p:nvPr/>
        </p:nvCxnSpPr>
        <p:spPr>
          <a:xfrm>
            <a:off x="2004141" y="2758787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CD80A1-8ED2-4DAA-B18C-276BF2DB1441}"/>
              </a:ext>
            </a:extLst>
          </p:cNvPr>
          <p:cNvCxnSpPr/>
          <p:nvPr/>
        </p:nvCxnSpPr>
        <p:spPr>
          <a:xfrm>
            <a:off x="3436754" y="2750561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C5E141-BB05-4837-9753-84E1845609FE}"/>
              </a:ext>
            </a:extLst>
          </p:cNvPr>
          <p:cNvCxnSpPr/>
          <p:nvPr/>
        </p:nvCxnSpPr>
        <p:spPr>
          <a:xfrm>
            <a:off x="4704530" y="2758787"/>
            <a:ext cx="72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35F2E8-771F-4F59-BB6A-AD39B743A3C2}"/>
              </a:ext>
            </a:extLst>
          </p:cNvPr>
          <p:cNvSpPr txBox="1"/>
          <p:nvPr/>
        </p:nvSpPr>
        <p:spPr>
          <a:xfrm>
            <a:off x="2131533" y="2861166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A635A-175F-434F-AE01-F29200B7C95D}"/>
              </a:ext>
            </a:extLst>
          </p:cNvPr>
          <p:cNvSpPr txBox="1"/>
          <p:nvPr/>
        </p:nvSpPr>
        <p:spPr>
          <a:xfrm>
            <a:off x="2131533" y="3238541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작품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EDD769-C0BE-465E-AE30-2108C95460EE}"/>
              </a:ext>
            </a:extLst>
          </p:cNvPr>
          <p:cNvSpPr txBox="1"/>
          <p:nvPr/>
        </p:nvSpPr>
        <p:spPr>
          <a:xfrm>
            <a:off x="2131533" y="3615916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4D7A69-E29B-4CC1-8755-8E99408941B3}"/>
              </a:ext>
            </a:extLst>
          </p:cNvPr>
          <p:cNvSpPr txBox="1"/>
          <p:nvPr/>
        </p:nvSpPr>
        <p:spPr>
          <a:xfrm>
            <a:off x="2131533" y="3991080"/>
            <a:ext cx="465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E916C7-3FD6-410C-955F-142B17A474A8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7651C-21BA-4E35-88AA-07ECA56551EC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err="1">
                <a:solidFill>
                  <a:srgbClr val="EBEBE9"/>
                </a:solidFill>
                <a:latin typeface="한컴 윤고딕 240"/>
                <a:ea typeface="한컴 윤고딕 240"/>
              </a:rPr>
              <a:t>메인화면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223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54712" y="4223"/>
            <a:ext cx="529245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회원가입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7D2F4D7-D0F0-49B8-9442-E8B9A2819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80" y="1003008"/>
            <a:ext cx="4510417" cy="5706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5D2512-EF56-418D-A487-65CDDF648E79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275B1-B7E2-4FBB-9E29-597DBED00027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EBEBE9"/>
                </a:solidFill>
                <a:latin typeface="한컴 윤고딕 240"/>
                <a:ea typeface="한컴 윤고딕 240"/>
              </a:rPr>
              <a:t>회원가입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21549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06963" y="-42311"/>
            <a:ext cx="2513698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회원가입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81644"/>
              </p:ext>
            </p:extLst>
          </p:nvPr>
        </p:nvGraphicFramePr>
        <p:xfrm>
          <a:off x="6536989" y="1481941"/>
          <a:ext cx="5172521" cy="4430090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9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9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별표 표시는 필수로 입력해야 하는 사항이다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아이디를 입력하는 칸이다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비밀번호를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비밀번호확인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위에 입력한 비밀번호와 동일한지 확인하는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100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이름을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생년월일을 년도 월 일 순대로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600" dirty="0"/>
                    </a:p>
                    <a:p>
                      <a:pPr algn="ctr">
                        <a:defRPr/>
                      </a:pPr>
                      <a:r>
                        <a:rPr lang="ko-KR" altLang="en-US" sz="1600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주소검색을 눌러 본인 주소를 입력하고 상세주소를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525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본인의 연락처를 입력하는 칸이다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01081"/>
                  </a:ext>
                </a:extLst>
              </a:tr>
            </a:tbl>
          </a:graphicData>
        </a:graphic>
      </p:graphicFrame>
      <p:sp>
        <p:nvSpPr>
          <p:cNvPr id="207" name="TextBox 41"/>
          <p:cNvSpPr txBox="1"/>
          <p:nvPr/>
        </p:nvSpPr>
        <p:spPr>
          <a:xfrm>
            <a:off x="6969370" y="1538396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208" name="TextBox 42"/>
          <p:cNvSpPr txBox="1"/>
          <p:nvPr/>
        </p:nvSpPr>
        <p:spPr>
          <a:xfrm>
            <a:off x="9457089" y="1538396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F090D7-7145-4067-99EB-406ABDD5AAA3}"/>
              </a:ext>
            </a:extLst>
          </p:cNvPr>
          <p:cNvSpPr txBox="1"/>
          <p:nvPr/>
        </p:nvSpPr>
        <p:spPr>
          <a:xfrm>
            <a:off x="5132401" y="5692068"/>
            <a:ext cx="107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상세주소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8960C6-DC93-457A-A617-32F3AE76E9DF}"/>
              </a:ext>
            </a:extLst>
          </p:cNvPr>
          <p:cNvGrpSpPr/>
          <p:nvPr/>
        </p:nvGrpSpPr>
        <p:grpSpPr>
          <a:xfrm>
            <a:off x="1492768" y="1108161"/>
            <a:ext cx="4786652" cy="5544693"/>
            <a:chOff x="1235201" y="1108161"/>
            <a:chExt cx="4786652" cy="55446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AE76737-B111-4043-BA07-CA55CCC491AE}"/>
                </a:ext>
              </a:extLst>
            </p:cNvPr>
            <p:cNvSpPr/>
            <p:nvPr/>
          </p:nvSpPr>
          <p:spPr>
            <a:xfrm>
              <a:off x="1235201" y="1108161"/>
              <a:ext cx="4786652" cy="5544693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1A5FE5-B16D-4A35-8B56-63A6B34A537C}"/>
                </a:ext>
              </a:extLst>
            </p:cNvPr>
            <p:cNvSpPr txBox="1"/>
            <p:nvPr/>
          </p:nvSpPr>
          <p:spPr>
            <a:xfrm>
              <a:off x="3087590" y="1149669"/>
              <a:ext cx="681609" cy="264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solidFill>
                    <a:srgbClr val="FF0000"/>
                  </a:solidFill>
                  <a:latin typeface="해남체"/>
                  <a:ea typeface="해남체"/>
                </a:rPr>
                <a:t>1200px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0627389-5957-4827-B151-C703FC44ADD5}"/>
                </a:ext>
              </a:extLst>
            </p:cNvPr>
            <p:cNvCxnSpPr>
              <a:cxnSpLocks/>
              <a:stCxn id="46" idx="3"/>
              <a:endCxn id="22" idx="1"/>
            </p:cNvCxnSpPr>
            <p:nvPr/>
          </p:nvCxnSpPr>
          <p:spPr>
            <a:xfrm flipV="1">
              <a:off x="1235201" y="1281686"/>
              <a:ext cx="1852389" cy="123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753FCC-6F8F-4D7B-A25F-18DC47D7B00D}"/>
                </a:ext>
              </a:extLst>
            </p:cNvPr>
            <p:cNvCxnSpPr/>
            <p:nvPr/>
          </p:nvCxnSpPr>
          <p:spPr>
            <a:xfrm>
              <a:off x="3768993" y="1281685"/>
              <a:ext cx="22528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9B42DA-E0F6-4764-AB9F-32E2F9EF103C}"/>
                </a:ext>
              </a:extLst>
            </p:cNvPr>
            <p:cNvSpPr txBox="1"/>
            <p:nvPr/>
          </p:nvSpPr>
          <p:spPr>
            <a:xfrm>
              <a:off x="2826497" y="1481941"/>
              <a:ext cx="11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회원가입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008057-2D6D-4046-A9AC-5B56336EC8E3}"/>
                </a:ext>
              </a:extLst>
            </p:cNvPr>
            <p:cNvSpPr txBox="1"/>
            <p:nvPr/>
          </p:nvSpPr>
          <p:spPr>
            <a:xfrm>
              <a:off x="1271330" y="1844780"/>
              <a:ext cx="115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기본정보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CAF072-E9EC-4569-8E43-4EF951D10BC5}"/>
                </a:ext>
              </a:extLst>
            </p:cNvPr>
            <p:cNvCxnSpPr/>
            <p:nvPr/>
          </p:nvCxnSpPr>
          <p:spPr>
            <a:xfrm>
              <a:off x="1343340" y="2326084"/>
              <a:ext cx="41765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C281CE-4566-44E2-B8CB-6AE23F80BB88}"/>
                </a:ext>
              </a:extLst>
            </p:cNvPr>
            <p:cNvSpPr txBox="1"/>
            <p:nvPr/>
          </p:nvSpPr>
          <p:spPr>
            <a:xfrm>
              <a:off x="1271330" y="2487592"/>
              <a:ext cx="10081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아이디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*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115A2E-8B50-4E16-888F-6CA344F5DDD2}"/>
                </a:ext>
              </a:extLst>
            </p:cNvPr>
            <p:cNvSpPr/>
            <p:nvPr/>
          </p:nvSpPr>
          <p:spPr>
            <a:xfrm>
              <a:off x="2883556" y="2529248"/>
              <a:ext cx="1611762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EB1F70-99C0-45B1-B03C-96FC6EC96F3D}"/>
                </a:ext>
              </a:extLst>
            </p:cNvPr>
            <p:cNvSpPr txBox="1"/>
            <p:nvPr/>
          </p:nvSpPr>
          <p:spPr>
            <a:xfrm>
              <a:off x="1271330" y="2937874"/>
              <a:ext cx="12241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비밀번호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*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E1E774-05FF-453B-922D-C8602C0C3DE7}"/>
                </a:ext>
              </a:extLst>
            </p:cNvPr>
            <p:cNvSpPr/>
            <p:nvPr/>
          </p:nvSpPr>
          <p:spPr>
            <a:xfrm>
              <a:off x="2885265" y="2975212"/>
              <a:ext cx="1611762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087051-90A0-4BFD-B75E-F71D6BA47448}"/>
                </a:ext>
              </a:extLst>
            </p:cNvPr>
            <p:cNvSpPr txBox="1"/>
            <p:nvPr/>
          </p:nvSpPr>
          <p:spPr>
            <a:xfrm>
              <a:off x="1269620" y="3388140"/>
              <a:ext cx="15568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비밀번호확인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*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D775A5-4CCE-41C2-9D8E-6CF927B2F339}"/>
                </a:ext>
              </a:extLst>
            </p:cNvPr>
            <p:cNvSpPr/>
            <p:nvPr/>
          </p:nvSpPr>
          <p:spPr>
            <a:xfrm>
              <a:off x="2883556" y="3405902"/>
              <a:ext cx="1611762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8E4A7B-A454-45AC-8644-7C5976C68DF3}"/>
                </a:ext>
              </a:extLst>
            </p:cNvPr>
            <p:cNvSpPr txBox="1"/>
            <p:nvPr/>
          </p:nvSpPr>
          <p:spPr>
            <a:xfrm>
              <a:off x="1271330" y="4109058"/>
              <a:ext cx="5760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이름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5E826B-9152-4B80-A3BD-B9630E259389}"/>
                </a:ext>
              </a:extLst>
            </p:cNvPr>
            <p:cNvSpPr/>
            <p:nvPr/>
          </p:nvSpPr>
          <p:spPr>
            <a:xfrm>
              <a:off x="2883556" y="4149240"/>
              <a:ext cx="1611762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81D9E53-ECA2-4E9A-A4FC-B0E1510629DB}"/>
                </a:ext>
              </a:extLst>
            </p:cNvPr>
            <p:cNvCxnSpPr/>
            <p:nvPr/>
          </p:nvCxnSpPr>
          <p:spPr>
            <a:xfrm>
              <a:off x="1343340" y="3910304"/>
              <a:ext cx="41765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446B13-F0F2-41A7-9CC8-785142F4F8E9}"/>
                </a:ext>
              </a:extLst>
            </p:cNvPr>
            <p:cNvSpPr txBox="1"/>
            <p:nvPr/>
          </p:nvSpPr>
          <p:spPr>
            <a:xfrm>
              <a:off x="1271330" y="4562904"/>
              <a:ext cx="10081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생년월일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69A6A66-F6F7-4C92-8F1A-CBC0165855BA}"/>
                </a:ext>
              </a:extLst>
            </p:cNvPr>
            <p:cNvSpPr/>
            <p:nvPr/>
          </p:nvSpPr>
          <p:spPr>
            <a:xfrm>
              <a:off x="2883556" y="4603086"/>
              <a:ext cx="885437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21E42F-309A-4DD9-B4DB-77DEA9B1DDB8}"/>
                </a:ext>
              </a:extLst>
            </p:cNvPr>
            <p:cNvSpPr txBox="1"/>
            <p:nvPr/>
          </p:nvSpPr>
          <p:spPr>
            <a:xfrm>
              <a:off x="3730439" y="4562903"/>
              <a:ext cx="3338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CC7F87F-5865-43E0-A16D-BFF470DD100B}"/>
                </a:ext>
              </a:extLst>
            </p:cNvPr>
            <p:cNvSpPr/>
            <p:nvPr/>
          </p:nvSpPr>
          <p:spPr>
            <a:xfrm>
              <a:off x="4064245" y="4603085"/>
              <a:ext cx="431074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757564-2621-49FD-B16D-9F62560D1362}"/>
                </a:ext>
              </a:extLst>
            </p:cNvPr>
            <p:cNvSpPr txBox="1"/>
            <p:nvPr/>
          </p:nvSpPr>
          <p:spPr>
            <a:xfrm>
              <a:off x="4449266" y="4562904"/>
              <a:ext cx="3338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월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2C54A5B-D53D-4C5F-9477-52E13FA067FB}"/>
                </a:ext>
              </a:extLst>
            </p:cNvPr>
            <p:cNvSpPr/>
            <p:nvPr/>
          </p:nvSpPr>
          <p:spPr>
            <a:xfrm>
              <a:off x="4795534" y="4603086"/>
              <a:ext cx="431074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D10D9B-209C-4EAA-8EC4-C2CC96F13CE4}"/>
                </a:ext>
              </a:extLst>
            </p:cNvPr>
            <p:cNvSpPr txBox="1"/>
            <p:nvPr/>
          </p:nvSpPr>
          <p:spPr>
            <a:xfrm>
              <a:off x="5168093" y="4562904"/>
              <a:ext cx="3338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일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4AC8204-951F-4302-A139-653C480CE445}"/>
                </a:ext>
              </a:extLst>
            </p:cNvPr>
            <p:cNvSpPr/>
            <p:nvPr/>
          </p:nvSpPr>
          <p:spPr>
            <a:xfrm>
              <a:off x="2885265" y="5050128"/>
              <a:ext cx="762395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138DD7-DF5B-4137-86EA-3F561D93FF2A}"/>
                </a:ext>
              </a:extLst>
            </p:cNvPr>
            <p:cNvSpPr txBox="1"/>
            <p:nvPr/>
          </p:nvSpPr>
          <p:spPr>
            <a:xfrm>
              <a:off x="3647660" y="5009945"/>
              <a:ext cx="10081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우편번호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416C51-7F8C-4E89-A3D1-A05D272BE107}"/>
                </a:ext>
              </a:extLst>
            </p:cNvPr>
            <p:cNvSpPr txBox="1"/>
            <p:nvPr/>
          </p:nvSpPr>
          <p:spPr>
            <a:xfrm>
              <a:off x="1272185" y="5016750"/>
              <a:ext cx="7537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주소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*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DBC514-06BA-4D35-B4B4-13C3D5D4C4AA}"/>
                </a:ext>
              </a:extLst>
            </p:cNvPr>
            <p:cNvSpPr/>
            <p:nvPr/>
          </p:nvSpPr>
          <p:spPr>
            <a:xfrm>
              <a:off x="2879725" y="5415952"/>
              <a:ext cx="2288368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F71442-2934-44F1-9265-CD53FB7AC91E}"/>
                </a:ext>
              </a:extLst>
            </p:cNvPr>
            <p:cNvSpPr/>
            <p:nvPr/>
          </p:nvSpPr>
          <p:spPr>
            <a:xfrm>
              <a:off x="2879725" y="5732251"/>
              <a:ext cx="2288368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76D666-364B-4A78-8072-DBFCC8E9482B}"/>
                </a:ext>
              </a:extLst>
            </p:cNvPr>
            <p:cNvSpPr txBox="1"/>
            <p:nvPr/>
          </p:nvSpPr>
          <p:spPr>
            <a:xfrm>
              <a:off x="1272184" y="6096909"/>
              <a:ext cx="10072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연락처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*</a:t>
              </a:r>
              <a:endParaRPr lang="ko-KR" alt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AB80320-1770-4C91-AD32-D60CA8A64FCA}"/>
                </a:ext>
              </a:extLst>
            </p:cNvPr>
            <p:cNvSpPr/>
            <p:nvPr/>
          </p:nvSpPr>
          <p:spPr>
            <a:xfrm>
              <a:off x="2872665" y="6137092"/>
              <a:ext cx="702985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010</a:t>
              </a:r>
              <a:endParaRPr lang="ko-KR" altLang="en-US" sz="12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A7A75FF-750C-4312-870D-CA24BF1868DB}"/>
                </a:ext>
              </a:extLst>
            </p:cNvPr>
            <p:cNvCxnSpPr/>
            <p:nvPr/>
          </p:nvCxnSpPr>
          <p:spPr>
            <a:xfrm>
              <a:off x="3439701" y="6178326"/>
              <a:ext cx="0" cy="161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6D3817C-23EF-4CA7-9150-2C1B0FF918E2}"/>
                </a:ext>
              </a:extLst>
            </p:cNvPr>
            <p:cNvSpPr/>
            <p:nvPr/>
          </p:nvSpPr>
          <p:spPr>
            <a:xfrm>
              <a:off x="3712752" y="6137092"/>
              <a:ext cx="702985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FA5D544-BB4B-4097-B9E0-C9C2951F7A2B}"/>
                </a:ext>
              </a:extLst>
            </p:cNvPr>
            <p:cNvSpPr/>
            <p:nvPr/>
          </p:nvSpPr>
          <p:spPr>
            <a:xfrm>
              <a:off x="4558090" y="6138610"/>
              <a:ext cx="702985" cy="242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2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572DBA6-2150-4108-BB20-7B80EBFB3CB5}"/>
                </a:ext>
              </a:extLst>
            </p:cNvPr>
            <p:cNvSpPr/>
            <p:nvPr/>
          </p:nvSpPr>
          <p:spPr>
            <a:xfrm>
              <a:off x="4584186" y="5044179"/>
              <a:ext cx="817369" cy="242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주소검색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BAB941-47B0-456C-BBC8-516E1C00849F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6E15BE-7EB7-4FF7-90F8-63A06EBFAD8E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EBEBE9"/>
                </a:solidFill>
                <a:latin typeface="한컴 윤고딕 240"/>
                <a:ea typeface="한컴 윤고딕 240"/>
              </a:rPr>
              <a:t>회원가입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34668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223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54712" y="4223"/>
            <a:ext cx="529245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3.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로그인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(</a:t>
            </a:r>
            <a:r>
              <a:rPr lang="ko-KR" altLang="en-US" sz="3000" b="0" spc="600" dirty="0" err="1">
                <a:solidFill>
                  <a:srgbClr val="413346"/>
                </a:solidFill>
                <a:latin typeface="한컴 윤고딕 230"/>
                <a:ea typeface="한컴 윤고딕 230"/>
              </a:rPr>
              <a:t>핸드프린팅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)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87649" y="769620"/>
            <a:ext cx="5292457" cy="6095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D2F4D7-D0F0-49B8-9442-E8B9A2819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6861" y="1003008"/>
            <a:ext cx="4280054" cy="5706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5D2512-EF56-418D-A487-65CDDF648E79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275B1-B7E2-4FBB-9E29-597DBED00027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EBEBE9"/>
                </a:solidFill>
                <a:latin typeface="한컴 윤고딕 240"/>
                <a:ea typeface="한컴 윤고딕 240"/>
              </a:rPr>
              <a:t>로 그 인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  <p:extLst>
      <p:ext uri="{BB962C8B-B14F-4D97-AF65-F5344CB8AC3E}">
        <p14:creationId xmlns:p14="http://schemas.microsoft.com/office/powerpoint/2010/main" val="2206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47806" y="0"/>
            <a:ext cx="30963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3</a:t>
            </a: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로그인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575685" y="775715"/>
            <a:ext cx="4895794" cy="0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51788" y="1124712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62" name="직선 연결선 61"/>
          <p:cNvCxnSpPr>
            <a:endCxn id="61" idx="1"/>
          </p:cNvCxnSpPr>
          <p:nvPr/>
        </p:nvCxnSpPr>
        <p:spPr>
          <a:xfrm>
            <a:off x="1351788" y="1256728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710906" y="2348865"/>
            <a:ext cx="2520315" cy="373342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521914" y="2564892"/>
            <a:ext cx="879729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10604" y="3203447"/>
            <a:ext cx="561884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/>
              <a:t>아이디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01405" y="3616641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/>
              <a:t>비밀번호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0A34EA-2459-411F-AE00-78DF64106D5F}"/>
              </a:ext>
            </a:extLst>
          </p:cNvPr>
          <p:cNvGrpSpPr/>
          <p:nvPr/>
        </p:nvGrpSpPr>
        <p:grpSpPr>
          <a:xfrm>
            <a:off x="3515338" y="3140583"/>
            <a:ext cx="1498605" cy="336804"/>
            <a:chOff x="3515338" y="3140583"/>
            <a:chExt cx="1498605" cy="336804"/>
          </a:xfrm>
        </p:grpSpPr>
        <p:sp>
          <p:nvSpPr>
            <p:cNvPr id="66" name="직사각형 65"/>
            <p:cNvSpPr/>
            <p:nvPr/>
          </p:nvSpPr>
          <p:spPr>
            <a:xfrm>
              <a:off x="3541776" y="3140583"/>
              <a:ext cx="1472167" cy="336804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5338" y="3187990"/>
              <a:ext cx="295184" cy="24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dirty="0"/>
                <a:t>id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C925C1-9775-44FC-806B-428120E7D4F3}"/>
              </a:ext>
            </a:extLst>
          </p:cNvPr>
          <p:cNvGrpSpPr/>
          <p:nvPr/>
        </p:nvGrpSpPr>
        <p:grpSpPr>
          <a:xfrm>
            <a:off x="2915475" y="4036029"/>
            <a:ext cx="2196944" cy="367665"/>
            <a:chOff x="2863306" y="4964430"/>
            <a:chExt cx="2196944" cy="367665"/>
          </a:xfrm>
        </p:grpSpPr>
        <p:sp>
          <p:nvSpPr>
            <p:cNvPr id="73" name="직사각형 72"/>
            <p:cNvSpPr/>
            <p:nvPr/>
          </p:nvSpPr>
          <p:spPr>
            <a:xfrm>
              <a:off x="2863306" y="4964430"/>
              <a:ext cx="2196944" cy="336804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21914" y="4964430"/>
              <a:ext cx="879729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/>
                <a:t>로그인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62200" y="4588109"/>
            <a:ext cx="577936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/>
              <a:t>회원가입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B61831-7C4B-4AAB-B37F-7F8367EF7509}"/>
              </a:ext>
            </a:extLst>
          </p:cNvPr>
          <p:cNvGrpSpPr/>
          <p:nvPr/>
        </p:nvGrpSpPr>
        <p:grpSpPr>
          <a:xfrm>
            <a:off x="2858204" y="4435519"/>
            <a:ext cx="1468575" cy="221921"/>
            <a:chOff x="2710906" y="5589270"/>
            <a:chExt cx="1468575" cy="2219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D5B319-C4DB-46F6-9C4B-4274C2ACB0AF}"/>
                </a:ext>
              </a:extLst>
            </p:cNvPr>
            <p:cNvGrpSpPr/>
            <p:nvPr/>
          </p:nvGrpSpPr>
          <p:grpSpPr>
            <a:xfrm>
              <a:off x="2710906" y="5589270"/>
              <a:ext cx="1468575" cy="221921"/>
              <a:chOff x="2710906" y="5589270"/>
              <a:chExt cx="1468575" cy="22192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710906" y="5589270"/>
                <a:ext cx="714284" cy="20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아이디 찾기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368040" y="5595747"/>
                <a:ext cx="81144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비밀번호 찾기</a:t>
                </a:r>
              </a:p>
            </p:txBody>
          </p:sp>
        </p:grpSp>
        <p:cxnSp>
          <p:nvCxnSpPr>
            <p:cNvPr id="79" name="직선 연결선 78"/>
            <p:cNvCxnSpPr/>
            <p:nvPr/>
          </p:nvCxnSpPr>
          <p:spPr>
            <a:xfrm rot="16200000" flipH="1">
              <a:off x="3340542" y="5701027"/>
              <a:ext cx="93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40"/>
          <p:cNvGraphicFramePr>
            <a:graphicFrameLocks noGrp="1"/>
          </p:cNvGraphicFramePr>
          <p:nvPr/>
        </p:nvGraphicFramePr>
        <p:xfrm>
          <a:off x="7001386" y="1150234"/>
          <a:ext cx="4442460" cy="4655096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ko-KR" altLang="en-US" sz="1600" dirty="0"/>
                        <a:t>회원이 생성한 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회원이 생성한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600" dirty="0"/>
                    </a:p>
                    <a:p>
                      <a:pPr algn="ctr">
                        <a:defRPr/>
                      </a:pPr>
                      <a:r>
                        <a:rPr lang="ko-KR" altLang="en-US" sz="1600" dirty="0"/>
                        <a:t>접속방법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로그인 클릭 시 접속</a:t>
                      </a:r>
                      <a:endParaRPr lang="en-US" altLang="ko-KR" sz="1600" dirty="0"/>
                    </a:p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비밀번호 입력 후 로그인 클릭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암호변경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마이페이지에서 변경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 찾기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회원가입 시 입력한 전화번호를 통해 아이디 찾기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패스워드 찾기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회원가입 시 생성한 아이디를 통해 비밀번호 찾기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회원가입 화면으로 이동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SNS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카카오톡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네이버 계정을 통해 로그인 연동 가능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354485"/>
                  </a:ext>
                </a:extLst>
              </a:tr>
            </a:tbl>
          </a:graphicData>
        </a:graphic>
      </p:graphicFrame>
      <p:sp>
        <p:nvSpPr>
          <p:cNvPr id="81" name="TextBox 41"/>
          <p:cNvSpPr txBox="1"/>
          <p:nvPr/>
        </p:nvSpPr>
        <p:spPr>
          <a:xfrm>
            <a:off x="7250651" y="1121241"/>
            <a:ext cx="1365664" cy="46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82" name="TextBox 42"/>
          <p:cNvSpPr txBox="1"/>
          <p:nvPr/>
        </p:nvSpPr>
        <p:spPr>
          <a:xfrm>
            <a:off x="9222616" y="1124712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646248" y="1598295"/>
            <a:ext cx="4606984" cy="470535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8545" y="1654873"/>
            <a:ext cx="64646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96E816-CD72-4E09-9685-04F74EC69859}"/>
              </a:ext>
            </a:extLst>
          </p:cNvPr>
          <p:cNvSpPr/>
          <p:nvPr/>
        </p:nvSpPr>
        <p:spPr>
          <a:xfrm>
            <a:off x="3548352" y="3560254"/>
            <a:ext cx="1472167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E0310-0212-463C-A793-6B65916FB3A3}"/>
              </a:ext>
            </a:extLst>
          </p:cNvPr>
          <p:cNvSpPr txBox="1"/>
          <p:nvPr/>
        </p:nvSpPr>
        <p:spPr>
          <a:xfrm>
            <a:off x="3521914" y="3607661"/>
            <a:ext cx="760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/>
              <a:t>password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E5555-D1B8-4965-A36A-2BBD3959AF01}"/>
              </a:ext>
            </a:extLst>
          </p:cNvPr>
          <p:cNvSpPr txBox="1"/>
          <p:nvPr/>
        </p:nvSpPr>
        <p:spPr>
          <a:xfrm>
            <a:off x="2912848" y="4982051"/>
            <a:ext cx="1116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/>
              <a:t>SNS </a:t>
            </a:r>
            <a:r>
              <a:rPr lang="ko-KR" altLang="en-US" sz="1400" b="1" dirty="0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BEEC79-1F51-4640-94B9-19DAB560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04" y="5290125"/>
            <a:ext cx="360000" cy="3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153B69-6D90-4BD8-BBC6-EB4A3654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690" y="5289828"/>
            <a:ext cx="391035" cy="360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2A9658-DD51-47EF-B2C4-01B7D90BCEEB}"/>
              </a:ext>
            </a:extLst>
          </p:cNvPr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511EAA-F054-41D3-8DAE-0D4296A37873}"/>
              </a:ext>
            </a:extLst>
          </p:cNvPr>
          <p:cNvSpPr txBox="1"/>
          <p:nvPr/>
        </p:nvSpPr>
        <p:spPr>
          <a:xfrm>
            <a:off x="191261" y="1124712"/>
            <a:ext cx="104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EBEBE9"/>
                </a:solidFill>
                <a:latin typeface="한컴 윤고딕 240"/>
                <a:ea typeface="한컴 윤고딕 240"/>
              </a:rPr>
              <a:t>로 그 인</a:t>
            </a:r>
            <a:endParaRPr lang="ko-KR" altLang="en-US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938</Words>
  <Application>Microsoft Office PowerPoint</Application>
  <PresentationFormat>와이드스크린</PresentationFormat>
  <Paragraphs>383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Apple Color Emoji</vt:lpstr>
      <vt:lpstr>맑은 고딕</vt:lpstr>
      <vt:lpstr>-바겐세일M</vt:lpstr>
      <vt:lpstr>한컴 백제 B</vt:lpstr>
      <vt:lpstr>한컴 윤고딕 230</vt:lpstr>
      <vt:lpstr>한컴 윤고딕 240</vt:lpstr>
      <vt:lpstr>함초롬돋움</vt:lpstr>
      <vt:lpstr>해남체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</dc:creator>
  <cp:lastModifiedBy>admin</cp:lastModifiedBy>
  <cp:revision>128</cp:revision>
  <dcterms:created xsi:type="dcterms:W3CDTF">2022-01-12T14:00:43Z</dcterms:created>
  <dcterms:modified xsi:type="dcterms:W3CDTF">2022-02-19T05:41:47Z</dcterms:modified>
  <cp:version>1000.0000.01</cp:version>
</cp:coreProperties>
</file>