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2" r:id="rId7"/>
    <p:sldId id="260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olas Condrea" initials="NC" lastIdx="2" clrIdx="0">
    <p:extLst>
      <p:ext uri="{19B8F6BF-5375-455C-9EA6-DF929625EA0E}">
        <p15:presenceInfo xmlns:p15="http://schemas.microsoft.com/office/powerpoint/2012/main" userId="dda0f74ab98f5c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E2BDF8-D1CC-4504-8688-979939A50FCE}" v="34" dt="2021-02-02T13:44:44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Condrea" userId="dda0f74ab98f5c4d" providerId="LiveId" clId="{3DE2BDF8-D1CC-4504-8688-979939A50FCE}"/>
    <pc:docChg chg="undo custSel addSld delSld modSld">
      <pc:chgData name="Nicolas Condrea" userId="dda0f74ab98f5c4d" providerId="LiveId" clId="{3DE2BDF8-D1CC-4504-8688-979939A50FCE}" dt="2021-02-02T13:44:44.290" v="810" actId="1076"/>
      <pc:docMkLst>
        <pc:docMk/>
      </pc:docMkLst>
      <pc:sldChg chg="modSp mod">
        <pc:chgData name="Nicolas Condrea" userId="dda0f74ab98f5c4d" providerId="LiveId" clId="{3DE2BDF8-D1CC-4504-8688-979939A50FCE}" dt="2021-02-02T12:49:21.552" v="196" actId="255"/>
        <pc:sldMkLst>
          <pc:docMk/>
          <pc:sldMk cId="660603134" sldId="257"/>
        </pc:sldMkLst>
        <pc:spChg chg="mod">
          <ac:chgData name="Nicolas Condrea" userId="dda0f74ab98f5c4d" providerId="LiveId" clId="{3DE2BDF8-D1CC-4504-8688-979939A50FCE}" dt="2021-02-02T12:35:06.473" v="20" actId="113"/>
          <ac:spMkLst>
            <pc:docMk/>
            <pc:sldMk cId="660603134" sldId="257"/>
            <ac:spMk id="2" creationId="{4EB6693E-FF29-42D1-A901-15626065C766}"/>
          </ac:spMkLst>
        </pc:spChg>
        <pc:spChg chg="mod">
          <ac:chgData name="Nicolas Condrea" userId="dda0f74ab98f5c4d" providerId="LiveId" clId="{3DE2BDF8-D1CC-4504-8688-979939A50FCE}" dt="2021-02-02T12:49:21.552" v="196" actId="255"/>
          <ac:spMkLst>
            <pc:docMk/>
            <pc:sldMk cId="660603134" sldId="257"/>
            <ac:spMk id="3" creationId="{195EB53C-AFA6-4432-A585-8C3212FA2E06}"/>
          </ac:spMkLst>
        </pc:spChg>
      </pc:sldChg>
      <pc:sldChg chg="addSp modSp add mod">
        <pc:chgData name="Nicolas Condrea" userId="dda0f74ab98f5c4d" providerId="LiveId" clId="{3DE2BDF8-D1CC-4504-8688-979939A50FCE}" dt="2021-02-02T13:02:50.109" v="413" actId="20577"/>
        <pc:sldMkLst>
          <pc:docMk/>
          <pc:sldMk cId="275853329" sldId="258"/>
        </pc:sldMkLst>
        <pc:spChg chg="mod">
          <ac:chgData name="Nicolas Condrea" userId="dda0f74ab98f5c4d" providerId="LiveId" clId="{3DE2BDF8-D1CC-4504-8688-979939A50FCE}" dt="2021-02-02T13:02:50.109" v="413" actId="20577"/>
          <ac:spMkLst>
            <pc:docMk/>
            <pc:sldMk cId="275853329" sldId="258"/>
            <ac:spMk id="2" creationId="{4EB6693E-FF29-42D1-A901-15626065C766}"/>
          </ac:spMkLst>
        </pc:spChg>
        <pc:spChg chg="mod">
          <ac:chgData name="Nicolas Condrea" userId="dda0f74ab98f5c4d" providerId="LiveId" clId="{3DE2BDF8-D1CC-4504-8688-979939A50FCE}" dt="2021-02-02T12:42:27.011" v="101" actId="1076"/>
          <ac:spMkLst>
            <pc:docMk/>
            <pc:sldMk cId="275853329" sldId="258"/>
            <ac:spMk id="3" creationId="{195EB53C-AFA6-4432-A585-8C3212FA2E06}"/>
          </ac:spMkLst>
        </pc:spChg>
        <pc:spChg chg="add mod">
          <ac:chgData name="Nicolas Condrea" userId="dda0f74ab98f5c4d" providerId="LiveId" clId="{3DE2BDF8-D1CC-4504-8688-979939A50FCE}" dt="2021-02-02T12:59:55.752" v="386"/>
          <ac:spMkLst>
            <pc:docMk/>
            <pc:sldMk cId="275853329" sldId="258"/>
            <ac:spMk id="4" creationId="{335A80BA-DF60-4808-BCFF-2E80B6325F29}"/>
          </ac:spMkLst>
        </pc:spChg>
        <pc:picChg chg="add mod">
          <ac:chgData name="Nicolas Condrea" userId="dda0f74ab98f5c4d" providerId="LiveId" clId="{3DE2BDF8-D1CC-4504-8688-979939A50FCE}" dt="2021-02-02T13:00:49.609" v="396" actId="1076"/>
          <ac:picMkLst>
            <pc:docMk/>
            <pc:sldMk cId="275853329" sldId="258"/>
            <ac:picMk id="1028" creationId="{8ED339BF-0E63-40CF-B3EA-C313F4B18212}"/>
          </ac:picMkLst>
        </pc:picChg>
      </pc:sldChg>
      <pc:sldChg chg="new del">
        <pc:chgData name="Nicolas Condrea" userId="dda0f74ab98f5c4d" providerId="LiveId" clId="{3DE2BDF8-D1CC-4504-8688-979939A50FCE}" dt="2021-02-02T12:42:15.540" v="97" actId="47"/>
        <pc:sldMkLst>
          <pc:docMk/>
          <pc:sldMk cId="1850993558" sldId="258"/>
        </pc:sldMkLst>
      </pc:sldChg>
      <pc:sldChg chg="modSp add mod">
        <pc:chgData name="Nicolas Condrea" userId="dda0f74ab98f5c4d" providerId="LiveId" clId="{3DE2BDF8-D1CC-4504-8688-979939A50FCE}" dt="2021-02-02T13:09:21.397" v="595" actId="1076"/>
        <pc:sldMkLst>
          <pc:docMk/>
          <pc:sldMk cId="647279287" sldId="259"/>
        </pc:sldMkLst>
        <pc:spChg chg="mod">
          <ac:chgData name="Nicolas Condrea" userId="dda0f74ab98f5c4d" providerId="LiveId" clId="{3DE2BDF8-D1CC-4504-8688-979939A50FCE}" dt="2021-02-02T13:03:09.875" v="424" actId="20577"/>
          <ac:spMkLst>
            <pc:docMk/>
            <pc:sldMk cId="647279287" sldId="259"/>
            <ac:spMk id="2" creationId="{4EB6693E-FF29-42D1-A901-15626065C766}"/>
          </ac:spMkLst>
        </pc:spChg>
        <pc:spChg chg="mod">
          <ac:chgData name="Nicolas Condrea" userId="dda0f74ab98f5c4d" providerId="LiveId" clId="{3DE2BDF8-D1CC-4504-8688-979939A50FCE}" dt="2021-02-02T13:09:21.397" v="595" actId="1076"/>
          <ac:spMkLst>
            <pc:docMk/>
            <pc:sldMk cId="647279287" sldId="259"/>
            <ac:spMk id="3" creationId="{195EB53C-AFA6-4432-A585-8C3212FA2E06}"/>
          </ac:spMkLst>
        </pc:spChg>
      </pc:sldChg>
      <pc:sldChg chg="addSp modSp add mod">
        <pc:chgData name="Nicolas Condrea" userId="dda0f74ab98f5c4d" providerId="LiveId" clId="{3DE2BDF8-D1CC-4504-8688-979939A50FCE}" dt="2021-02-02T12:54:15.803" v="360" actId="1076"/>
        <pc:sldMkLst>
          <pc:docMk/>
          <pc:sldMk cId="624112718" sldId="260"/>
        </pc:sldMkLst>
        <pc:spChg chg="mod">
          <ac:chgData name="Nicolas Condrea" userId="dda0f74ab98f5c4d" providerId="LiveId" clId="{3DE2BDF8-D1CC-4504-8688-979939A50FCE}" dt="2021-02-02T12:46:42.233" v="126" actId="20577"/>
          <ac:spMkLst>
            <pc:docMk/>
            <pc:sldMk cId="624112718" sldId="260"/>
            <ac:spMk id="2" creationId="{4EB6693E-FF29-42D1-A901-15626065C766}"/>
          </ac:spMkLst>
        </pc:spChg>
        <pc:spChg chg="mod">
          <ac:chgData name="Nicolas Condrea" userId="dda0f74ab98f5c4d" providerId="LiveId" clId="{3DE2BDF8-D1CC-4504-8688-979939A50FCE}" dt="2021-02-02T12:46:46.482" v="127" actId="1076"/>
          <ac:spMkLst>
            <pc:docMk/>
            <pc:sldMk cId="624112718" sldId="260"/>
            <ac:spMk id="3" creationId="{195EB53C-AFA6-4432-A585-8C3212FA2E06}"/>
          </ac:spMkLst>
        </pc:spChg>
        <pc:spChg chg="add mod">
          <ac:chgData name="Nicolas Condrea" userId="dda0f74ab98f5c4d" providerId="LiveId" clId="{3DE2BDF8-D1CC-4504-8688-979939A50FCE}" dt="2021-02-02T12:54:15.803" v="360" actId="1076"/>
          <ac:spMkLst>
            <pc:docMk/>
            <pc:sldMk cId="624112718" sldId="260"/>
            <ac:spMk id="4" creationId="{43CBC148-2A63-402D-94CC-4A0E5E74C477}"/>
          </ac:spMkLst>
        </pc:spChg>
      </pc:sldChg>
      <pc:sldChg chg="modSp add mod">
        <pc:chgData name="Nicolas Condrea" userId="dda0f74ab98f5c4d" providerId="LiveId" clId="{3DE2BDF8-D1CC-4504-8688-979939A50FCE}" dt="2021-02-02T13:19:56.112" v="766" actId="207"/>
        <pc:sldMkLst>
          <pc:docMk/>
          <pc:sldMk cId="1460523994" sldId="261"/>
        </pc:sldMkLst>
        <pc:spChg chg="mod">
          <ac:chgData name="Nicolas Condrea" userId="dda0f74ab98f5c4d" providerId="LiveId" clId="{3DE2BDF8-D1CC-4504-8688-979939A50FCE}" dt="2021-02-02T13:19:38.024" v="761" actId="20577"/>
          <ac:spMkLst>
            <pc:docMk/>
            <pc:sldMk cId="1460523994" sldId="261"/>
            <ac:spMk id="2" creationId="{4EB6693E-FF29-42D1-A901-15626065C766}"/>
          </ac:spMkLst>
        </pc:spChg>
        <pc:spChg chg="mod">
          <ac:chgData name="Nicolas Condrea" userId="dda0f74ab98f5c4d" providerId="LiveId" clId="{3DE2BDF8-D1CC-4504-8688-979939A50FCE}" dt="2021-02-02T13:19:56.112" v="766" actId="207"/>
          <ac:spMkLst>
            <pc:docMk/>
            <pc:sldMk cId="1460523994" sldId="261"/>
            <ac:spMk id="4" creationId="{43CBC148-2A63-402D-94CC-4A0E5E74C477}"/>
          </ac:spMkLst>
        </pc:spChg>
      </pc:sldChg>
      <pc:sldChg chg="new del">
        <pc:chgData name="Nicolas Condrea" userId="dda0f74ab98f5c4d" providerId="LiveId" clId="{3DE2BDF8-D1CC-4504-8688-979939A50FCE}" dt="2021-02-02T13:10:25.067" v="597" actId="47"/>
        <pc:sldMkLst>
          <pc:docMk/>
          <pc:sldMk cId="1039798524" sldId="262"/>
        </pc:sldMkLst>
      </pc:sldChg>
      <pc:sldChg chg="addSp delSp modSp add mod addCm delCm">
        <pc:chgData name="Nicolas Condrea" userId="dda0f74ab98f5c4d" providerId="LiveId" clId="{3DE2BDF8-D1CC-4504-8688-979939A50FCE}" dt="2021-02-02T13:16:38.864" v="741" actId="1076"/>
        <pc:sldMkLst>
          <pc:docMk/>
          <pc:sldMk cId="3629284527" sldId="262"/>
        </pc:sldMkLst>
        <pc:spChg chg="mod">
          <ac:chgData name="Nicolas Condrea" userId="dda0f74ab98f5c4d" providerId="LiveId" clId="{3DE2BDF8-D1CC-4504-8688-979939A50FCE}" dt="2021-02-02T13:12:07.438" v="643" actId="20577"/>
          <ac:spMkLst>
            <pc:docMk/>
            <pc:sldMk cId="3629284527" sldId="262"/>
            <ac:spMk id="2" creationId="{4EB6693E-FF29-42D1-A901-15626065C766}"/>
          </ac:spMkLst>
        </pc:spChg>
        <pc:spChg chg="del mod">
          <ac:chgData name="Nicolas Condrea" userId="dda0f74ab98f5c4d" providerId="LiveId" clId="{3DE2BDF8-D1CC-4504-8688-979939A50FCE}" dt="2021-02-02T13:14:05.707" v="723" actId="478"/>
          <ac:spMkLst>
            <pc:docMk/>
            <pc:sldMk cId="3629284527" sldId="262"/>
            <ac:spMk id="3" creationId="{195EB53C-AFA6-4432-A585-8C3212FA2E06}"/>
          </ac:spMkLst>
        </pc:spChg>
        <pc:spChg chg="add mod">
          <ac:chgData name="Nicolas Condrea" userId="dda0f74ab98f5c4d" providerId="LiveId" clId="{3DE2BDF8-D1CC-4504-8688-979939A50FCE}" dt="2021-02-02T13:14:33.253" v="728" actId="1076"/>
          <ac:spMkLst>
            <pc:docMk/>
            <pc:sldMk cId="3629284527" sldId="262"/>
            <ac:spMk id="4" creationId="{E43BB840-E24D-46CA-BA9F-AE20E14864B4}"/>
          </ac:spMkLst>
        </pc:spChg>
        <pc:spChg chg="add del mod">
          <ac:chgData name="Nicolas Condrea" userId="dda0f74ab98f5c4d" providerId="LiveId" clId="{3DE2BDF8-D1CC-4504-8688-979939A50FCE}" dt="2021-02-02T13:14:10.645" v="724" actId="478"/>
          <ac:spMkLst>
            <pc:docMk/>
            <pc:sldMk cId="3629284527" sldId="262"/>
            <ac:spMk id="6" creationId="{78DCFB49-660C-4F83-BFC8-0FC5189115F8}"/>
          </ac:spMkLst>
        </pc:spChg>
        <pc:picChg chg="add mod">
          <ac:chgData name="Nicolas Condrea" userId="dda0f74ab98f5c4d" providerId="LiveId" clId="{3DE2BDF8-D1CC-4504-8688-979939A50FCE}" dt="2021-02-02T13:16:31.699" v="740" actId="1076"/>
          <ac:picMkLst>
            <pc:docMk/>
            <pc:sldMk cId="3629284527" sldId="262"/>
            <ac:picMk id="2050" creationId="{A5472C83-5A5F-4336-9FF6-7F86E5465BA9}"/>
          </ac:picMkLst>
        </pc:picChg>
        <pc:picChg chg="add mod">
          <ac:chgData name="Nicolas Condrea" userId="dda0f74ab98f5c4d" providerId="LiveId" clId="{3DE2BDF8-D1CC-4504-8688-979939A50FCE}" dt="2021-02-02T13:16:38.864" v="741" actId="1076"/>
          <ac:picMkLst>
            <pc:docMk/>
            <pc:sldMk cId="3629284527" sldId="262"/>
            <ac:picMk id="2052" creationId="{FB09DEA9-2EAC-4449-ACEA-9470D19D5865}"/>
          </ac:picMkLst>
        </pc:picChg>
      </pc:sldChg>
      <pc:sldChg chg="modSp add mod">
        <pc:chgData name="Nicolas Condrea" userId="dda0f74ab98f5c4d" providerId="LiveId" clId="{3DE2BDF8-D1CC-4504-8688-979939A50FCE}" dt="2021-02-02T13:27:49.934" v="798" actId="1076"/>
        <pc:sldMkLst>
          <pc:docMk/>
          <pc:sldMk cId="1980886020" sldId="263"/>
        </pc:sldMkLst>
        <pc:spChg chg="mod">
          <ac:chgData name="Nicolas Condrea" userId="dda0f74ab98f5c4d" providerId="LiveId" clId="{3DE2BDF8-D1CC-4504-8688-979939A50FCE}" dt="2021-02-02T13:27:41.864" v="796" actId="1076"/>
          <ac:spMkLst>
            <pc:docMk/>
            <pc:sldMk cId="1980886020" sldId="263"/>
            <ac:spMk id="2" creationId="{4EB6693E-FF29-42D1-A901-15626065C766}"/>
          </ac:spMkLst>
        </pc:spChg>
        <pc:spChg chg="mod">
          <ac:chgData name="Nicolas Condrea" userId="dda0f74ab98f5c4d" providerId="LiveId" clId="{3DE2BDF8-D1CC-4504-8688-979939A50FCE}" dt="2021-02-02T13:27:49.934" v="798" actId="1076"/>
          <ac:spMkLst>
            <pc:docMk/>
            <pc:sldMk cId="1980886020" sldId="263"/>
            <ac:spMk id="4" creationId="{43CBC148-2A63-402D-94CC-4A0E5E74C477}"/>
          </ac:spMkLst>
        </pc:spChg>
      </pc:sldChg>
      <pc:sldChg chg="addSp delSp modSp add mod">
        <pc:chgData name="Nicolas Condrea" userId="dda0f74ab98f5c4d" providerId="LiveId" clId="{3DE2BDF8-D1CC-4504-8688-979939A50FCE}" dt="2021-02-02T13:44:44.290" v="810" actId="1076"/>
        <pc:sldMkLst>
          <pc:docMk/>
          <pc:sldMk cId="840094886" sldId="264"/>
        </pc:sldMkLst>
        <pc:spChg chg="del mod">
          <ac:chgData name="Nicolas Condrea" userId="dda0f74ab98f5c4d" providerId="LiveId" clId="{3DE2BDF8-D1CC-4504-8688-979939A50FCE}" dt="2021-02-02T13:41:52.425" v="801" actId="478"/>
          <ac:spMkLst>
            <pc:docMk/>
            <pc:sldMk cId="840094886" sldId="264"/>
            <ac:spMk id="3" creationId="{195EB53C-AFA6-4432-A585-8C3212FA2E06}"/>
          </ac:spMkLst>
        </pc:spChg>
        <pc:spChg chg="add del mod">
          <ac:chgData name="Nicolas Condrea" userId="dda0f74ab98f5c4d" providerId="LiveId" clId="{3DE2BDF8-D1CC-4504-8688-979939A50FCE}" dt="2021-02-02T13:41:58.223" v="802" actId="478"/>
          <ac:spMkLst>
            <pc:docMk/>
            <pc:sldMk cId="840094886" sldId="264"/>
            <ac:spMk id="5" creationId="{FA060A41-2CC9-4525-9925-473E9779273C}"/>
          </ac:spMkLst>
        </pc:spChg>
        <pc:picChg chg="add mod">
          <ac:chgData name="Nicolas Condrea" userId="dda0f74ab98f5c4d" providerId="LiveId" clId="{3DE2BDF8-D1CC-4504-8688-979939A50FCE}" dt="2021-02-02T13:44:44.290" v="810" actId="1076"/>
          <ac:picMkLst>
            <pc:docMk/>
            <pc:sldMk cId="840094886" sldId="264"/>
            <ac:picMk id="3074" creationId="{3CA51397-A044-4AA1-A1CB-AC7EBDB0321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E1414-87B5-4F46-8B2E-AE14DD844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DCF43-356C-4A0D-9DBD-0C76C8341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9405F-C728-45A3-85B8-6C82B715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D3BD5-DEDF-4AEA-B49C-0BE673AF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0851E-EE94-4299-982A-DDDCB96F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06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8D43-91D6-45EE-A140-5357E640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64A6C-65E0-429B-AC65-48C5A4EBB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96D99-5C5C-49C3-8479-22DFC45A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D3980-1C0C-47C8-9AB3-D8A547952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ABC48-7FC6-455F-9932-D958B04C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82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F50B79-C1AB-4580-AC68-3F27E5D2F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A9E36-22FB-40DD-A5CD-380FE947E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5087C-A06C-422C-B924-895CBFA9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8DECF-46DB-4065-A06E-F0849FAA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46AE4-F7A3-41A6-8ECB-41A42F23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96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C109-CAA2-436F-8817-F3F2CEDC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A88F8-32F6-4671-A456-F67FAB7D9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89476-5082-47CA-8AF9-FA80A12B3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CF347-6BBB-4463-8A63-83030836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B441D-DFB4-4C66-97D2-BBD2CD94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3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04390-633E-45D1-A114-FD19F6DD1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8D90E-E457-499B-A784-57AC91BA8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D439A-B6EA-45BD-B073-5A523030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446B5-42F6-44B3-ACF2-5F0B2321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0287B-6FC4-4443-A08E-C751A0B9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67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BB36-993E-4660-BFFE-54BB83C1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6D007-5E54-430C-B41B-FC2ACB27E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2E54C-8393-45D2-B88A-F15E7AC85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7F25B-8A8A-4FCF-8BD9-3EA41830B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DA18B-7B7D-4638-8F06-5CF4589E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82B61-3DC6-4836-9011-8BB29894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53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A60F-4F16-4C65-B9B5-3486DEC20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B32A9-5801-4DFF-B9E6-C56A7D92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FD18A-0C6A-48A3-BE75-5971DC16A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269D3D-04FF-4BA6-8E7A-5C6C7DF2B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A3E86-A0EB-414C-A5CA-1F67D6EAB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D33975-CED2-4CBF-A3D6-D8C64DF4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F3A40-1D69-4768-9101-547577012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0E1648-9378-4329-8AAE-C6FAC38B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71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B502-ADE5-4DB2-8C67-ECA60D55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012ED3-01D8-4CAC-88BE-FFF1B9186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ACA6B-72CC-4018-8F8E-01836671A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131F3-FA2D-4892-BC18-D778ACAA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36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E0DF9-E37E-4B8F-8EB6-C7F882AD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2EC30-1108-4891-8C47-4D24AD04D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F0057-BDEA-4AFC-826F-D33BB388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95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B63AA-4B64-4B0A-8B07-FF3AFE673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803D8-7982-4C0A-AA01-4ABDDB0CC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705CD-F2FC-4052-85E8-446928C4D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7184A-1F37-42AB-945A-6047A5F9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562DE-E0A6-4B56-87B4-10B3F8E24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BB9B6-E56A-46E7-AFE4-3ED37D4A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73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EE955-1A1D-42F8-9E1D-0C2C9745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56378C-8FDD-4B68-A147-6A93E4205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885E3-CA22-4568-9A57-8F18A9C3E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6F6E4-046E-4AE9-AEDE-B7E0629E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D90F4-3035-4CBD-8B6D-0897C0398A94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DF6C6-4380-47A0-A4B9-C565B692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80CA0-68DC-441F-83E8-64E4958E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97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507282-68DB-40E5-A04F-69BCE315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BA6C0-DABC-4133-91F4-CE843DE18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E1662-B309-40C7-A0DE-4A8F9B4D1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D90F4-3035-4CBD-8B6D-0897C0398A94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2194D-AEF8-4DD7-846C-53E8CE320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F219B-E988-4D62-872A-45BC2820D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02F7A-C1E3-4EC1-8AFB-0E7C2029E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29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C1645-CFA3-4FE1-B30A-C5ED1F629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5817" y="973859"/>
            <a:ext cx="6840366" cy="2711614"/>
          </a:xfrm>
        </p:spPr>
        <p:txBody>
          <a:bodyPr anchor="b">
            <a:normAutofit/>
          </a:bodyPr>
          <a:lstStyle/>
          <a:p>
            <a:r>
              <a:rPr lang="en-GB" sz="9600" b="1" dirty="0">
                <a:solidFill>
                  <a:schemeClr val="tx2"/>
                </a:solidFill>
              </a:rPr>
              <a:t>Get Help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2DF12-B6F9-49F7-8BB6-BDF289E4F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0856" y="5006695"/>
            <a:ext cx="5449982" cy="682079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By Team Starneo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53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368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CD758A0E-EDF3-4C8A-9AAF-B84F8014E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2FE9855-A391-40A9-A6FA-BAC94FB54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6693E-FF29-42D1-A901-15626065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00622"/>
            <a:ext cx="9833548" cy="1439129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>
                <a:solidFill>
                  <a:schemeClr val="tx2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EB53C-AFA6-4432-A585-8C3212FA2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704" y="2552255"/>
            <a:ext cx="9833548" cy="4494793"/>
          </a:xfrm>
        </p:spPr>
        <p:txBody>
          <a:bodyPr anchor="ctr">
            <a:normAutofit/>
          </a:bodyPr>
          <a:lstStyle/>
          <a:p>
            <a:r>
              <a:rPr lang="en-GB" sz="3200" dirty="0">
                <a:solidFill>
                  <a:schemeClr val="tx2"/>
                </a:solidFill>
              </a:rPr>
              <a:t>Who we are?</a:t>
            </a:r>
          </a:p>
          <a:p>
            <a:endParaRPr lang="en-GB" sz="3200" dirty="0">
              <a:solidFill>
                <a:schemeClr val="tx2"/>
              </a:solidFill>
            </a:endParaRPr>
          </a:p>
          <a:p>
            <a:r>
              <a:rPr lang="en-GB" sz="3200" dirty="0">
                <a:solidFill>
                  <a:schemeClr val="tx2"/>
                </a:solidFill>
              </a:rPr>
              <a:t>Our team roles</a:t>
            </a:r>
          </a:p>
          <a:p>
            <a:endParaRPr lang="en-GB" sz="3200" dirty="0">
              <a:solidFill>
                <a:schemeClr val="tx2"/>
              </a:solidFill>
            </a:endParaRPr>
          </a:p>
          <a:p>
            <a:r>
              <a:rPr lang="en-GB" sz="3200" dirty="0">
                <a:solidFill>
                  <a:schemeClr val="tx2"/>
                </a:solidFill>
              </a:rPr>
              <a:t>Why we chose this app?</a:t>
            </a:r>
          </a:p>
          <a:p>
            <a:endParaRPr lang="en-GB" dirty="0">
              <a:solidFill>
                <a:schemeClr val="tx2"/>
              </a:solidFill>
            </a:endParaRPr>
          </a:p>
          <a:p>
            <a:endParaRPr lang="en-GB" dirty="0">
              <a:solidFill>
                <a:schemeClr val="tx2"/>
              </a:solidFill>
            </a:endParaRPr>
          </a:p>
          <a:p>
            <a:endParaRPr lang="en-GB" sz="3200" dirty="0">
              <a:solidFill>
                <a:schemeClr val="tx2"/>
              </a:solidFill>
            </a:endParaRPr>
          </a:p>
          <a:p>
            <a:endParaRPr lang="en-GB" sz="1800" dirty="0">
              <a:solidFill>
                <a:schemeClr val="tx2"/>
              </a:solidFill>
            </a:endParaRP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13621FAC-5123-4838-A7BE-271A4095B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084F7DB-2C1C-470A-A963-600DAEF0A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21B6B121-76D5-4D26-92B4-697EBDEE3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394B9A53-60A5-4916-BC15-DB03763D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47CB5DB3-B68B-4EDB-8EB4-F7074136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060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CD758A0E-EDF3-4C8A-9AAF-B84F8014E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2FE9855-A391-40A9-A6FA-BAC94FB54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6693E-FF29-42D1-A901-15626065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00622"/>
            <a:ext cx="9833548" cy="1439129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>
                <a:solidFill>
                  <a:schemeClr val="tx2"/>
                </a:solidFill>
              </a:rPr>
              <a:t>Introduction</a:t>
            </a: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13621FAC-5123-4838-A7BE-271A4095B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084F7DB-2C1C-470A-A963-600DAEF0A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21B6B121-76D5-4D26-92B4-697EBDEE3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394B9A53-60A5-4916-BC15-DB03763D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47CB5DB3-B68B-4EDB-8EB4-F7074136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3CA51397-A044-4AA1-A1CB-AC7EBDB03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338" y="1739751"/>
            <a:ext cx="4756216" cy="47291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09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CD758A0E-EDF3-4C8A-9AAF-B84F8014E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2FE9855-A391-40A9-A6FA-BAC94FB54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6693E-FF29-42D1-A901-15626065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00622"/>
            <a:ext cx="9833548" cy="1439129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>
                <a:solidFill>
                  <a:schemeClr val="tx2"/>
                </a:solidFill>
              </a:rPr>
              <a:t>Team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EB53C-AFA6-4432-A585-8C3212FA2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78654"/>
            <a:ext cx="9833548" cy="4494793"/>
          </a:xfrm>
        </p:spPr>
        <p:txBody>
          <a:bodyPr anchor="ctr">
            <a:normAutofit/>
          </a:bodyPr>
          <a:lstStyle/>
          <a:p>
            <a:endParaRPr lang="en-GB" dirty="0">
              <a:solidFill>
                <a:schemeClr val="tx2"/>
              </a:solidFill>
            </a:endParaRPr>
          </a:p>
          <a:p>
            <a:endParaRPr lang="en-GB" dirty="0">
              <a:solidFill>
                <a:schemeClr val="tx2"/>
              </a:solidFill>
            </a:endParaRPr>
          </a:p>
          <a:p>
            <a:endParaRPr lang="en-GB" sz="3200" dirty="0">
              <a:solidFill>
                <a:schemeClr val="tx2"/>
              </a:solidFill>
            </a:endParaRPr>
          </a:p>
          <a:p>
            <a:endParaRPr lang="en-GB" sz="1800" dirty="0">
              <a:solidFill>
                <a:schemeClr val="tx2"/>
              </a:solidFill>
            </a:endParaRP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13621FAC-5123-4838-A7BE-271A4095B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084F7DB-2C1C-470A-A963-600DAEF0A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21B6B121-76D5-4D26-92B4-697EBDEE3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394B9A53-60A5-4916-BC15-DB03763D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47CB5DB3-B68B-4EDB-8EB4-F7074136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AutoShape 2" descr="image">
            <a:extLst>
              <a:ext uri="{FF2B5EF4-FFF2-40B4-BE49-F238E27FC236}">
                <a16:creationId xmlns:a16="http://schemas.microsoft.com/office/drawing/2014/main" id="{335A80BA-DF60-4808-BCFF-2E80B6325F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00538" y="2238375"/>
            <a:ext cx="35909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ED339BF-0E63-40CF-B3EA-C313F4B18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914" y="2238375"/>
            <a:ext cx="5919063" cy="392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53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CD758A0E-EDF3-4C8A-9AAF-B84F8014E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2FE9855-A391-40A9-A6FA-BAC94FB54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6693E-FF29-42D1-A901-15626065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00622"/>
            <a:ext cx="9833548" cy="1439129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>
                <a:solidFill>
                  <a:schemeClr val="tx2"/>
                </a:solidFill>
              </a:rPr>
              <a:t>Team Ideals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EB53C-AFA6-4432-A585-8C3212FA2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7795" y="3126627"/>
            <a:ext cx="9833548" cy="4494793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What are our values?</a:t>
            </a:r>
          </a:p>
          <a:p>
            <a:endParaRPr lang="en-GB" dirty="0">
              <a:solidFill>
                <a:schemeClr val="tx2"/>
              </a:solidFill>
            </a:endParaRPr>
          </a:p>
          <a:p>
            <a:r>
              <a:rPr lang="en-GB" dirty="0">
                <a:solidFill>
                  <a:schemeClr val="tx2"/>
                </a:solidFill>
              </a:rPr>
              <a:t>What is our methodology/procedures?</a:t>
            </a:r>
          </a:p>
          <a:p>
            <a:endParaRPr lang="en-GB" dirty="0">
              <a:solidFill>
                <a:schemeClr val="tx2"/>
              </a:solidFill>
            </a:endParaRPr>
          </a:p>
          <a:p>
            <a:r>
              <a:rPr lang="en-GB" dirty="0">
                <a:solidFill>
                  <a:schemeClr val="tx2"/>
                </a:solidFill>
              </a:rPr>
              <a:t>What is our motto?</a:t>
            </a: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</a:endParaRPr>
          </a:p>
          <a:p>
            <a:endParaRPr lang="en-GB" dirty="0">
              <a:solidFill>
                <a:schemeClr val="tx2"/>
              </a:solidFill>
            </a:endParaRPr>
          </a:p>
          <a:p>
            <a:endParaRPr lang="en-GB" dirty="0">
              <a:solidFill>
                <a:schemeClr val="tx2"/>
              </a:solidFill>
            </a:endParaRPr>
          </a:p>
          <a:p>
            <a:endParaRPr lang="en-GB" dirty="0">
              <a:solidFill>
                <a:schemeClr val="tx2"/>
              </a:solidFill>
            </a:endParaRPr>
          </a:p>
          <a:p>
            <a:endParaRPr lang="en-GB" sz="3200" dirty="0">
              <a:solidFill>
                <a:schemeClr val="tx2"/>
              </a:solidFill>
            </a:endParaRPr>
          </a:p>
          <a:p>
            <a:endParaRPr lang="en-GB" sz="1800" dirty="0">
              <a:solidFill>
                <a:schemeClr val="tx2"/>
              </a:solidFill>
            </a:endParaRP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13621FAC-5123-4838-A7BE-271A4095B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084F7DB-2C1C-470A-A963-600DAEF0A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21B6B121-76D5-4D26-92B4-697EBDEE3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394B9A53-60A5-4916-BC15-DB03763D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47CB5DB3-B68B-4EDB-8EB4-F7074136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47279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CD758A0E-EDF3-4C8A-9AAF-B84F8014E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2FE9855-A391-40A9-A6FA-BAC94FB54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6693E-FF29-42D1-A901-15626065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00622"/>
            <a:ext cx="9833548" cy="1439129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>
                <a:solidFill>
                  <a:schemeClr val="tx2"/>
                </a:solidFill>
              </a:rPr>
              <a:t>Communication Tools</a:t>
            </a: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13621FAC-5123-4838-A7BE-271A4095B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084F7DB-2C1C-470A-A963-600DAEF0A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21B6B121-76D5-4D26-92B4-697EBDEE3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394B9A53-60A5-4916-BC15-DB03763D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47CB5DB3-B68B-4EDB-8EB4-F7074136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43BB840-E24D-46CA-BA9F-AE20E14864B4}"/>
              </a:ext>
            </a:extLst>
          </p:cNvPr>
          <p:cNvSpPr txBox="1"/>
          <p:nvPr/>
        </p:nvSpPr>
        <p:spPr>
          <a:xfrm>
            <a:off x="1626793" y="1891263"/>
            <a:ext cx="10042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2"/>
                </a:solidFill>
              </a:rPr>
              <a:t>How will we be communicating between each other?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5472C83-5A5F-4336-9FF6-7F86E5465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225" y="2857486"/>
            <a:ext cx="3172064" cy="317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B09DEA9-2EAC-4449-ACEA-9470D19D5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041" y="3013506"/>
            <a:ext cx="2710664" cy="271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28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CD758A0E-EDF3-4C8A-9AAF-B84F8014E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2FE9855-A391-40A9-A6FA-BAC94FB54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6693E-FF29-42D1-A901-15626065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00622"/>
            <a:ext cx="9833548" cy="1439129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>
                <a:solidFill>
                  <a:schemeClr val="tx2"/>
                </a:solidFill>
              </a:rPr>
              <a:t>App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EB53C-AFA6-4432-A585-8C3212FA2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1984122"/>
            <a:ext cx="9833548" cy="4494793"/>
          </a:xfrm>
        </p:spPr>
        <p:txBody>
          <a:bodyPr anchor="ctr">
            <a:normAutofit/>
          </a:bodyPr>
          <a:lstStyle/>
          <a:p>
            <a:endParaRPr lang="en-GB" dirty="0">
              <a:solidFill>
                <a:schemeClr val="tx2"/>
              </a:solidFill>
            </a:endParaRPr>
          </a:p>
          <a:p>
            <a:endParaRPr lang="en-GB" dirty="0">
              <a:solidFill>
                <a:schemeClr val="tx2"/>
              </a:solidFill>
            </a:endParaRPr>
          </a:p>
          <a:p>
            <a:endParaRPr lang="en-GB" sz="3200" dirty="0">
              <a:solidFill>
                <a:schemeClr val="tx2"/>
              </a:solidFill>
            </a:endParaRPr>
          </a:p>
          <a:p>
            <a:endParaRPr lang="en-GB" sz="1800" dirty="0">
              <a:solidFill>
                <a:schemeClr val="tx2"/>
              </a:solidFill>
            </a:endParaRP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13621FAC-5123-4838-A7BE-271A4095B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084F7DB-2C1C-470A-A963-600DAEF0A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21B6B121-76D5-4D26-92B4-697EBDEE3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394B9A53-60A5-4916-BC15-DB03763D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47CB5DB3-B68B-4EDB-8EB4-F7074136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3CBC148-2A63-402D-94CC-4A0E5E74C477}"/>
              </a:ext>
            </a:extLst>
          </p:cNvPr>
          <p:cNvSpPr txBox="1"/>
          <p:nvPr/>
        </p:nvSpPr>
        <p:spPr>
          <a:xfrm>
            <a:off x="1809563" y="2357062"/>
            <a:ext cx="9512134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2"/>
                </a:solidFill>
              </a:rPr>
              <a:t>We chose project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2"/>
                </a:solidFill>
              </a:rPr>
              <a:t>What is the app about?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2"/>
                </a:solidFill>
              </a:rPr>
              <a:t>Why we chose this app?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2"/>
              </a:solidFill>
            </a:endParaRPr>
          </a:p>
          <a:p>
            <a:endParaRPr lang="en-GB" sz="32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4112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CD758A0E-EDF3-4C8A-9AAF-B84F8014E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2FE9855-A391-40A9-A6FA-BAC94FB54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6693E-FF29-42D1-A901-15626065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339404"/>
            <a:ext cx="9833548" cy="1439129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>
                <a:solidFill>
                  <a:schemeClr val="tx2"/>
                </a:solidFill>
              </a:rPr>
              <a:t>Draft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EB53C-AFA6-4432-A585-8C3212FA2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1984122"/>
            <a:ext cx="9833548" cy="4494793"/>
          </a:xfrm>
        </p:spPr>
        <p:txBody>
          <a:bodyPr anchor="ctr">
            <a:normAutofit/>
          </a:bodyPr>
          <a:lstStyle/>
          <a:p>
            <a:endParaRPr lang="en-GB" dirty="0">
              <a:solidFill>
                <a:schemeClr val="tx2"/>
              </a:solidFill>
            </a:endParaRPr>
          </a:p>
          <a:p>
            <a:endParaRPr lang="en-GB" dirty="0">
              <a:solidFill>
                <a:schemeClr val="tx2"/>
              </a:solidFill>
            </a:endParaRPr>
          </a:p>
          <a:p>
            <a:endParaRPr lang="en-GB" sz="3200" dirty="0">
              <a:solidFill>
                <a:schemeClr val="tx2"/>
              </a:solidFill>
            </a:endParaRPr>
          </a:p>
          <a:p>
            <a:endParaRPr lang="en-GB" sz="1800" dirty="0">
              <a:solidFill>
                <a:schemeClr val="tx2"/>
              </a:solidFill>
            </a:endParaRP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13621FAC-5123-4838-A7BE-271A4095B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084F7DB-2C1C-470A-A963-600DAEF0A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21B6B121-76D5-4D26-92B4-697EBDEE3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394B9A53-60A5-4916-BC15-DB03763D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47CB5DB3-B68B-4EDB-8EB4-F7074136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3CBC148-2A63-402D-94CC-4A0E5E74C477}"/>
              </a:ext>
            </a:extLst>
          </p:cNvPr>
          <p:cNvSpPr txBox="1"/>
          <p:nvPr/>
        </p:nvSpPr>
        <p:spPr>
          <a:xfrm>
            <a:off x="1339780" y="1800083"/>
            <a:ext cx="951213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2"/>
              </a:solidFill>
            </a:endParaRPr>
          </a:p>
          <a:p>
            <a:endParaRPr lang="en-GB" sz="32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0886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CD758A0E-EDF3-4C8A-9AAF-B84F8014E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2FE9855-A391-40A9-A6FA-BAC94FB54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6693E-FF29-42D1-A901-15626065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379" y="293199"/>
            <a:ext cx="9833548" cy="1439129"/>
          </a:xfrm>
        </p:spPr>
        <p:txBody>
          <a:bodyPr>
            <a:normAutofit/>
          </a:bodyPr>
          <a:lstStyle/>
          <a:p>
            <a:pPr algn="ctr"/>
            <a:r>
              <a:rPr lang="en-GB" sz="6000" b="1" dirty="0">
                <a:solidFill>
                  <a:schemeClr val="tx2"/>
                </a:solidFill>
              </a:rPr>
              <a:t>Why Choose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EB53C-AFA6-4432-A585-8C3212FA2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1984122"/>
            <a:ext cx="9833548" cy="4494793"/>
          </a:xfrm>
        </p:spPr>
        <p:txBody>
          <a:bodyPr anchor="ctr">
            <a:normAutofit/>
          </a:bodyPr>
          <a:lstStyle/>
          <a:p>
            <a:endParaRPr lang="en-GB" dirty="0">
              <a:solidFill>
                <a:schemeClr val="tx2"/>
              </a:solidFill>
            </a:endParaRPr>
          </a:p>
          <a:p>
            <a:endParaRPr lang="en-GB" dirty="0">
              <a:solidFill>
                <a:schemeClr val="tx2"/>
              </a:solidFill>
            </a:endParaRPr>
          </a:p>
          <a:p>
            <a:endParaRPr lang="en-GB" sz="3200" dirty="0">
              <a:solidFill>
                <a:schemeClr val="tx2"/>
              </a:solidFill>
            </a:endParaRPr>
          </a:p>
          <a:p>
            <a:endParaRPr lang="en-GB" sz="1800" dirty="0">
              <a:solidFill>
                <a:schemeClr val="tx2"/>
              </a:solidFill>
            </a:endParaRP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13621FAC-5123-4838-A7BE-271A4095B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084F7DB-2C1C-470A-A963-600DAEF0A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21B6B121-76D5-4D26-92B4-697EBDEE3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394B9A53-60A5-4916-BC15-DB03763D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47CB5DB3-B68B-4EDB-8EB4-F70741361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3CBC148-2A63-402D-94CC-4A0E5E74C477}"/>
              </a:ext>
            </a:extLst>
          </p:cNvPr>
          <p:cNvSpPr txBox="1"/>
          <p:nvPr/>
        </p:nvSpPr>
        <p:spPr>
          <a:xfrm>
            <a:off x="1142153" y="2025526"/>
            <a:ext cx="951213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0523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77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Get Help App</vt:lpstr>
      <vt:lpstr>Introduction</vt:lpstr>
      <vt:lpstr>Introduction</vt:lpstr>
      <vt:lpstr>Team Creation</vt:lpstr>
      <vt:lpstr>Team Ideals</vt:lpstr>
      <vt:lpstr>Communication Tools</vt:lpstr>
      <vt:lpstr>App Selection</vt:lpstr>
      <vt:lpstr>Draft Requirements</vt:lpstr>
      <vt:lpstr>Why Choose Us?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Help App</dc:title>
  <dc:creator>Nicolas Condrea</dc:creator>
  <cp:lastModifiedBy>Nicolas Condrea</cp:lastModifiedBy>
  <cp:revision>1</cp:revision>
  <dcterms:created xsi:type="dcterms:W3CDTF">2021-02-02T12:27:52Z</dcterms:created>
  <dcterms:modified xsi:type="dcterms:W3CDTF">2021-02-02T13:44:56Z</dcterms:modified>
</cp:coreProperties>
</file>