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ondrea" initials="NC" lastIdx="3" clrIdx="0">
    <p:extLst>
      <p:ext uri="{19B8F6BF-5375-455C-9EA6-DF929625EA0E}">
        <p15:presenceInfo xmlns:p15="http://schemas.microsoft.com/office/powerpoint/2012/main" userId="dda0f74ab98f5c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4BBB5-6DDE-4092-8E7B-028B1BFD9147}" v="65" dt="2021-02-25T16:29:04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Condrea" userId="dda0f74ab98f5c4d" providerId="LiveId" clId="{6354BBB5-6DDE-4092-8E7B-028B1BFD9147}"/>
    <pc:docChg chg="undo custSel addSld delSld modSld sldOrd">
      <pc:chgData name="Nicolas Condrea" userId="dda0f74ab98f5c4d" providerId="LiveId" clId="{6354BBB5-6DDE-4092-8E7B-028B1BFD9147}" dt="2021-02-25T16:29:04.145" v="695"/>
      <pc:docMkLst>
        <pc:docMk/>
      </pc:docMkLst>
      <pc:sldChg chg="addSp modSp mod">
        <pc:chgData name="Nicolas Condrea" userId="dda0f74ab98f5c4d" providerId="LiveId" clId="{6354BBB5-6DDE-4092-8E7B-028B1BFD9147}" dt="2021-02-25T16:28:33.491" v="693" actId="1076"/>
        <pc:sldMkLst>
          <pc:docMk/>
          <pc:sldMk cId="1683689056" sldId="256"/>
        </pc:sldMkLst>
        <pc:spChg chg="mod">
          <ac:chgData name="Nicolas Condrea" userId="dda0f74ab98f5c4d" providerId="LiveId" clId="{6354BBB5-6DDE-4092-8E7B-028B1BFD9147}" dt="2021-02-25T16:28:33.491" v="693" actId="1076"/>
          <ac:spMkLst>
            <pc:docMk/>
            <pc:sldMk cId="1683689056" sldId="256"/>
            <ac:spMk id="2" creationId="{6B3C1645-CFA3-4FE1-B30A-C5ED1F629D0C}"/>
          </ac:spMkLst>
        </pc:spChg>
        <pc:spChg chg="mod">
          <ac:chgData name="Nicolas Condrea" userId="dda0f74ab98f5c4d" providerId="LiveId" clId="{6354BBB5-6DDE-4092-8E7B-028B1BFD9147}" dt="2021-02-25T15:27:00.128" v="488" actId="1076"/>
          <ac:spMkLst>
            <pc:docMk/>
            <pc:sldMk cId="1683689056" sldId="256"/>
            <ac:spMk id="3" creationId="{5722DF12-B6F9-49F7-8BB6-BDF289E4FA40}"/>
          </ac:spMkLst>
        </pc:spChg>
        <pc:spChg chg="add mod">
          <ac:chgData name="Nicolas Condrea" userId="dda0f74ab98f5c4d" providerId="LiveId" clId="{6354BBB5-6DDE-4092-8E7B-028B1BFD9147}" dt="2021-02-25T15:26:29.302" v="466" actId="1076"/>
          <ac:spMkLst>
            <pc:docMk/>
            <pc:sldMk cId="1683689056" sldId="256"/>
            <ac:spMk id="19" creationId="{4C14899D-5F46-4B53-B6CD-BAB7C8159F56}"/>
          </ac:spMkLst>
        </pc:spChg>
      </pc:sldChg>
      <pc:sldChg chg="addSp delSp modSp mod">
        <pc:chgData name="Nicolas Condrea" userId="dda0f74ab98f5c4d" providerId="LiveId" clId="{6354BBB5-6DDE-4092-8E7B-028B1BFD9147}" dt="2021-02-25T16:29:04.145" v="695"/>
        <pc:sldMkLst>
          <pc:docMk/>
          <pc:sldMk cId="660603134" sldId="257"/>
        </pc:sldMkLst>
        <pc:spChg chg="add del">
          <ac:chgData name="Nicolas Condrea" userId="dda0f74ab98f5c4d" providerId="LiveId" clId="{6354BBB5-6DDE-4092-8E7B-028B1BFD9147}" dt="2021-02-25T14:54:19.043" v="13" actId="478"/>
          <ac:spMkLst>
            <pc:docMk/>
            <pc:sldMk cId="660603134" sldId="257"/>
            <ac:spMk id="2" creationId="{4EB6693E-FF29-42D1-A901-15626065C766}"/>
          </ac:spMkLst>
        </pc:spChg>
        <pc:spChg chg="del">
          <ac:chgData name="Nicolas Condrea" userId="dda0f74ab98f5c4d" providerId="LiveId" clId="{6354BBB5-6DDE-4092-8E7B-028B1BFD9147}" dt="2021-02-25T14:54:22.673" v="15" actId="478"/>
          <ac:spMkLst>
            <pc:docMk/>
            <pc:sldMk cId="660603134" sldId="257"/>
            <ac:spMk id="3" creationId="{195EB53C-AFA6-4432-A585-8C3212FA2E06}"/>
          </ac:spMkLst>
        </pc:spChg>
        <pc:spChg chg="add del mod">
          <ac:chgData name="Nicolas Condrea" userId="dda0f74ab98f5c4d" providerId="LiveId" clId="{6354BBB5-6DDE-4092-8E7B-028B1BFD9147}" dt="2021-02-25T14:54:16.616" v="12" actId="478"/>
          <ac:spMkLst>
            <pc:docMk/>
            <pc:sldMk cId="660603134" sldId="257"/>
            <ac:spMk id="5" creationId="{4FFDBFCC-BCE0-4DA1-BE88-6FCA57F9FCD3}"/>
          </ac:spMkLst>
        </pc:spChg>
        <pc:spChg chg="add del mod">
          <ac:chgData name="Nicolas Condrea" userId="dda0f74ab98f5c4d" providerId="LiveId" clId="{6354BBB5-6DDE-4092-8E7B-028B1BFD9147}" dt="2021-02-25T14:54:20.881" v="14" actId="478"/>
          <ac:spMkLst>
            <pc:docMk/>
            <pc:sldMk cId="660603134" sldId="257"/>
            <ac:spMk id="7" creationId="{BAA0FF9C-188B-4E40-979E-F5D86E04E211}"/>
          </ac:spMkLst>
        </pc:spChg>
        <pc:spChg chg="add del mod">
          <ac:chgData name="Nicolas Condrea" userId="dda0f74ab98f5c4d" providerId="LiveId" clId="{6354BBB5-6DDE-4092-8E7B-028B1BFD9147}" dt="2021-02-25T14:55:07.307" v="17"/>
          <ac:spMkLst>
            <pc:docMk/>
            <pc:sldMk cId="660603134" sldId="257"/>
            <ac:spMk id="9" creationId="{9DB665C1-35AD-4CF8-A1D0-46817098146A}"/>
          </ac:spMkLst>
        </pc:spChg>
        <pc:picChg chg="add mod">
          <ac:chgData name="Nicolas Condrea" userId="dda0f74ab98f5c4d" providerId="LiveId" clId="{6354BBB5-6DDE-4092-8E7B-028B1BFD9147}" dt="2021-02-25T15:21:04.449" v="410" actId="14100"/>
          <ac:picMkLst>
            <pc:docMk/>
            <pc:sldMk cId="660603134" sldId="257"/>
            <ac:picMk id="11" creationId="{402679F2-6EC6-4F95-9D84-2F73D38C50EF}"/>
          </ac:picMkLst>
        </pc:picChg>
        <pc:picChg chg="add mod">
          <ac:chgData name="Nicolas Condrea" userId="dda0f74ab98f5c4d" providerId="LiveId" clId="{6354BBB5-6DDE-4092-8E7B-028B1BFD9147}" dt="2021-02-25T16:29:04.145" v="695"/>
          <ac:picMkLst>
            <pc:docMk/>
            <pc:sldMk cId="660603134" sldId="257"/>
            <ac:picMk id="13" creationId="{5D6C6264-F93F-48DB-AC79-A79C041A80FD}"/>
          </ac:picMkLst>
        </pc:picChg>
      </pc:sldChg>
      <pc:sldChg chg="del">
        <pc:chgData name="Nicolas Condrea" userId="dda0f74ab98f5c4d" providerId="LiveId" clId="{6354BBB5-6DDE-4092-8E7B-028B1BFD9147}" dt="2021-02-25T14:52:47.515" v="9" actId="47"/>
        <pc:sldMkLst>
          <pc:docMk/>
          <pc:sldMk cId="275853329" sldId="258"/>
        </pc:sldMkLst>
      </pc:sldChg>
      <pc:sldChg chg="addSp delSp modSp add mod">
        <pc:chgData name="Nicolas Condrea" userId="dda0f74ab98f5c4d" providerId="LiveId" clId="{6354BBB5-6DDE-4092-8E7B-028B1BFD9147}" dt="2021-02-25T15:48:25.963" v="518"/>
        <pc:sldMkLst>
          <pc:docMk/>
          <pc:sldMk cId="1681502747" sldId="258"/>
        </pc:sldMkLst>
        <pc:spChg chg="del">
          <ac:chgData name="Nicolas Condrea" userId="dda0f74ab98f5c4d" providerId="LiveId" clId="{6354BBB5-6DDE-4092-8E7B-028B1BFD9147}" dt="2021-02-25T14:57:51.873" v="23" actId="478"/>
          <ac:spMkLst>
            <pc:docMk/>
            <pc:sldMk cId="1681502747" sldId="258"/>
            <ac:spMk id="9" creationId="{9DB665C1-35AD-4CF8-A1D0-46817098146A}"/>
          </ac:spMkLst>
        </pc:spChg>
        <pc:picChg chg="add mod ord">
          <ac:chgData name="Nicolas Condrea" userId="dda0f74ab98f5c4d" providerId="LiveId" clId="{6354BBB5-6DDE-4092-8E7B-028B1BFD9147}" dt="2021-02-25T15:34:46.035" v="493" actId="167"/>
          <ac:picMkLst>
            <pc:docMk/>
            <pc:sldMk cId="1681502747" sldId="258"/>
            <ac:picMk id="3" creationId="{BF278A86-78CA-4259-8279-5DD366BDA59C}"/>
          </ac:picMkLst>
        </pc:picChg>
        <pc:picChg chg="add del mod">
          <ac:chgData name="Nicolas Condrea" userId="dda0f74ab98f5c4d" providerId="LiveId" clId="{6354BBB5-6DDE-4092-8E7B-028B1BFD9147}" dt="2021-02-25T15:34:39.937" v="491"/>
          <ac:picMkLst>
            <pc:docMk/>
            <pc:sldMk cId="1681502747" sldId="258"/>
            <ac:picMk id="5" creationId="{FC419C35-ABEA-4877-AE36-CFF665E7725F}"/>
          </ac:picMkLst>
        </pc:picChg>
        <pc:picChg chg="add mod">
          <ac:chgData name="Nicolas Condrea" userId="dda0f74ab98f5c4d" providerId="LiveId" clId="{6354BBB5-6DDE-4092-8E7B-028B1BFD9147}" dt="2021-02-25T15:48:25.963" v="518"/>
          <ac:picMkLst>
            <pc:docMk/>
            <pc:sldMk cId="1681502747" sldId="258"/>
            <ac:picMk id="7" creationId="{9FC43091-122A-41E5-AF7F-B77BFFE4B51F}"/>
          </ac:picMkLst>
        </pc:picChg>
        <pc:picChg chg="add mod">
          <ac:chgData name="Nicolas Condrea" userId="dda0f74ab98f5c4d" providerId="LiveId" clId="{6354BBB5-6DDE-4092-8E7B-028B1BFD9147}" dt="2021-02-25T15:40:30.656" v="510"/>
          <ac:picMkLst>
            <pc:docMk/>
            <pc:sldMk cId="1681502747" sldId="258"/>
            <ac:picMk id="10" creationId="{1A306750-50A2-4E2C-B192-863C05DE6DF4}"/>
          </ac:picMkLst>
        </pc:picChg>
        <pc:picChg chg="add mod">
          <ac:chgData name="Nicolas Condrea" userId="dda0f74ab98f5c4d" providerId="LiveId" clId="{6354BBB5-6DDE-4092-8E7B-028B1BFD9147}" dt="2021-02-25T15:38:04.780" v="509"/>
          <ac:picMkLst>
            <pc:docMk/>
            <pc:sldMk cId="1681502747" sldId="258"/>
            <ac:picMk id="12" creationId="{515E8073-74B6-406C-AB5C-E2679287AAC9}"/>
          </ac:picMkLst>
        </pc:picChg>
        <pc:picChg chg="add mod modCrop">
          <ac:chgData name="Nicolas Condrea" userId="dda0f74ab98f5c4d" providerId="LiveId" clId="{6354BBB5-6DDE-4092-8E7B-028B1BFD9147}" dt="2021-02-25T15:47:44.848" v="517"/>
          <ac:picMkLst>
            <pc:docMk/>
            <pc:sldMk cId="1681502747" sldId="258"/>
            <ac:picMk id="14" creationId="{5F51935D-4B2B-4CBC-9ADA-4543E8231D0F}"/>
          </ac:picMkLst>
        </pc:picChg>
      </pc:sldChg>
      <pc:sldChg chg="addSp delSp modSp add mod">
        <pc:chgData name="Nicolas Condrea" userId="dda0f74ab98f5c4d" providerId="LiveId" clId="{6354BBB5-6DDE-4092-8E7B-028B1BFD9147}" dt="2021-02-25T15:55:09.022" v="555"/>
        <pc:sldMkLst>
          <pc:docMk/>
          <pc:sldMk cId="638833142" sldId="259"/>
        </pc:sldMkLst>
        <pc:picChg chg="del">
          <ac:chgData name="Nicolas Condrea" userId="dda0f74ab98f5c4d" providerId="LiveId" clId="{6354BBB5-6DDE-4092-8E7B-028B1BFD9147}" dt="2021-02-25T14:58:40.990" v="30" actId="478"/>
          <ac:picMkLst>
            <pc:docMk/>
            <pc:sldMk cId="638833142" sldId="259"/>
            <ac:picMk id="3" creationId="{BF278A86-78CA-4259-8279-5DD366BDA59C}"/>
          </ac:picMkLst>
        </pc:picChg>
        <pc:picChg chg="add mod modCrop">
          <ac:chgData name="Nicolas Condrea" userId="dda0f74ab98f5c4d" providerId="LiveId" clId="{6354BBB5-6DDE-4092-8E7B-028B1BFD9147}" dt="2021-02-25T15:22:52.675" v="439" actId="1076"/>
          <ac:picMkLst>
            <pc:docMk/>
            <pc:sldMk cId="638833142" sldId="259"/>
            <ac:picMk id="4" creationId="{74B6DDBA-D647-4810-854D-A7509FCF965E}"/>
          </ac:picMkLst>
        </pc:picChg>
        <pc:picChg chg="add mod">
          <ac:chgData name="Nicolas Condrea" userId="dda0f74ab98f5c4d" providerId="LiveId" clId="{6354BBB5-6DDE-4092-8E7B-028B1BFD9147}" dt="2021-02-25T15:54:53.288" v="553"/>
          <ac:picMkLst>
            <pc:docMk/>
            <pc:sldMk cId="638833142" sldId="259"/>
            <ac:picMk id="6" creationId="{531D0E4B-1B76-4926-AECA-205DD171C7DD}"/>
          </ac:picMkLst>
        </pc:picChg>
        <pc:picChg chg="add mod">
          <ac:chgData name="Nicolas Condrea" userId="dda0f74ab98f5c4d" providerId="LiveId" clId="{6354BBB5-6DDE-4092-8E7B-028B1BFD9147}" dt="2021-02-25T15:55:09.022" v="555"/>
          <ac:picMkLst>
            <pc:docMk/>
            <pc:sldMk cId="638833142" sldId="259"/>
            <ac:picMk id="8" creationId="{A38AD789-7DCE-4AF9-B303-25AFF59476BE}"/>
          </ac:picMkLst>
        </pc:picChg>
        <pc:picChg chg="add mod modCrop">
          <ac:chgData name="Nicolas Condrea" userId="dda0f74ab98f5c4d" providerId="LiveId" clId="{6354BBB5-6DDE-4092-8E7B-028B1BFD9147}" dt="2021-02-25T15:53:07.701" v="545"/>
          <ac:picMkLst>
            <pc:docMk/>
            <pc:sldMk cId="638833142" sldId="259"/>
            <ac:picMk id="10" creationId="{BF4BB4A0-F7BF-4740-ACB2-F92B0C8C3A55}"/>
          </ac:picMkLst>
        </pc:picChg>
        <pc:picChg chg="add mod">
          <ac:chgData name="Nicolas Condrea" userId="dda0f74ab98f5c4d" providerId="LiveId" clId="{6354BBB5-6DDE-4092-8E7B-028B1BFD9147}" dt="2021-02-25T15:54:59.463" v="554"/>
          <ac:picMkLst>
            <pc:docMk/>
            <pc:sldMk cId="638833142" sldId="259"/>
            <ac:picMk id="12" creationId="{185F92E0-6BF6-4360-9A25-8EC8677AF0E5}"/>
          </ac:picMkLst>
        </pc:picChg>
        <pc:picChg chg="add mod">
          <ac:chgData name="Nicolas Condrea" userId="dda0f74ab98f5c4d" providerId="LiveId" clId="{6354BBB5-6DDE-4092-8E7B-028B1BFD9147}" dt="2021-02-25T15:54:25.961" v="552"/>
          <ac:picMkLst>
            <pc:docMk/>
            <pc:sldMk cId="638833142" sldId="259"/>
            <ac:picMk id="14" creationId="{F2DBCA3C-2CB5-4A62-9EEA-5BCB867E9707}"/>
          </ac:picMkLst>
        </pc:picChg>
      </pc:sldChg>
      <pc:sldChg chg="del">
        <pc:chgData name="Nicolas Condrea" userId="dda0f74ab98f5c4d" providerId="LiveId" clId="{6354BBB5-6DDE-4092-8E7B-028B1BFD9147}" dt="2021-02-25T14:52:47.189" v="8" actId="47"/>
        <pc:sldMkLst>
          <pc:docMk/>
          <pc:sldMk cId="647279287" sldId="259"/>
        </pc:sldMkLst>
      </pc:sldChg>
      <pc:sldChg chg="addSp delSp modSp add mod ord">
        <pc:chgData name="Nicolas Condrea" userId="dda0f74ab98f5c4d" providerId="LiveId" clId="{6354BBB5-6DDE-4092-8E7B-028B1BFD9147}" dt="2021-02-25T16:15:12.749" v="622"/>
        <pc:sldMkLst>
          <pc:docMk/>
          <pc:sldMk cId="149775173" sldId="260"/>
        </pc:sldMkLst>
        <pc:picChg chg="add del mod">
          <ac:chgData name="Nicolas Condrea" userId="dda0f74ab98f5c4d" providerId="LiveId" clId="{6354BBB5-6DDE-4092-8E7B-028B1BFD9147}" dt="2021-02-25T15:04:58.200" v="60" actId="478"/>
          <ac:picMkLst>
            <pc:docMk/>
            <pc:sldMk cId="149775173" sldId="260"/>
            <ac:picMk id="3" creationId="{1B597ED3-143C-4652-B6A0-ADD79EC8ABEC}"/>
          </ac:picMkLst>
        </pc:picChg>
        <pc:picChg chg="del">
          <ac:chgData name="Nicolas Condrea" userId="dda0f74ab98f5c4d" providerId="LiveId" clId="{6354BBB5-6DDE-4092-8E7B-028B1BFD9147}" dt="2021-02-25T15:03:32.534" v="49" actId="478"/>
          <ac:picMkLst>
            <pc:docMk/>
            <pc:sldMk cId="149775173" sldId="260"/>
            <ac:picMk id="4" creationId="{74B6DDBA-D647-4810-854D-A7509FCF965E}"/>
          </ac:picMkLst>
        </pc:picChg>
        <pc:picChg chg="add mod">
          <ac:chgData name="Nicolas Condrea" userId="dda0f74ab98f5c4d" providerId="LiveId" clId="{6354BBB5-6DDE-4092-8E7B-028B1BFD9147}" dt="2021-02-25T16:07:14.947" v="569"/>
          <ac:picMkLst>
            <pc:docMk/>
            <pc:sldMk cId="149775173" sldId="260"/>
            <ac:picMk id="6" creationId="{6E64FB76-9E68-438B-9B94-78237A4DAE72}"/>
          </ac:picMkLst>
        </pc:picChg>
        <pc:picChg chg="add mod">
          <ac:chgData name="Nicolas Condrea" userId="dda0f74ab98f5c4d" providerId="LiveId" clId="{6354BBB5-6DDE-4092-8E7B-028B1BFD9147}" dt="2021-02-25T16:12:48.877" v="615"/>
          <ac:picMkLst>
            <pc:docMk/>
            <pc:sldMk cId="149775173" sldId="260"/>
            <ac:picMk id="8" creationId="{EFD892F1-DD2A-4542-BAFF-39F0062E5067}"/>
          </ac:picMkLst>
        </pc:picChg>
        <pc:picChg chg="add mod">
          <ac:chgData name="Nicolas Condrea" userId="dda0f74ab98f5c4d" providerId="LiveId" clId="{6354BBB5-6DDE-4092-8E7B-028B1BFD9147}" dt="2021-02-25T16:12:35.341" v="614"/>
          <ac:picMkLst>
            <pc:docMk/>
            <pc:sldMk cId="149775173" sldId="260"/>
            <ac:picMk id="10" creationId="{0246F7CC-2E7D-4001-B85D-C08A90BC7666}"/>
          </ac:picMkLst>
        </pc:picChg>
        <pc:picChg chg="add mod modCrop">
          <ac:chgData name="Nicolas Condrea" userId="dda0f74ab98f5c4d" providerId="LiveId" clId="{6354BBB5-6DDE-4092-8E7B-028B1BFD9147}" dt="2021-02-25T15:25:35.708" v="462" actId="1076"/>
          <ac:picMkLst>
            <pc:docMk/>
            <pc:sldMk cId="149775173" sldId="260"/>
            <ac:picMk id="12" creationId="{1D883B04-5FDF-4695-963D-36DA617EB5D4}"/>
          </ac:picMkLst>
        </pc:picChg>
        <pc:picChg chg="add mod modCrop">
          <ac:chgData name="Nicolas Condrea" userId="dda0f74ab98f5c4d" providerId="LiveId" clId="{6354BBB5-6DDE-4092-8E7B-028B1BFD9147}" dt="2021-02-25T16:13:00.197" v="616"/>
          <ac:picMkLst>
            <pc:docMk/>
            <pc:sldMk cId="149775173" sldId="260"/>
            <ac:picMk id="13" creationId="{A47E571A-C9F7-4192-BFE5-05EFEE59BF80}"/>
          </ac:picMkLst>
        </pc:picChg>
        <pc:picChg chg="add mod">
          <ac:chgData name="Nicolas Condrea" userId="dda0f74ab98f5c4d" providerId="LiveId" clId="{6354BBB5-6DDE-4092-8E7B-028B1BFD9147}" dt="2021-02-25T16:12:15.868" v="612"/>
          <ac:picMkLst>
            <pc:docMk/>
            <pc:sldMk cId="149775173" sldId="260"/>
            <ac:picMk id="15" creationId="{D8A04653-EBD3-491D-AF87-E0FE767F0264}"/>
          </ac:picMkLst>
        </pc:picChg>
        <pc:picChg chg="add mod">
          <ac:chgData name="Nicolas Condrea" userId="dda0f74ab98f5c4d" providerId="LiveId" clId="{6354BBB5-6DDE-4092-8E7B-028B1BFD9147}" dt="2021-02-25T16:12:22.659" v="613"/>
          <ac:picMkLst>
            <pc:docMk/>
            <pc:sldMk cId="149775173" sldId="260"/>
            <ac:picMk id="17" creationId="{6A0F7CA5-8360-453D-9DC2-628B50A6BD15}"/>
          </ac:picMkLst>
        </pc:picChg>
        <pc:picChg chg="add mod">
          <ac:chgData name="Nicolas Condrea" userId="dda0f74ab98f5c4d" providerId="LiveId" clId="{6354BBB5-6DDE-4092-8E7B-028B1BFD9147}" dt="2021-02-25T16:15:06.610" v="621"/>
          <ac:picMkLst>
            <pc:docMk/>
            <pc:sldMk cId="149775173" sldId="260"/>
            <ac:picMk id="19" creationId="{1F97D4DB-EE21-4FAA-A818-10BB0E77BC58}"/>
          </ac:picMkLst>
        </pc:picChg>
        <pc:picChg chg="add mod">
          <ac:chgData name="Nicolas Condrea" userId="dda0f74ab98f5c4d" providerId="LiveId" clId="{6354BBB5-6DDE-4092-8E7B-028B1BFD9147}" dt="2021-02-25T16:15:12.749" v="622"/>
          <ac:picMkLst>
            <pc:docMk/>
            <pc:sldMk cId="149775173" sldId="260"/>
            <ac:picMk id="21" creationId="{E823468A-BA88-4E04-A2A3-5F4C3BB3F0FE}"/>
          </ac:picMkLst>
        </pc:picChg>
      </pc:sldChg>
      <pc:sldChg chg="del">
        <pc:chgData name="Nicolas Condrea" userId="dda0f74ab98f5c4d" providerId="LiveId" clId="{6354BBB5-6DDE-4092-8E7B-028B1BFD9147}" dt="2021-02-25T14:52:44.967" v="0" actId="47"/>
        <pc:sldMkLst>
          <pc:docMk/>
          <pc:sldMk cId="624112718" sldId="260"/>
        </pc:sldMkLst>
      </pc:sldChg>
      <pc:sldChg chg="delSp add del setBg delDesignElem">
        <pc:chgData name="Nicolas Condrea" userId="dda0f74ab98f5c4d" providerId="LiveId" clId="{6354BBB5-6DDE-4092-8E7B-028B1BFD9147}" dt="2021-02-25T15:03:26.274" v="44" actId="47"/>
        <pc:sldMkLst>
          <pc:docMk/>
          <pc:sldMk cId="1720191195" sldId="260"/>
        </pc:sldMkLst>
        <pc:spChg chg="del">
          <ac:chgData name="Nicolas Condrea" userId="dda0f74ab98f5c4d" providerId="LiveId" clId="{6354BBB5-6DDE-4092-8E7B-028B1BFD9147}" dt="2021-02-25T14:58:44.563" v="32"/>
          <ac:spMkLst>
            <pc:docMk/>
            <pc:sldMk cId="1720191195" sldId="260"/>
            <ac:spMk id="24" creationId="{CD758A0E-EDF3-4C8A-9AAF-B84F8014E095}"/>
          </ac:spMkLst>
        </pc:spChg>
        <pc:spChg chg="del">
          <ac:chgData name="Nicolas Condrea" userId="dda0f74ab98f5c4d" providerId="LiveId" clId="{6354BBB5-6DDE-4092-8E7B-028B1BFD9147}" dt="2021-02-25T14:58:44.563" v="32"/>
          <ac:spMkLst>
            <pc:docMk/>
            <pc:sldMk cId="1720191195" sldId="260"/>
            <ac:spMk id="25" creationId="{32FE9855-A391-40A9-A6FA-BAC94FB5431F}"/>
          </ac:spMkLst>
        </pc:spChg>
        <pc:grpChg chg="del">
          <ac:chgData name="Nicolas Condrea" userId="dda0f74ab98f5c4d" providerId="LiveId" clId="{6354BBB5-6DDE-4092-8E7B-028B1BFD9147}" dt="2021-02-25T14:58:44.563" v="32"/>
          <ac:grpSpMkLst>
            <pc:docMk/>
            <pc:sldMk cId="1720191195" sldId="260"/>
            <ac:grpSpMk id="26" creationId="{13621FAC-5123-4838-A7BE-271A4095B234}"/>
          </ac:grpSpMkLst>
        </pc:grpChg>
      </pc:sldChg>
      <pc:sldChg chg="del">
        <pc:chgData name="Nicolas Condrea" userId="dda0f74ab98f5c4d" providerId="LiveId" clId="{6354BBB5-6DDE-4092-8E7B-028B1BFD9147}" dt="2021-02-25T14:52:46.136" v="4" actId="47"/>
        <pc:sldMkLst>
          <pc:docMk/>
          <pc:sldMk cId="1460523994" sldId="261"/>
        </pc:sldMkLst>
      </pc:sldChg>
      <pc:sldChg chg="add del">
        <pc:chgData name="Nicolas Condrea" userId="dda0f74ab98f5c4d" providerId="LiveId" clId="{6354BBB5-6DDE-4092-8E7B-028B1BFD9147}" dt="2021-02-25T15:12:43.427" v="355" actId="47"/>
        <pc:sldMkLst>
          <pc:docMk/>
          <pc:sldMk cId="1483552748" sldId="261"/>
        </pc:sldMkLst>
      </pc:sldChg>
      <pc:sldChg chg="delSp add del setBg delDesignElem">
        <pc:chgData name="Nicolas Condrea" userId="dda0f74ab98f5c4d" providerId="LiveId" clId="{6354BBB5-6DDE-4092-8E7B-028B1BFD9147}" dt="2021-02-25T15:03:26.840" v="45" actId="47"/>
        <pc:sldMkLst>
          <pc:docMk/>
          <pc:sldMk cId="1630579369" sldId="261"/>
        </pc:sldMkLst>
        <pc:spChg chg="del">
          <ac:chgData name="Nicolas Condrea" userId="dda0f74ab98f5c4d" providerId="LiveId" clId="{6354BBB5-6DDE-4092-8E7B-028B1BFD9147}" dt="2021-02-25T14:58:44.949" v="34"/>
          <ac:spMkLst>
            <pc:docMk/>
            <pc:sldMk cId="1630579369" sldId="261"/>
            <ac:spMk id="24" creationId="{CD758A0E-EDF3-4C8A-9AAF-B84F8014E095}"/>
          </ac:spMkLst>
        </pc:spChg>
        <pc:spChg chg="del">
          <ac:chgData name="Nicolas Condrea" userId="dda0f74ab98f5c4d" providerId="LiveId" clId="{6354BBB5-6DDE-4092-8E7B-028B1BFD9147}" dt="2021-02-25T14:58:44.949" v="34"/>
          <ac:spMkLst>
            <pc:docMk/>
            <pc:sldMk cId="1630579369" sldId="261"/>
            <ac:spMk id="25" creationId="{32FE9855-A391-40A9-A6FA-BAC94FB5431F}"/>
          </ac:spMkLst>
        </pc:spChg>
        <pc:grpChg chg="del">
          <ac:chgData name="Nicolas Condrea" userId="dda0f74ab98f5c4d" providerId="LiveId" clId="{6354BBB5-6DDE-4092-8E7B-028B1BFD9147}" dt="2021-02-25T14:58:44.949" v="34"/>
          <ac:grpSpMkLst>
            <pc:docMk/>
            <pc:sldMk cId="1630579369" sldId="261"/>
            <ac:grpSpMk id="26" creationId="{13621FAC-5123-4838-A7BE-271A4095B234}"/>
          </ac:grpSpMkLst>
        </pc:grpChg>
      </pc:sldChg>
      <pc:sldChg chg="addSp modSp add mod ord">
        <pc:chgData name="Nicolas Condrea" userId="dda0f74ab98f5c4d" providerId="LiveId" clId="{6354BBB5-6DDE-4092-8E7B-028B1BFD9147}" dt="2021-02-25T15:57:42.457" v="566"/>
        <pc:sldMkLst>
          <pc:docMk/>
          <pc:sldMk cId="719737574" sldId="262"/>
        </pc:sldMkLst>
        <pc:picChg chg="add mod">
          <ac:chgData name="Nicolas Condrea" userId="dda0f74ab98f5c4d" providerId="LiveId" clId="{6354BBB5-6DDE-4092-8E7B-028B1BFD9147}" dt="2021-02-25T15:23:02.858" v="441" actId="1076"/>
          <ac:picMkLst>
            <pc:docMk/>
            <pc:sldMk cId="719737574" sldId="262"/>
            <ac:picMk id="3" creationId="{363252FC-D113-4F9B-8066-95CA649B2EDF}"/>
          </ac:picMkLst>
        </pc:picChg>
        <pc:picChg chg="add mod modCrop">
          <ac:chgData name="Nicolas Condrea" userId="dda0f74ab98f5c4d" providerId="LiveId" clId="{6354BBB5-6DDE-4092-8E7B-028B1BFD9147}" dt="2021-02-25T15:57:42.457" v="566"/>
          <ac:picMkLst>
            <pc:docMk/>
            <pc:sldMk cId="719737574" sldId="262"/>
            <ac:picMk id="5" creationId="{55CB646C-9BEC-48D2-9262-1C6F1210DE5C}"/>
          </ac:picMkLst>
        </pc:picChg>
      </pc:sldChg>
      <pc:sldChg chg="delSp add del setBg delDesignElem">
        <pc:chgData name="Nicolas Condrea" userId="dda0f74ab98f5c4d" providerId="LiveId" clId="{6354BBB5-6DDE-4092-8E7B-028B1BFD9147}" dt="2021-02-25T15:03:27.324" v="46" actId="47"/>
        <pc:sldMkLst>
          <pc:docMk/>
          <pc:sldMk cId="3268677346" sldId="262"/>
        </pc:sldMkLst>
        <pc:spChg chg="del">
          <ac:chgData name="Nicolas Condrea" userId="dda0f74ab98f5c4d" providerId="LiveId" clId="{6354BBB5-6DDE-4092-8E7B-028B1BFD9147}" dt="2021-02-25T14:58:45.141" v="36"/>
          <ac:spMkLst>
            <pc:docMk/>
            <pc:sldMk cId="3268677346" sldId="262"/>
            <ac:spMk id="24" creationId="{CD758A0E-EDF3-4C8A-9AAF-B84F8014E095}"/>
          </ac:spMkLst>
        </pc:spChg>
        <pc:spChg chg="del">
          <ac:chgData name="Nicolas Condrea" userId="dda0f74ab98f5c4d" providerId="LiveId" clId="{6354BBB5-6DDE-4092-8E7B-028B1BFD9147}" dt="2021-02-25T14:58:45.141" v="36"/>
          <ac:spMkLst>
            <pc:docMk/>
            <pc:sldMk cId="3268677346" sldId="262"/>
            <ac:spMk id="25" creationId="{32FE9855-A391-40A9-A6FA-BAC94FB5431F}"/>
          </ac:spMkLst>
        </pc:spChg>
        <pc:grpChg chg="del">
          <ac:chgData name="Nicolas Condrea" userId="dda0f74ab98f5c4d" providerId="LiveId" clId="{6354BBB5-6DDE-4092-8E7B-028B1BFD9147}" dt="2021-02-25T14:58:45.141" v="36"/>
          <ac:grpSpMkLst>
            <pc:docMk/>
            <pc:sldMk cId="3268677346" sldId="262"/>
            <ac:grpSpMk id="26" creationId="{13621FAC-5123-4838-A7BE-271A4095B234}"/>
          </ac:grpSpMkLst>
        </pc:grpChg>
      </pc:sldChg>
      <pc:sldChg chg="del">
        <pc:chgData name="Nicolas Condrea" userId="dda0f74ab98f5c4d" providerId="LiveId" clId="{6354BBB5-6DDE-4092-8E7B-028B1BFD9147}" dt="2021-02-25T14:52:46.631" v="6" actId="47"/>
        <pc:sldMkLst>
          <pc:docMk/>
          <pc:sldMk cId="3629284527" sldId="262"/>
        </pc:sldMkLst>
      </pc:sldChg>
      <pc:sldChg chg="addSp modSp add mod">
        <pc:chgData name="Nicolas Condrea" userId="dda0f74ab98f5c4d" providerId="LiveId" clId="{6354BBB5-6DDE-4092-8E7B-028B1BFD9147}" dt="2021-02-25T16:19:22.441" v="639"/>
        <pc:sldMkLst>
          <pc:docMk/>
          <pc:sldMk cId="1953975509" sldId="263"/>
        </pc:sldMkLst>
        <pc:picChg chg="add mod modCrop">
          <ac:chgData name="Nicolas Condrea" userId="dda0f74ab98f5c4d" providerId="LiveId" clId="{6354BBB5-6DDE-4092-8E7B-028B1BFD9147}" dt="2021-02-25T15:23:28.848" v="445" actId="1076"/>
          <ac:picMkLst>
            <pc:docMk/>
            <pc:sldMk cId="1953975509" sldId="263"/>
            <ac:picMk id="3" creationId="{9D0537A4-C830-474E-AF13-11CC208485FC}"/>
          </ac:picMkLst>
        </pc:picChg>
        <pc:picChg chg="add mod">
          <ac:chgData name="Nicolas Condrea" userId="dda0f74ab98f5c4d" providerId="LiveId" clId="{6354BBB5-6DDE-4092-8E7B-028B1BFD9147}" dt="2021-02-25T16:19:11.082" v="638"/>
          <ac:picMkLst>
            <pc:docMk/>
            <pc:sldMk cId="1953975509" sldId="263"/>
            <ac:picMk id="5" creationId="{C32A1AC8-C705-42D5-88CD-DE05BA702A54}"/>
          </ac:picMkLst>
        </pc:picChg>
        <pc:picChg chg="add mod">
          <ac:chgData name="Nicolas Condrea" userId="dda0f74ab98f5c4d" providerId="LiveId" clId="{6354BBB5-6DDE-4092-8E7B-028B1BFD9147}" dt="2021-02-25T16:19:03.910" v="637"/>
          <ac:picMkLst>
            <pc:docMk/>
            <pc:sldMk cId="1953975509" sldId="263"/>
            <ac:picMk id="7" creationId="{1F15D2A1-5D30-4EC3-B071-B4BD93E6ACEC}"/>
          </ac:picMkLst>
        </pc:picChg>
        <pc:picChg chg="add mod">
          <ac:chgData name="Nicolas Condrea" userId="dda0f74ab98f5c4d" providerId="LiveId" clId="{6354BBB5-6DDE-4092-8E7B-028B1BFD9147}" dt="2021-02-25T16:19:22.441" v="639"/>
          <ac:picMkLst>
            <pc:docMk/>
            <pc:sldMk cId="1953975509" sldId="263"/>
            <ac:picMk id="9" creationId="{3F274582-D15F-441B-8BB2-3C9E7AE04AE5}"/>
          </ac:picMkLst>
        </pc:picChg>
        <pc:picChg chg="add mod">
          <ac:chgData name="Nicolas Condrea" userId="dda0f74ab98f5c4d" providerId="LiveId" clId="{6354BBB5-6DDE-4092-8E7B-028B1BFD9147}" dt="2021-02-25T16:18:49.203" v="635"/>
          <ac:picMkLst>
            <pc:docMk/>
            <pc:sldMk cId="1953975509" sldId="263"/>
            <ac:picMk id="11" creationId="{D2A3B5F6-9B56-496B-9B2A-539BCE042306}"/>
          </ac:picMkLst>
        </pc:picChg>
        <pc:picChg chg="add mod">
          <ac:chgData name="Nicolas Condrea" userId="dda0f74ab98f5c4d" providerId="LiveId" clId="{6354BBB5-6DDE-4092-8E7B-028B1BFD9147}" dt="2021-02-25T16:18:56.204" v="636"/>
          <ac:picMkLst>
            <pc:docMk/>
            <pc:sldMk cId="1953975509" sldId="263"/>
            <ac:picMk id="13" creationId="{5650EF27-3C33-449A-AC58-B31916AB3C6D}"/>
          </ac:picMkLst>
        </pc:picChg>
      </pc:sldChg>
      <pc:sldChg chg="delSp add del setBg delDesignElem">
        <pc:chgData name="Nicolas Condrea" userId="dda0f74ab98f5c4d" providerId="LiveId" clId="{6354BBB5-6DDE-4092-8E7B-028B1BFD9147}" dt="2021-02-25T15:03:27.816" v="47" actId="47"/>
        <pc:sldMkLst>
          <pc:docMk/>
          <pc:sldMk cId="2163564834" sldId="263"/>
        </pc:sldMkLst>
        <pc:spChg chg="del">
          <ac:chgData name="Nicolas Condrea" userId="dda0f74ab98f5c4d" providerId="LiveId" clId="{6354BBB5-6DDE-4092-8E7B-028B1BFD9147}" dt="2021-02-25T14:58:45.325" v="38"/>
          <ac:spMkLst>
            <pc:docMk/>
            <pc:sldMk cId="2163564834" sldId="263"/>
            <ac:spMk id="24" creationId="{CD758A0E-EDF3-4C8A-9AAF-B84F8014E095}"/>
          </ac:spMkLst>
        </pc:spChg>
        <pc:spChg chg="del">
          <ac:chgData name="Nicolas Condrea" userId="dda0f74ab98f5c4d" providerId="LiveId" clId="{6354BBB5-6DDE-4092-8E7B-028B1BFD9147}" dt="2021-02-25T14:58:45.325" v="38"/>
          <ac:spMkLst>
            <pc:docMk/>
            <pc:sldMk cId="2163564834" sldId="263"/>
            <ac:spMk id="25" creationId="{32FE9855-A391-40A9-A6FA-BAC94FB5431F}"/>
          </ac:spMkLst>
        </pc:spChg>
        <pc:grpChg chg="del">
          <ac:chgData name="Nicolas Condrea" userId="dda0f74ab98f5c4d" providerId="LiveId" clId="{6354BBB5-6DDE-4092-8E7B-028B1BFD9147}" dt="2021-02-25T14:58:45.325" v="38"/>
          <ac:grpSpMkLst>
            <pc:docMk/>
            <pc:sldMk cId="2163564834" sldId="263"/>
            <ac:grpSpMk id="26" creationId="{13621FAC-5123-4838-A7BE-271A4095B234}"/>
          </ac:grpSpMkLst>
        </pc:grpChg>
      </pc:sldChg>
      <pc:sldChg chg="del">
        <pc:chgData name="Nicolas Condrea" userId="dda0f74ab98f5c4d" providerId="LiveId" clId="{6354BBB5-6DDE-4092-8E7B-028B1BFD9147}" dt="2021-02-25T14:52:48.136" v="10" actId="47"/>
        <pc:sldMkLst>
          <pc:docMk/>
          <pc:sldMk cId="840094886" sldId="264"/>
        </pc:sldMkLst>
      </pc:sldChg>
      <pc:sldChg chg="addSp modSp add mod">
        <pc:chgData name="Nicolas Condrea" userId="dda0f74ab98f5c4d" providerId="LiveId" clId="{6354BBB5-6DDE-4092-8E7B-028B1BFD9147}" dt="2021-02-25T16:23:16.607" v="660"/>
        <pc:sldMkLst>
          <pc:docMk/>
          <pc:sldMk cId="2179368389" sldId="264"/>
        </pc:sldMkLst>
        <pc:picChg chg="mod modCrop">
          <ac:chgData name="Nicolas Condrea" userId="dda0f74ab98f5c4d" providerId="LiveId" clId="{6354BBB5-6DDE-4092-8E7B-028B1BFD9147}" dt="2021-02-25T15:25:57.230" v="463" actId="1076"/>
          <ac:picMkLst>
            <pc:docMk/>
            <pc:sldMk cId="2179368389" sldId="264"/>
            <ac:picMk id="3" creationId="{9D0537A4-C830-474E-AF13-11CC208485FC}"/>
          </ac:picMkLst>
        </pc:picChg>
        <pc:picChg chg="add mod">
          <ac:chgData name="Nicolas Condrea" userId="dda0f74ab98f5c4d" providerId="LiveId" clId="{6354BBB5-6DDE-4092-8E7B-028B1BFD9147}" dt="2021-02-25T16:23:11.247" v="659"/>
          <ac:picMkLst>
            <pc:docMk/>
            <pc:sldMk cId="2179368389" sldId="264"/>
            <ac:picMk id="4" creationId="{2BCB8ABB-5F06-486B-B1A2-A0C845ED4A5C}"/>
          </ac:picMkLst>
        </pc:picChg>
        <pc:picChg chg="add mod">
          <ac:chgData name="Nicolas Condrea" userId="dda0f74ab98f5c4d" providerId="LiveId" clId="{6354BBB5-6DDE-4092-8E7B-028B1BFD9147}" dt="2021-02-25T16:23:05.008" v="658"/>
          <ac:picMkLst>
            <pc:docMk/>
            <pc:sldMk cId="2179368389" sldId="264"/>
            <ac:picMk id="6" creationId="{FD820B27-C03D-404A-B18E-24667DBBB6AA}"/>
          </ac:picMkLst>
        </pc:picChg>
        <pc:picChg chg="add mod">
          <ac:chgData name="Nicolas Condrea" userId="dda0f74ab98f5c4d" providerId="LiveId" clId="{6354BBB5-6DDE-4092-8E7B-028B1BFD9147}" dt="2021-02-25T16:23:16.607" v="660"/>
          <ac:picMkLst>
            <pc:docMk/>
            <pc:sldMk cId="2179368389" sldId="264"/>
            <ac:picMk id="8" creationId="{E0C7AE8A-5C48-4632-A877-14BB2A2DAEE9}"/>
          </ac:picMkLst>
        </pc:picChg>
        <pc:picChg chg="add mod">
          <ac:chgData name="Nicolas Condrea" userId="dda0f74ab98f5c4d" providerId="LiveId" clId="{6354BBB5-6DDE-4092-8E7B-028B1BFD9147}" dt="2021-02-25T16:22:50.703" v="656"/>
          <ac:picMkLst>
            <pc:docMk/>
            <pc:sldMk cId="2179368389" sldId="264"/>
            <ac:picMk id="10" creationId="{CBE4A8AE-E8B5-4C4B-9224-E162287FB39B}"/>
          </ac:picMkLst>
        </pc:picChg>
        <pc:picChg chg="add mod">
          <ac:chgData name="Nicolas Condrea" userId="dda0f74ab98f5c4d" providerId="LiveId" clId="{6354BBB5-6DDE-4092-8E7B-028B1BFD9147}" dt="2021-02-25T16:22:55.887" v="657"/>
          <ac:picMkLst>
            <pc:docMk/>
            <pc:sldMk cId="2179368389" sldId="264"/>
            <ac:picMk id="12" creationId="{C17D5E01-C80F-47B5-99E1-23F8758CABAC}"/>
          </ac:picMkLst>
        </pc:picChg>
      </pc:sldChg>
      <pc:sldChg chg="del">
        <pc:chgData name="Nicolas Condrea" userId="dda0f74ab98f5c4d" providerId="LiveId" clId="{6354BBB5-6DDE-4092-8E7B-028B1BFD9147}" dt="2021-02-25T14:52:46.975" v="7" actId="47"/>
        <pc:sldMkLst>
          <pc:docMk/>
          <pc:sldMk cId="116466386" sldId="265"/>
        </pc:sldMkLst>
      </pc:sldChg>
      <pc:sldChg chg="addSp delSp modSp add mod">
        <pc:chgData name="Nicolas Condrea" userId="dda0f74ab98f5c4d" providerId="LiveId" clId="{6354BBB5-6DDE-4092-8E7B-028B1BFD9147}" dt="2021-02-25T16:09:01.966" v="575"/>
        <pc:sldMkLst>
          <pc:docMk/>
          <pc:sldMk cId="1187291980" sldId="265"/>
        </pc:sldMkLst>
        <pc:picChg chg="del">
          <ac:chgData name="Nicolas Condrea" userId="dda0f74ab98f5c4d" providerId="LiveId" clId="{6354BBB5-6DDE-4092-8E7B-028B1BFD9147}" dt="2021-02-25T15:16:51.314" v="381" actId="478"/>
          <ac:picMkLst>
            <pc:docMk/>
            <pc:sldMk cId="1187291980" sldId="265"/>
            <ac:picMk id="3" creationId="{9D0537A4-C830-474E-AF13-11CC208485FC}"/>
          </ac:picMkLst>
        </pc:picChg>
        <pc:picChg chg="add mod">
          <ac:chgData name="Nicolas Condrea" userId="dda0f74ab98f5c4d" providerId="LiveId" clId="{6354BBB5-6DDE-4092-8E7B-028B1BFD9147}" dt="2021-02-25T15:23:58.159" v="448" actId="1076"/>
          <ac:picMkLst>
            <pc:docMk/>
            <pc:sldMk cId="1187291980" sldId="265"/>
            <ac:picMk id="4" creationId="{19C2932B-8D25-4C46-A6BF-7692D3C14444}"/>
          </ac:picMkLst>
        </pc:picChg>
        <pc:picChg chg="add mod">
          <ac:chgData name="Nicolas Condrea" userId="dda0f74ab98f5c4d" providerId="LiveId" clId="{6354BBB5-6DDE-4092-8E7B-028B1BFD9147}" dt="2021-02-25T16:08:09.440" v="572"/>
          <ac:picMkLst>
            <pc:docMk/>
            <pc:sldMk cId="1187291980" sldId="265"/>
            <ac:picMk id="6" creationId="{49807D83-36F3-4699-9CF7-0DFC805CC4AE}"/>
          </ac:picMkLst>
        </pc:picChg>
        <pc:picChg chg="add mod">
          <ac:chgData name="Nicolas Condrea" userId="dda0f74ab98f5c4d" providerId="LiveId" clId="{6354BBB5-6DDE-4092-8E7B-028B1BFD9147}" dt="2021-02-25T16:09:01.966" v="575"/>
          <ac:picMkLst>
            <pc:docMk/>
            <pc:sldMk cId="1187291980" sldId="265"/>
            <ac:picMk id="8" creationId="{4A15E694-6211-4EC1-A1B8-C46098F829F1}"/>
          </ac:picMkLst>
        </pc:picChg>
      </pc:sldChg>
      <pc:sldChg chg="del">
        <pc:chgData name="Nicolas Condrea" userId="dda0f74ab98f5c4d" providerId="LiveId" clId="{6354BBB5-6DDE-4092-8E7B-028B1BFD9147}" dt="2021-02-25T14:52:45.460" v="1" actId="47"/>
        <pc:sldMkLst>
          <pc:docMk/>
          <pc:sldMk cId="863021061" sldId="266"/>
        </pc:sldMkLst>
      </pc:sldChg>
      <pc:sldChg chg="addSp delSp modSp add mod">
        <pc:chgData name="Nicolas Condrea" userId="dda0f74ab98f5c4d" providerId="LiveId" clId="{6354BBB5-6DDE-4092-8E7B-028B1BFD9147}" dt="2021-02-25T16:26:20.118" v="676"/>
        <pc:sldMkLst>
          <pc:docMk/>
          <pc:sldMk cId="3305396636" sldId="266"/>
        </pc:sldMkLst>
        <pc:picChg chg="add mod">
          <ac:chgData name="Nicolas Condrea" userId="dda0f74ab98f5c4d" providerId="LiveId" clId="{6354BBB5-6DDE-4092-8E7B-028B1BFD9147}" dt="2021-02-25T15:24:26.141" v="454" actId="1076"/>
          <ac:picMkLst>
            <pc:docMk/>
            <pc:sldMk cId="3305396636" sldId="266"/>
            <ac:picMk id="3" creationId="{EE0F7BAE-3759-4FFF-B303-F1342C4F63AE}"/>
          </ac:picMkLst>
        </pc:picChg>
        <pc:picChg chg="add del mod">
          <ac:chgData name="Nicolas Condrea" userId="dda0f74ab98f5c4d" providerId="LiveId" clId="{6354BBB5-6DDE-4092-8E7B-028B1BFD9147}" dt="2021-02-25T16:25:50.632" v="673" actId="478"/>
          <ac:picMkLst>
            <pc:docMk/>
            <pc:sldMk cId="3305396636" sldId="266"/>
            <ac:picMk id="5" creationId="{E620AD27-19F9-48BC-B1D7-ADFBC0191F20}"/>
          </ac:picMkLst>
        </pc:picChg>
        <pc:picChg chg="add mod">
          <ac:chgData name="Nicolas Condrea" userId="dda0f74ab98f5c4d" providerId="LiveId" clId="{6354BBB5-6DDE-4092-8E7B-028B1BFD9147}" dt="2021-02-25T16:26:20.118" v="676"/>
          <ac:picMkLst>
            <pc:docMk/>
            <pc:sldMk cId="3305396636" sldId="266"/>
            <ac:picMk id="7" creationId="{B53EC095-7886-43A2-B680-EB487F5FBB9E}"/>
          </ac:picMkLst>
        </pc:picChg>
      </pc:sldChg>
      <pc:sldChg chg="del">
        <pc:chgData name="Nicolas Condrea" userId="dda0f74ab98f5c4d" providerId="LiveId" clId="{6354BBB5-6DDE-4092-8E7B-028B1BFD9147}" dt="2021-02-25T14:52:45.650" v="2" actId="47"/>
        <pc:sldMkLst>
          <pc:docMk/>
          <pc:sldMk cId="867116972" sldId="267"/>
        </pc:sldMkLst>
      </pc:sldChg>
      <pc:sldChg chg="addSp delSp modSp add mod ord">
        <pc:chgData name="Nicolas Condrea" userId="dda0f74ab98f5c4d" providerId="LiveId" clId="{6354BBB5-6DDE-4092-8E7B-028B1BFD9147}" dt="2021-02-25T16:25:26.933" v="669"/>
        <pc:sldMkLst>
          <pc:docMk/>
          <pc:sldMk cId="3297548495" sldId="267"/>
        </pc:sldMkLst>
        <pc:picChg chg="add mod">
          <ac:chgData name="Nicolas Condrea" userId="dda0f74ab98f5c4d" providerId="LiveId" clId="{6354BBB5-6DDE-4092-8E7B-028B1BFD9147}" dt="2021-02-25T15:24:12.584" v="451" actId="1076"/>
          <ac:picMkLst>
            <pc:docMk/>
            <pc:sldMk cId="3297548495" sldId="267"/>
            <ac:picMk id="3" creationId="{0D44AE64-49F2-40B0-95BA-61F405E5171D}"/>
          </ac:picMkLst>
        </pc:picChg>
        <pc:picChg chg="add del mod">
          <ac:chgData name="Nicolas Condrea" userId="dda0f74ab98f5c4d" providerId="LiveId" clId="{6354BBB5-6DDE-4092-8E7B-028B1BFD9147}" dt="2021-02-25T16:24:46.738" v="663" actId="478"/>
          <ac:picMkLst>
            <pc:docMk/>
            <pc:sldMk cId="3297548495" sldId="267"/>
            <ac:picMk id="5" creationId="{C5E47FE6-9B26-444F-90FA-B8DC27F93BAF}"/>
          </ac:picMkLst>
        </pc:picChg>
        <pc:picChg chg="add del mod">
          <ac:chgData name="Nicolas Condrea" userId="dda0f74ab98f5c4d" providerId="LiveId" clId="{6354BBB5-6DDE-4092-8E7B-028B1BFD9147}" dt="2021-02-25T16:25:02.985" v="666" actId="478"/>
          <ac:picMkLst>
            <pc:docMk/>
            <pc:sldMk cId="3297548495" sldId="267"/>
            <ac:picMk id="7" creationId="{A75AA0BB-589E-44E1-89CA-3DF8677999D8}"/>
          </ac:picMkLst>
        </pc:picChg>
        <pc:picChg chg="add mod">
          <ac:chgData name="Nicolas Condrea" userId="dda0f74ab98f5c4d" providerId="LiveId" clId="{6354BBB5-6DDE-4092-8E7B-028B1BFD9147}" dt="2021-02-25T16:25:26.933" v="669"/>
          <ac:picMkLst>
            <pc:docMk/>
            <pc:sldMk cId="3297548495" sldId="267"/>
            <ac:picMk id="9" creationId="{8DF84D0B-91FE-44B7-B7BD-9F5CCF5A91A3}"/>
          </ac:picMkLst>
        </pc:picChg>
      </pc:sldChg>
      <pc:sldChg chg="addSp delSp modSp add mod">
        <pc:chgData name="Nicolas Condrea" userId="dda0f74ab98f5c4d" providerId="LiveId" clId="{6354BBB5-6DDE-4092-8E7B-028B1BFD9147}" dt="2021-02-25T16:28:22.426" v="692"/>
        <pc:sldMkLst>
          <pc:docMk/>
          <pc:sldMk cId="1233216935" sldId="268"/>
        </pc:sldMkLst>
        <pc:picChg chg="del">
          <ac:chgData name="Nicolas Condrea" userId="dda0f74ab98f5c4d" providerId="LiveId" clId="{6354BBB5-6DDE-4092-8E7B-028B1BFD9147}" dt="2021-02-25T15:18:00.465" v="395" actId="478"/>
          <ac:picMkLst>
            <pc:docMk/>
            <pc:sldMk cId="1233216935" sldId="268"/>
            <ac:picMk id="3" creationId="{EE0F7BAE-3759-4FFF-B303-F1342C4F63AE}"/>
          </ac:picMkLst>
        </pc:picChg>
        <pc:picChg chg="add mod">
          <ac:chgData name="Nicolas Condrea" userId="dda0f74ab98f5c4d" providerId="LiveId" clId="{6354BBB5-6DDE-4092-8E7B-028B1BFD9147}" dt="2021-02-25T15:24:52.239" v="457" actId="1076"/>
          <ac:picMkLst>
            <pc:docMk/>
            <pc:sldMk cId="1233216935" sldId="268"/>
            <ac:picMk id="4" creationId="{827BBB53-137D-4334-B297-56F1E66348BA}"/>
          </ac:picMkLst>
        </pc:picChg>
        <pc:picChg chg="add mod">
          <ac:chgData name="Nicolas Condrea" userId="dda0f74ab98f5c4d" providerId="LiveId" clId="{6354BBB5-6DDE-4092-8E7B-028B1BFD9147}" dt="2021-02-25T16:26:59.774" v="679"/>
          <ac:picMkLst>
            <pc:docMk/>
            <pc:sldMk cId="1233216935" sldId="268"/>
            <ac:picMk id="6" creationId="{E9B7936F-DCEB-47C2-AC11-F9177470B869}"/>
          </ac:picMkLst>
        </pc:picChg>
        <pc:picChg chg="add mod">
          <ac:chgData name="Nicolas Condrea" userId="dda0f74ab98f5c4d" providerId="LiveId" clId="{6354BBB5-6DDE-4092-8E7B-028B1BFD9147}" dt="2021-02-25T16:28:16.244" v="691"/>
          <ac:picMkLst>
            <pc:docMk/>
            <pc:sldMk cId="1233216935" sldId="268"/>
            <ac:picMk id="8" creationId="{935DDCA3-7E80-4190-B15C-90B0DF113FB5}"/>
          </ac:picMkLst>
        </pc:picChg>
        <pc:picChg chg="add mod">
          <ac:chgData name="Nicolas Condrea" userId="dda0f74ab98f5c4d" providerId="LiveId" clId="{6354BBB5-6DDE-4092-8E7B-028B1BFD9147}" dt="2021-02-25T16:28:07.499" v="690"/>
          <ac:picMkLst>
            <pc:docMk/>
            <pc:sldMk cId="1233216935" sldId="268"/>
            <ac:picMk id="10" creationId="{83968295-0A8A-4008-86E1-87CD4BAA0A3B}"/>
          </ac:picMkLst>
        </pc:picChg>
        <pc:picChg chg="add mod">
          <ac:chgData name="Nicolas Condrea" userId="dda0f74ab98f5c4d" providerId="LiveId" clId="{6354BBB5-6DDE-4092-8E7B-028B1BFD9147}" dt="2021-02-25T16:28:22.426" v="692"/>
          <ac:picMkLst>
            <pc:docMk/>
            <pc:sldMk cId="1233216935" sldId="268"/>
            <ac:picMk id="12" creationId="{05E869A1-02A7-40DB-A53B-A0D5FD49A276}"/>
          </ac:picMkLst>
        </pc:picChg>
      </pc:sldChg>
      <pc:sldChg chg="del">
        <pc:chgData name="Nicolas Condrea" userId="dda0f74ab98f5c4d" providerId="LiveId" clId="{6354BBB5-6DDE-4092-8E7B-028B1BFD9147}" dt="2021-02-25T14:52:46.351" v="5" actId="47"/>
        <pc:sldMkLst>
          <pc:docMk/>
          <pc:sldMk cId="4127572368" sldId="268"/>
        </pc:sldMkLst>
      </pc:sldChg>
      <pc:sldChg chg="del">
        <pc:chgData name="Nicolas Condrea" userId="dda0f74ab98f5c4d" providerId="LiveId" clId="{6354BBB5-6DDE-4092-8E7B-028B1BFD9147}" dt="2021-02-25T14:52:45.912" v="3" actId="47"/>
        <pc:sldMkLst>
          <pc:docMk/>
          <pc:sldMk cId="611971881" sldId="269"/>
        </pc:sldMkLst>
      </pc:sldChg>
    </pc:docChg>
  </pc:docChgLst>
  <pc:docChgLst>
    <pc:chgData name="C18424946 Nicolas Condrea" userId="S::c18424946@mytudublin.ie::1a47466e-ddb2-4308-94b0-03075875c83d" providerId="AD" clId="Web-{52B3B1A7-E250-4BDB-9FB1-6A65179F95D4}"/>
    <pc:docChg chg="modSld">
      <pc:chgData name="C18424946 Nicolas Condrea" userId="S::c18424946@mytudublin.ie::1a47466e-ddb2-4308-94b0-03075875c83d" providerId="AD" clId="Web-{52B3B1A7-E250-4BDB-9FB1-6A65179F95D4}" dt="2021-02-04T18:19:13.199" v="48" actId="20577"/>
      <pc:docMkLst>
        <pc:docMk/>
      </pc:docMkLst>
      <pc:sldChg chg="modSp delCm">
        <pc:chgData name="C18424946 Nicolas Condrea" userId="S::c18424946@mytudublin.ie::1a47466e-ddb2-4308-94b0-03075875c83d" providerId="AD" clId="Web-{52B3B1A7-E250-4BDB-9FB1-6A65179F95D4}" dt="2021-02-04T18:19:13.199" v="48" actId="20577"/>
        <pc:sldMkLst>
          <pc:docMk/>
          <pc:sldMk cId="116466386" sldId="265"/>
        </pc:sldMkLst>
        <pc:spChg chg="mod">
          <ac:chgData name="C18424946 Nicolas Condrea" userId="S::c18424946@mytudublin.ie::1a47466e-ddb2-4308-94b0-03075875c83d" providerId="AD" clId="Web-{52B3B1A7-E250-4BDB-9FB1-6A65179F95D4}" dt="2021-02-04T18:19:13.199" v="48" actId="20577"/>
          <ac:spMkLst>
            <pc:docMk/>
            <pc:sldMk cId="116466386" sldId="265"/>
            <ac:spMk id="4" creationId="{BD032285-390E-42AD-9AC3-77D430633F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414-87B5-4F46-8B2E-AE14DD844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CF43-356C-4A0D-9DBD-0C76C8341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405F-C728-45A3-85B8-6C82B715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3BD5-DEDF-4AEA-B49C-0BE673AF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851E-EE94-4299-982A-DDDCB96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6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8D43-91D6-45EE-A140-5357E640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64A6C-65E0-429B-AC65-48C5A4E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6D99-5C5C-49C3-8479-22DFC45A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3980-1C0C-47C8-9AB3-D8A54795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BC48-7FC6-455F-9932-D958B04C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50B79-C1AB-4580-AC68-3F27E5D2F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9E36-22FB-40DD-A5CD-380FE947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087C-A06C-422C-B924-895CBFA9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DECF-46DB-4065-A06E-F0849FAA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6AE4-F7A3-41A6-8ECB-41A42F2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C109-CAA2-436F-8817-F3F2CED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88F8-32F6-4671-A456-F67FAB7D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9476-5082-47CA-8AF9-FA80A12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F347-6BBB-4463-8A63-83030836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441D-DFB4-4C66-97D2-BBD2CD94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4390-633E-45D1-A114-FD19F6DD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D90E-E457-499B-A784-57AC91BA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439A-B6EA-45BD-B073-5A523030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46B5-42F6-44B3-ACF2-5F0B2321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287B-6FC4-4443-A08E-C751A0B9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BB36-993E-4660-BFFE-54BB83C1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D007-5E54-430C-B41B-FC2ACB27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E54C-8393-45D2-B88A-F15E7AC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F25B-8A8A-4FCF-8BD9-3EA41830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A18B-7B7D-4638-8F06-5CF4589E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B61-3DC6-4836-9011-8BB29894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A60F-4F16-4C65-B9B5-3486DEC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32A9-5801-4DFF-B9E6-C56A7D92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FD18A-0C6A-48A3-BE75-5971DC16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69D3D-04FF-4BA6-8E7A-5C6C7DF2B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3E86-A0EB-414C-A5CA-1F67D6EAB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33975-CED2-4CBF-A3D6-D8C64DF4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F3A40-1D69-4768-9101-54757701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E1648-9378-4329-8AAE-C6FAC38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B502-ADE5-4DB2-8C67-ECA60D55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12ED3-01D8-4CAC-88BE-FFF1B918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ACA6B-72CC-4018-8F8E-01836671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31F3-FA2D-4892-BC18-D778ACAA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E0DF9-E37E-4B8F-8EB6-C7F882A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2EC30-1108-4891-8C47-4D24AD04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0057-BDEA-4AFC-826F-D33BB38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3AA-4B64-4B0A-8B07-FF3AFE67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03D8-7982-4C0A-AA01-4ABDDB0C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05CD-F2FC-4052-85E8-446928C4D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7184A-1F37-42AB-945A-6047A5F9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62DE-E0A6-4B56-87B4-10B3F8E2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BB9B6-E56A-46E7-AFE4-3ED37D4A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3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955-1A1D-42F8-9E1D-0C2C9745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6378C-8FDD-4B68-A147-6A93E4205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885E3-CA22-4568-9A57-8F18A9C3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F6E4-046E-4AE9-AEDE-B7E0629E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F6C6-4380-47A0-A4B9-C565B69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0CA0-68DC-441F-83E8-64E4958E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7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07282-68DB-40E5-A04F-69BCE315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BA6C0-DABC-4133-91F4-CE843DE1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1662-B309-40C7-A0DE-4A8F9B4D1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90F4-3035-4CBD-8B6D-0897C0398A94}" type="datetimeFigureOut">
              <a:rPr lang="en-GB" smtClean="0"/>
              <a:t>25/02/2021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194D-AEF8-4DD7-846C-53E8CE32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219B-E988-4D62-872A-45BC2820D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5.PNG"/><Relationship Id="rId4" Type="http://schemas.openxmlformats.org/officeDocument/2006/relationships/image" Target="../media/image26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4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slide" Target="slide12.xml"/><Relationship Id="rId12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3.xml"/><Relationship Id="rId5" Type="http://schemas.openxmlformats.org/officeDocument/2006/relationships/slide" Target="slide6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2.xml"/><Relationship Id="rId18" Type="http://schemas.openxmlformats.org/officeDocument/2006/relationships/image" Target="../media/image17.png"/><Relationship Id="rId3" Type="http://schemas.openxmlformats.org/officeDocument/2006/relationships/slide" Target="slide9.xml"/><Relationship Id="rId7" Type="http://schemas.openxmlformats.org/officeDocument/2006/relationships/slide" Target="slide5.xml"/><Relationship Id="rId12" Type="http://schemas.openxmlformats.org/officeDocument/2006/relationships/image" Target="../media/image15.PNG"/><Relationship Id="rId17" Type="http://schemas.openxmlformats.org/officeDocument/2006/relationships/slide" Target="slide7.xml"/><Relationship Id="rId2" Type="http://schemas.openxmlformats.org/officeDocument/2006/relationships/image" Target="../media/image13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5" Type="http://schemas.openxmlformats.org/officeDocument/2006/relationships/slide" Target="slide4.xml"/><Relationship Id="rId15" Type="http://schemas.openxmlformats.org/officeDocument/2006/relationships/slide" Target="slide8.xml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slide" Target="slide6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6.xml"/><Relationship Id="rId12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1645-CFA3-4FE1-B30A-C5ED1F62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8325" y="3331826"/>
            <a:ext cx="6840366" cy="1062570"/>
          </a:xfrm>
        </p:spPr>
        <p:txBody>
          <a:bodyPr anchor="b">
            <a:normAutofit/>
          </a:bodyPr>
          <a:lstStyle/>
          <a:p>
            <a:r>
              <a:rPr lang="en-GB" sz="5400" b="1" dirty="0">
                <a:solidFill>
                  <a:schemeClr val="tx2"/>
                </a:solidFill>
              </a:rPr>
              <a:t>Updated Prototypes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DF12-B6F9-49F7-8BB6-BDF289E4F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0856" y="5824594"/>
            <a:ext cx="5449982" cy="682079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By Team Starneo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3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4C14899D-5F46-4B53-B6CD-BAB7C8159F56}"/>
              </a:ext>
            </a:extLst>
          </p:cNvPr>
          <p:cNvSpPr txBox="1">
            <a:spLocks/>
          </p:cNvSpPr>
          <p:nvPr/>
        </p:nvSpPr>
        <p:spPr>
          <a:xfrm>
            <a:off x="2675664" y="939274"/>
            <a:ext cx="6840366" cy="27116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600" b="1" dirty="0">
                <a:solidFill>
                  <a:schemeClr val="tx2"/>
                </a:solidFill>
              </a:rPr>
              <a:t>Get Help App</a:t>
            </a:r>
          </a:p>
        </p:txBody>
      </p:sp>
    </p:spTree>
    <p:extLst>
      <p:ext uri="{BB962C8B-B14F-4D97-AF65-F5344CB8AC3E}">
        <p14:creationId xmlns:p14="http://schemas.microsoft.com/office/powerpoint/2010/main" val="168368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D44AE64-49F2-40B0-95BA-61F405E51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47" y="342937"/>
            <a:ext cx="3240000" cy="6172126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8DF84D0B-91FE-44B7-B7BD-9F5CCF5A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359" y="4305745"/>
            <a:ext cx="9429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E0F7BAE-3759-4FFF-B303-F1342C4F6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47" y="342936"/>
            <a:ext cx="3240000" cy="6172128"/>
          </a:xfrm>
          <a:prstGeom prst="rect">
            <a:avLst/>
          </a:prstGeom>
        </p:spPr>
      </p:pic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B53EC095-7886-43A2-B680-EB487F5FB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72" y="5354217"/>
            <a:ext cx="2800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BBB53-137D-4334-B297-56F1E663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47" y="349540"/>
            <a:ext cx="3240000" cy="6158919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E9B7936F-DCEB-47C2-AC11-F9177470B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325" y="883298"/>
            <a:ext cx="695325" cy="76200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  <a:extLst>
              <a:ext uri="{FF2B5EF4-FFF2-40B4-BE49-F238E27FC236}">
                <a16:creationId xmlns:a16="http://schemas.microsoft.com/office/drawing/2014/main" id="{935DDCA3-7E80-4190-B15C-90B0DF113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28" y="5233247"/>
            <a:ext cx="1000070" cy="671475"/>
          </a:xfrm>
          <a:prstGeom prst="rect">
            <a:avLst/>
          </a:prstGeom>
        </p:spPr>
      </p:pic>
      <p:pic>
        <p:nvPicPr>
          <p:cNvPr id="10" name="Picture 9">
            <a:hlinkClick r:id="rId6" action="ppaction://hlinksldjump"/>
            <a:extLst>
              <a:ext uri="{FF2B5EF4-FFF2-40B4-BE49-F238E27FC236}">
                <a16:creationId xmlns:a16="http://schemas.microsoft.com/office/drawing/2014/main" id="{83968295-0A8A-4008-86E1-87CD4BAA0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25" y="5253136"/>
            <a:ext cx="887267" cy="651586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  <a:extLst>
              <a:ext uri="{FF2B5EF4-FFF2-40B4-BE49-F238E27FC236}">
                <a16:creationId xmlns:a16="http://schemas.microsoft.com/office/drawing/2014/main" id="{05E869A1-02A7-40DB-A53B-A0D5FD49A2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33" y="5233247"/>
            <a:ext cx="846643" cy="6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1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02679F2-6EC6-4F95-9D84-2F73D38C5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089" y="270347"/>
            <a:ext cx="3238619" cy="6300000"/>
          </a:xfrm>
        </p:spPr>
      </p:pic>
      <p:pic>
        <p:nvPicPr>
          <p:cNvPr id="13" name="Picture 12">
            <a:hlinkClick r:id="rId3" action="ppaction://hlinksldjump"/>
            <a:extLst>
              <a:ext uri="{FF2B5EF4-FFF2-40B4-BE49-F238E27FC236}">
                <a16:creationId xmlns:a16="http://schemas.microsoft.com/office/drawing/2014/main" id="{5D6C6264-F93F-48DB-AC79-A79C041A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12" y="1395412"/>
            <a:ext cx="20859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278A86-78CA-4259-8279-5DD366BDA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47" y="342937"/>
            <a:ext cx="3240000" cy="6172126"/>
          </a:xfrm>
          <a:prstGeom prst="rect">
            <a:avLst/>
          </a:prstGeom>
        </p:spPr>
      </p:pic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9FC43091-122A-41E5-AF7F-B77BFFE4B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83" y="5253135"/>
            <a:ext cx="914618" cy="671672"/>
          </a:xfrm>
          <a:prstGeom prst="rect">
            <a:avLst/>
          </a:prstGeom>
        </p:spPr>
      </p:pic>
      <p:pic>
        <p:nvPicPr>
          <p:cNvPr id="10" name="Picture 9">
            <a:hlinkClick r:id="rId5" action="ppaction://hlinksldjump"/>
            <a:extLst>
              <a:ext uri="{FF2B5EF4-FFF2-40B4-BE49-F238E27FC236}">
                <a16:creationId xmlns:a16="http://schemas.microsoft.com/office/drawing/2014/main" id="{1A306750-50A2-4E2C-B192-863C05DE6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72" y="5253135"/>
            <a:ext cx="937829" cy="671672"/>
          </a:xfrm>
          <a:prstGeom prst="rect">
            <a:avLst/>
          </a:prstGeom>
        </p:spPr>
      </p:pic>
      <p:pic>
        <p:nvPicPr>
          <p:cNvPr id="12" name="Picture 11">
            <a:hlinkClick r:id="rId7" action="ppaction://hlinksldjump"/>
            <a:extLst>
              <a:ext uri="{FF2B5EF4-FFF2-40B4-BE49-F238E27FC236}">
                <a16:creationId xmlns:a16="http://schemas.microsoft.com/office/drawing/2014/main" id="{515E8073-74B6-406C-AB5C-E2679287A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502" y="5234474"/>
            <a:ext cx="846891" cy="671672"/>
          </a:xfrm>
          <a:prstGeom prst="rect">
            <a:avLst/>
          </a:prstGeom>
        </p:spPr>
      </p:pic>
      <p:pic>
        <p:nvPicPr>
          <p:cNvPr id="14" name="Picture 13">
            <a:hlinkClick r:id="rId9" action="ppaction://hlinksldjump"/>
            <a:extLst>
              <a:ext uri="{FF2B5EF4-FFF2-40B4-BE49-F238E27FC236}">
                <a16:creationId xmlns:a16="http://schemas.microsoft.com/office/drawing/2014/main" id="{5F51935D-4B2B-4CBC-9ADA-4543E8231D0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90" r="-2690"/>
          <a:stretch/>
        </p:blipFill>
        <p:spPr>
          <a:xfrm>
            <a:off x="4752000" y="933193"/>
            <a:ext cx="4095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0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B6DDBA-D647-4810-854D-A7509FCF9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5" r="-2610" b="-10"/>
          <a:stretch/>
        </p:blipFill>
        <p:spPr>
          <a:xfrm>
            <a:off x="4397554" y="331259"/>
            <a:ext cx="3396892" cy="6195481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531D0E4B-1B76-4926-AECA-205DD171C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27" y="5262531"/>
            <a:ext cx="928728" cy="682034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A38AD789-7DCE-4AF9-B303-25AFF5947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644" y="5262531"/>
            <a:ext cx="859956" cy="682034"/>
          </a:xfrm>
          <a:prstGeom prst="rect">
            <a:avLst/>
          </a:prstGeom>
        </p:spPr>
      </p:pic>
      <p:pic>
        <p:nvPicPr>
          <p:cNvPr id="10" name="Picture 9">
            <a:hlinkClick r:id="rId7" action="ppaction://hlinksldjump"/>
            <a:extLst>
              <a:ext uri="{FF2B5EF4-FFF2-40B4-BE49-F238E27FC236}">
                <a16:creationId xmlns:a16="http://schemas.microsoft.com/office/drawing/2014/main" id="{BF4BB4A0-F7BF-4740-ACB2-F92B0C8C3A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" r="-2109"/>
          <a:stretch/>
        </p:blipFill>
        <p:spPr>
          <a:xfrm>
            <a:off x="4716000" y="913435"/>
            <a:ext cx="409632" cy="428685"/>
          </a:xfrm>
          <a:prstGeom prst="rect">
            <a:avLst/>
          </a:prstGeom>
        </p:spPr>
      </p:pic>
      <p:pic>
        <p:nvPicPr>
          <p:cNvPr id="12" name="Picture 11">
            <a:hlinkClick r:id="rId9" action="ppaction://hlinksldjump"/>
            <a:extLst>
              <a:ext uri="{FF2B5EF4-FFF2-40B4-BE49-F238E27FC236}">
                <a16:creationId xmlns:a16="http://schemas.microsoft.com/office/drawing/2014/main" id="{185F92E0-6BF6-4360-9A25-8EC8677AF0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01" y="5262531"/>
            <a:ext cx="1015797" cy="682034"/>
          </a:xfrm>
          <a:prstGeom prst="rect">
            <a:avLst/>
          </a:prstGeom>
        </p:spPr>
      </p:pic>
      <p:pic>
        <p:nvPicPr>
          <p:cNvPr id="14" name="Picture 13">
            <a:hlinkClick r:id="rId11" action="ppaction://hlinksldjump"/>
            <a:extLst>
              <a:ext uri="{FF2B5EF4-FFF2-40B4-BE49-F238E27FC236}">
                <a16:creationId xmlns:a16="http://schemas.microsoft.com/office/drawing/2014/main" id="{F2DBCA3C-2CB5-4A62-9EEA-5BCB867E97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4000" y="864000"/>
            <a:ext cx="276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3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 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363252FC-D113-4F9B-8066-95CA649B2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975" y="308600"/>
            <a:ext cx="3276049" cy="6240799"/>
          </a:xfrm>
          <a:prstGeom prst="rect">
            <a:avLst/>
          </a:prstGeom>
        </p:spPr>
      </p:pic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55CB646C-9BEC-48D2-9262-1C6F1210DE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8" r="-1318"/>
          <a:stretch/>
        </p:blipFill>
        <p:spPr>
          <a:xfrm>
            <a:off x="5238000" y="4077145"/>
            <a:ext cx="1762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3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883B04-5FDF-4695-963D-36DA617E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" t="4725" r="77423" b="61423"/>
          <a:stretch/>
        </p:blipFill>
        <p:spPr>
          <a:xfrm>
            <a:off x="4475847" y="327053"/>
            <a:ext cx="3240000" cy="6203893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6E64FB76-9E68-438B-9B94-78237A4DA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59" y="1591842"/>
            <a:ext cx="2924175" cy="81915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EFD892F1-DD2A-4542-BAFF-39F0062E50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46" y="5247497"/>
            <a:ext cx="1001666" cy="672547"/>
          </a:xfrm>
          <a:prstGeom prst="rect">
            <a:avLst/>
          </a:prstGeom>
        </p:spPr>
      </p:pic>
      <p:pic>
        <p:nvPicPr>
          <p:cNvPr id="10" name="Picture 9">
            <a:hlinkClick r:id="rId7" action="ppaction://hlinksldjump"/>
            <a:extLst>
              <a:ext uri="{FF2B5EF4-FFF2-40B4-BE49-F238E27FC236}">
                <a16:creationId xmlns:a16="http://schemas.microsoft.com/office/drawing/2014/main" id="{0246F7CC-2E7D-4001-B85D-C08A90BC7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47" y="5247497"/>
            <a:ext cx="902433" cy="662724"/>
          </a:xfrm>
          <a:prstGeom prst="rect">
            <a:avLst/>
          </a:prstGeom>
        </p:spPr>
      </p:pic>
      <p:pic>
        <p:nvPicPr>
          <p:cNvPr id="13" name="Picture 12">
            <a:hlinkClick r:id="rId9" action="ppaction://hlinksldjump"/>
            <a:extLst>
              <a:ext uri="{FF2B5EF4-FFF2-40B4-BE49-F238E27FC236}">
                <a16:creationId xmlns:a16="http://schemas.microsoft.com/office/drawing/2014/main" id="{A47E571A-C9F7-4192-BFE5-05EFEE59BF8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8"/>
          <a:stretch/>
        </p:blipFill>
        <p:spPr>
          <a:xfrm>
            <a:off x="6657678" y="5265162"/>
            <a:ext cx="813725" cy="636221"/>
          </a:xfrm>
          <a:prstGeom prst="rect">
            <a:avLst/>
          </a:prstGeom>
        </p:spPr>
      </p:pic>
      <p:pic>
        <p:nvPicPr>
          <p:cNvPr id="15" name="Picture 14">
            <a:hlinkClick r:id="rId11" action="ppaction://hlinksldjump"/>
            <a:extLst>
              <a:ext uri="{FF2B5EF4-FFF2-40B4-BE49-F238E27FC236}">
                <a16:creationId xmlns:a16="http://schemas.microsoft.com/office/drawing/2014/main" id="{D8A04653-EBD3-491D-AF87-E0FE767F02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882000"/>
            <a:ext cx="276264" cy="314369"/>
          </a:xfrm>
          <a:prstGeom prst="rect">
            <a:avLst/>
          </a:prstGeom>
        </p:spPr>
      </p:pic>
      <p:pic>
        <p:nvPicPr>
          <p:cNvPr id="17" name="Picture 16">
            <a:hlinkClick r:id="rId13" action="ppaction://hlinksldjump"/>
            <a:extLst>
              <a:ext uri="{FF2B5EF4-FFF2-40B4-BE49-F238E27FC236}">
                <a16:creationId xmlns:a16="http://schemas.microsoft.com/office/drawing/2014/main" id="{6A0F7CA5-8360-453D-9DC2-628B50A6BD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45" y="845328"/>
            <a:ext cx="409632" cy="428685"/>
          </a:xfrm>
          <a:prstGeom prst="rect">
            <a:avLst/>
          </a:prstGeom>
        </p:spPr>
      </p:pic>
      <p:pic>
        <p:nvPicPr>
          <p:cNvPr id="19" name="Picture 18">
            <a:hlinkClick r:id="rId15" action="ppaction://hlinksldjump"/>
            <a:extLst>
              <a:ext uri="{FF2B5EF4-FFF2-40B4-BE49-F238E27FC236}">
                <a16:creationId xmlns:a16="http://schemas.microsoft.com/office/drawing/2014/main" id="{1F97D4DB-EE21-4FAA-A818-10BB0E77BC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3047" y="4668030"/>
            <a:ext cx="1457325" cy="504825"/>
          </a:xfrm>
          <a:prstGeom prst="rect">
            <a:avLst/>
          </a:prstGeom>
        </p:spPr>
      </p:pic>
      <p:pic>
        <p:nvPicPr>
          <p:cNvPr id="21" name="Picture 20">
            <a:hlinkClick r:id="rId17" action="ppaction://hlinksldjump"/>
            <a:extLst>
              <a:ext uri="{FF2B5EF4-FFF2-40B4-BE49-F238E27FC236}">
                <a16:creationId xmlns:a16="http://schemas.microsoft.com/office/drawing/2014/main" id="{E823468A-BA88-4E04-A2A3-5F4C3BB3F0F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6439" y="4672889"/>
            <a:ext cx="14573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0537A4-C830-474E-AF13-11CC20848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2" t="27361" b="38333"/>
          <a:stretch/>
        </p:blipFill>
        <p:spPr>
          <a:xfrm>
            <a:off x="4452107" y="221456"/>
            <a:ext cx="3287480" cy="6415088"/>
          </a:xfrm>
          <a:prstGeom prst="rect">
            <a:avLst/>
          </a:prstGeom>
        </p:spPr>
      </p:pic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C32A1AC8-C705-42D5-88CD-DE05BA702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40" y="5284031"/>
            <a:ext cx="1003703" cy="673914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  <a:extLst>
              <a:ext uri="{FF2B5EF4-FFF2-40B4-BE49-F238E27FC236}">
                <a16:creationId xmlns:a16="http://schemas.microsoft.com/office/drawing/2014/main" id="{1F15D2A1-5D30-4EC3-B071-B4BD93E6A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21" y="5284031"/>
            <a:ext cx="914708" cy="671738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  <a:extLst>
              <a:ext uri="{FF2B5EF4-FFF2-40B4-BE49-F238E27FC236}">
                <a16:creationId xmlns:a16="http://schemas.microsoft.com/office/drawing/2014/main" id="{3F274582-D15F-441B-8BB2-3C9E7AE04A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74" y="5297694"/>
            <a:ext cx="829747" cy="658075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D2A3B5F6-9B56-496B-9B2A-539BCE0423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11" y="821354"/>
            <a:ext cx="276264" cy="314369"/>
          </a:xfrm>
          <a:prstGeom prst="rect">
            <a:avLst/>
          </a:prstGeom>
        </p:spPr>
      </p:pic>
      <p:pic>
        <p:nvPicPr>
          <p:cNvPr id="13" name="Picture 12">
            <a:hlinkClick r:id="rId11" action="ppaction://hlinksldjump"/>
            <a:extLst>
              <a:ext uri="{FF2B5EF4-FFF2-40B4-BE49-F238E27FC236}">
                <a16:creationId xmlns:a16="http://schemas.microsoft.com/office/drawing/2014/main" id="{5650EF27-3C33-449A-AC58-B31916AB3C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518" y="788698"/>
            <a:ext cx="40963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0537A4-C830-474E-AF13-11CC208485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7" t="65972" r="33483"/>
          <a:stretch/>
        </p:blipFill>
        <p:spPr>
          <a:xfrm>
            <a:off x="4309997" y="281281"/>
            <a:ext cx="3571699" cy="6295438"/>
          </a:xfrm>
          <a:prstGeom prst="rect">
            <a:avLst/>
          </a:prstGeom>
        </p:spPr>
      </p:pic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2BCB8ABB-5F06-486B-B1A2-A0C845ED4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09" y="5309118"/>
            <a:ext cx="1024433" cy="687833"/>
          </a:xfrm>
          <a:prstGeom prst="rect">
            <a:avLst/>
          </a:prstGeom>
        </p:spPr>
      </p:pic>
      <p:pic>
        <p:nvPicPr>
          <p:cNvPr id="6" name="Picture 5">
            <a:hlinkClick r:id="rId5" action="ppaction://hlinksldjump"/>
            <a:extLst>
              <a:ext uri="{FF2B5EF4-FFF2-40B4-BE49-F238E27FC236}">
                <a16:creationId xmlns:a16="http://schemas.microsoft.com/office/drawing/2014/main" id="{FD820B27-C03D-404A-B18E-24667DBBB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192" y="5309118"/>
            <a:ext cx="936625" cy="687833"/>
          </a:xfrm>
          <a:prstGeom prst="rect">
            <a:avLst/>
          </a:prstGeom>
        </p:spPr>
      </p:pic>
      <p:pic>
        <p:nvPicPr>
          <p:cNvPr id="8" name="Picture 7">
            <a:hlinkClick r:id="rId7" action="ppaction://hlinksldjump"/>
            <a:extLst>
              <a:ext uri="{FF2B5EF4-FFF2-40B4-BE49-F238E27FC236}">
                <a16:creationId xmlns:a16="http://schemas.microsoft.com/office/drawing/2014/main" id="{E0C7AE8A-5C48-4632-A877-14BB2A2DA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48" y="5309118"/>
            <a:ext cx="867268" cy="687833"/>
          </a:xfrm>
          <a:prstGeom prst="rect">
            <a:avLst/>
          </a:prstGeom>
        </p:spPr>
      </p:pic>
      <p:pic>
        <p:nvPicPr>
          <p:cNvPr id="10" name="Picture 9">
            <a:hlinkClick r:id="rId9" action="ppaction://hlinksldjump"/>
            <a:extLst>
              <a:ext uri="{FF2B5EF4-FFF2-40B4-BE49-F238E27FC236}">
                <a16:creationId xmlns:a16="http://schemas.microsoft.com/office/drawing/2014/main" id="{CBE4A8AE-E8B5-4C4B-9224-E162287FB3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900000"/>
            <a:ext cx="276264" cy="314369"/>
          </a:xfrm>
          <a:prstGeom prst="rect">
            <a:avLst/>
          </a:prstGeom>
        </p:spPr>
      </p:pic>
      <p:pic>
        <p:nvPicPr>
          <p:cNvPr id="12" name="Picture 11">
            <a:hlinkClick r:id="rId11" action="ppaction://hlinksldjump"/>
            <a:extLst>
              <a:ext uri="{FF2B5EF4-FFF2-40B4-BE49-F238E27FC236}">
                <a16:creationId xmlns:a16="http://schemas.microsoft.com/office/drawing/2014/main" id="{C17D5E01-C80F-47B5-99E1-23F8758CAB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188" y="826020"/>
            <a:ext cx="40963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6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 - 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19C2932B-8D25-4C46-A6BF-7692D3C14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47" y="342937"/>
            <a:ext cx="3240000" cy="6172126"/>
          </a:xfrm>
          <a:prstGeom prst="rect">
            <a:avLst/>
          </a:prstGeom>
        </p:spPr>
      </p:pic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49807D83-36F3-4699-9CF7-0DFC805CC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284" y="4204608"/>
            <a:ext cx="2905125" cy="80010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  <a:extLst>
              <a:ext uri="{FF2B5EF4-FFF2-40B4-BE49-F238E27FC236}">
                <a16:creationId xmlns:a16="http://schemas.microsoft.com/office/drawing/2014/main" id="{4A15E694-6211-4EC1-A1B8-C46098F82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758" y="5067300"/>
            <a:ext cx="2924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9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Updated Prototypes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Help App</dc:title>
  <dc:creator>D18124618 Salman Al-Samiri</dc:creator>
  <cp:lastModifiedBy>Nicolas Condrea</cp:lastModifiedBy>
  <cp:revision>19</cp:revision>
  <dcterms:created xsi:type="dcterms:W3CDTF">2021-02-04T17:47:02Z</dcterms:created>
  <dcterms:modified xsi:type="dcterms:W3CDTF">2021-02-25T16:29:04Z</dcterms:modified>
</cp:coreProperties>
</file>