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2" r:id="rId6"/>
    <p:sldId id="265" r:id="rId7"/>
    <p:sldId id="261" r:id="rId8"/>
    <p:sldId id="266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Condrea" initials="NC" lastIdx="3" clrIdx="0">
    <p:extLst>
      <p:ext uri="{19B8F6BF-5375-455C-9EA6-DF929625EA0E}">
        <p15:presenceInfo xmlns:p15="http://schemas.microsoft.com/office/powerpoint/2012/main" userId="dda0f74ab98f5c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07B3C-F9F6-4531-927E-62308F8C5872}" v="1" dt="2021-02-12T12:45:22.909"/>
    <p1510:client id="{3DB19C13-8EC3-44C8-A36F-6B617611C453}" v="1" dt="2021-02-12T14:43:34.310"/>
    <p1510:client id="{5227F9A2-5311-4994-B7CA-BE460674824F}" v="1" dt="2021-02-12T14:44:06.825"/>
    <p1510:client id="{5ACA6256-935C-4845-932B-74DFBFB15067}" v="90" dt="2021-02-11T23:05:13.572"/>
    <p1510:client id="{BC5C0970-DCE6-4735-B021-D405EA7D73DB}" v="42" dt="2021-02-12T12:57:48.686"/>
    <p1510:client id="{FF40EF40-2597-48AA-8B9E-5760DB3E056C}" v="14" dt="2021-02-10T18:18:22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18424946 Nicolas Condrea" userId="S::c18424946@mytudublin.ie::1a47466e-ddb2-4308-94b0-03075875c83d" providerId="AD" clId="Web-{5ACA6256-935C-4845-932B-74DFBFB15067}"/>
    <pc:docChg chg="addSld modSld">
      <pc:chgData name="C18424946 Nicolas Condrea" userId="S::c18424946@mytudublin.ie::1a47466e-ddb2-4308-94b0-03075875c83d" providerId="AD" clId="Web-{5ACA6256-935C-4845-932B-74DFBFB15067}" dt="2021-02-11T23:05:10.399" v="46" actId="20577"/>
      <pc:docMkLst>
        <pc:docMk/>
      </pc:docMkLst>
      <pc:sldChg chg="addSp delSp modSp add replId">
        <pc:chgData name="C18424946 Nicolas Condrea" userId="S::c18424946@mytudublin.ie::1a47466e-ddb2-4308-94b0-03075875c83d" providerId="AD" clId="Web-{5ACA6256-935C-4845-932B-74DFBFB15067}" dt="2021-02-11T23:05:10.399" v="46" actId="20577"/>
        <pc:sldMkLst>
          <pc:docMk/>
          <pc:sldMk cId="2176323244" sldId="266"/>
        </pc:sldMkLst>
        <pc:spChg chg="mod">
          <ac:chgData name="C18424946 Nicolas Condrea" userId="S::c18424946@mytudublin.ie::1a47466e-ddb2-4308-94b0-03075875c83d" providerId="AD" clId="Web-{5ACA6256-935C-4845-932B-74DFBFB15067}" dt="2021-02-11T23:02:56.496" v="4" actId="20577"/>
          <ac:spMkLst>
            <pc:docMk/>
            <pc:sldMk cId="2176323244" sldId="266"/>
            <ac:spMk id="2" creationId="{4EB6693E-FF29-42D1-A901-15626065C766}"/>
          </ac:spMkLst>
        </pc:spChg>
        <pc:spChg chg="mod">
          <ac:chgData name="C18424946 Nicolas Condrea" userId="S::c18424946@mytudublin.ie::1a47466e-ddb2-4308-94b0-03075875c83d" providerId="AD" clId="Web-{5ACA6256-935C-4845-932B-74DFBFB15067}" dt="2021-02-11T23:05:10.399" v="46" actId="20577"/>
          <ac:spMkLst>
            <pc:docMk/>
            <pc:sldMk cId="2176323244" sldId="266"/>
            <ac:spMk id="7" creationId="{B116CFF9-87EE-4092-8004-0129E18E4776}"/>
          </ac:spMkLst>
        </pc:spChg>
        <pc:picChg chg="add mod">
          <ac:chgData name="C18424946 Nicolas Condrea" userId="S::c18424946@mytudublin.ie::1a47466e-ddb2-4308-94b0-03075875c83d" providerId="AD" clId="Web-{5ACA6256-935C-4845-932B-74DFBFB15067}" dt="2021-02-11T23:03:45.936" v="12" actId="1076"/>
          <ac:picMkLst>
            <pc:docMk/>
            <pc:sldMk cId="2176323244" sldId="266"/>
            <ac:picMk id="3" creationId="{B88061D9-880F-4F72-A659-E748660F127A}"/>
          </ac:picMkLst>
        </pc:picChg>
        <pc:picChg chg="del">
          <ac:chgData name="C18424946 Nicolas Condrea" userId="S::c18424946@mytudublin.ie::1a47466e-ddb2-4308-94b0-03075875c83d" providerId="AD" clId="Web-{5ACA6256-935C-4845-932B-74DFBFB15067}" dt="2021-02-11T23:02:57.902" v="5"/>
          <ac:picMkLst>
            <pc:docMk/>
            <pc:sldMk cId="2176323244" sldId="266"/>
            <ac:picMk id="5" creationId="{DAB65FB0-1ED5-4C62-ABF4-6ED4A379EB5B}"/>
          </ac:picMkLst>
        </pc:picChg>
      </pc:sldChg>
    </pc:docChg>
  </pc:docChgLst>
  <pc:docChgLst>
    <pc:chgData name="C18424946 Nicolas Condrea" userId="S::c18424946@mytudublin.ie::1a47466e-ddb2-4308-94b0-03075875c83d" providerId="AD" clId="Web-{BC5C0970-DCE6-4735-B021-D405EA7D73DB}"/>
    <pc:docChg chg="modSld">
      <pc:chgData name="C18424946 Nicolas Condrea" userId="S::c18424946@mytudublin.ie::1a47466e-ddb2-4308-94b0-03075875c83d" providerId="AD" clId="Web-{BC5C0970-DCE6-4735-B021-D405EA7D73DB}" dt="2021-02-12T12:57:48.686" v="22" actId="1076"/>
      <pc:docMkLst>
        <pc:docMk/>
      </pc:docMkLst>
      <pc:sldChg chg="modSp">
        <pc:chgData name="C18424946 Nicolas Condrea" userId="S::c18424946@mytudublin.ie::1a47466e-ddb2-4308-94b0-03075875c83d" providerId="AD" clId="Web-{BC5C0970-DCE6-4735-B021-D405EA7D73DB}" dt="2021-02-12T12:57:48.686" v="22" actId="1076"/>
        <pc:sldMkLst>
          <pc:docMk/>
          <pc:sldMk cId="1683689056" sldId="256"/>
        </pc:sldMkLst>
        <pc:spChg chg="mod">
          <ac:chgData name="C18424946 Nicolas Condrea" userId="S::c18424946@mytudublin.ie::1a47466e-ddb2-4308-94b0-03075875c83d" providerId="AD" clId="Web-{BC5C0970-DCE6-4735-B021-D405EA7D73DB}" dt="2021-02-12T12:57:48.686" v="22" actId="1076"/>
          <ac:spMkLst>
            <pc:docMk/>
            <pc:sldMk cId="1683689056" sldId="256"/>
            <ac:spMk id="2" creationId="{6B3C1645-CFA3-4FE1-B30A-C5ED1F629D0C}"/>
          </ac:spMkLst>
        </pc:spChg>
      </pc:sldChg>
    </pc:docChg>
  </pc:docChgLst>
  <pc:docChgLst>
    <pc:chgData name="C18465176 Antony Morris" userId="S::c18465176@mytudublin.ie::2688c998-5270-4de3-9775-74bc1e7246a1" providerId="AD" clId="Web-{25607B3C-F9F6-4531-927E-62308F8C5872}"/>
    <pc:docChg chg="sldOrd">
      <pc:chgData name="C18465176 Antony Morris" userId="S::c18465176@mytudublin.ie::2688c998-5270-4de3-9775-74bc1e7246a1" providerId="AD" clId="Web-{25607B3C-F9F6-4531-927E-62308F8C5872}" dt="2021-02-12T12:45:22.909" v="0"/>
      <pc:docMkLst>
        <pc:docMk/>
      </pc:docMkLst>
      <pc:sldChg chg="ord">
        <pc:chgData name="C18465176 Antony Morris" userId="S::c18465176@mytudublin.ie::2688c998-5270-4de3-9775-74bc1e7246a1" providerId="AD" clId="Web-{25607B3C-F9F6-4531-927E-62308F8C5872}" dt="2021-02-12T12:45:22.909" v="0"/>
        <pc:sldMkLst>
          <pc:docMk/>
          <pc:sldMk cId="2176323244" sldId="266"/>
        </pc:sldMkLst>
      </pc:sldChg>
    </pc:docChg>
  </pc:docChgLst>
  <pc:docChgLst>
    <pc:chgData name="D17128351 Xie Xin" userId="S::d17128351@mytudublin.ie::95176c58-60f8-44b3-b192-e14119392126" providerId="AD" clId="Web-{5227F9A2-5311-4994-B7CA-BE460674824F}"/>
    <pc:docChg chg="delSld">
      <pc:chgData name="D17128351 Xie Xin" userId="S::d17128351@mytudublin.ie::95176c58-60f8-44b3-b192-e14119392126" providerId="AD" clId="Web-{5227F9A2-5311-4994-B7CA-BE460674824F}" dt="2021-02-12T14:44:06.825" v="0"/>
      <pc:docMkLst>
        <pc:docMk/>
      </pc:docMkLst>
      <pc:sldChg chg="del">
        <pc:chgData name="D17128351 Xie Xin" userId="S::d17128351@mytudublin.ie::95176c58-60f8-44b3-b192-e14119392126" providerId="AD" clId="Web-{5227F9A2-5311-4994-B7CA-BE460674824F}" dt="2021-02-12T14:44:06.825" v="0"/>
        <pc:sldMkLst>
          <pc:docMk/>
          <pc:sldMk cId="3802212786" sldId="267"/>
        </pc:sldMkLst>
      </pc:sldChg>
    </pc:docChg>
  </pc:docChgLst>
  <pc:docChgLst>
    <pc:chgData name="C18424946 Nicolas Condrea" userId="S::c18424946@mytudublin.ie::1a47466e-ddb2-4308-94b0-03075875c83d" providerId="AD" clId="Web-{52B3B1A7-E250-4BDB-9FB1-6A65179F95D4}"/>
    <pc:docChg chg="modSld">
      <pc:chgData name="C18424946 Nicolas Condrea" userId="S::c18424946@mytudublin.ie::1a47466e-ddb2-4308-94b0-03075875c83d" providerId="AD" clId="Web-{52B3B1A7-E250-4BDB-9FB1-6A65179F95D4}" dt="2021-02-04T18:19:13.199" v="48" actId="20577"/>
      <pc:docMkLst>
        <pc:docMk/>
      </pc:docMkLst>
      <pc:sldChg chg="modSp delCm">
        <pc:chgData name="C18424946 Nicolas Condrea" userId="S::c18424946@mytudublin.ie::1a47466e-ddb2-4308-94b0-03075875c83d" providerId="AD" clId="Web-{52B3B1A7-E250-4BDB-9FB1-6A65179F95D4}" dt="2021-02-04T18:19:13.199" v="48" actId="20577"/>
        <pc:sldMkLst>
          <pc:docMk/>
          <pc:sldMk cId="116466386" sldId="265"/>
        </pc:sldMkLst>
        <pc:spChg chg="mod">
          <ac:chgData name="C18424946 Nicolas Condrea" userId="S::c18424946@mytudublin.ie::1a47466e-ddb2-4308-94b0-03075875c83d" providerId="AD" clId="Web-{52B3B1A7-E250-4BDB-9FB1-6A65179F95D4}" dt="2021-02-04T18:19:13.199" v="48" actId="20577"/>
          <ac:spMkLst>
            <pc:docMk/>
            <pc:sldMk cId="116466386" sldId="265"/>
            <ac:spMk id="4" creationId="{BD032285-390E-42AD-9AC3-77D430633F7B}"/>
          </ac:spMkLst>
        </pc:spChg>
      </pc:sldChg>
    </pc:docChg>
  </pc:docChgLst>
  <pc:docChgLst>
    <pc:chgData name="Nicolas Condrea" userId="dda0f74ab98f5c4d" providerId="LiveId" clId="{FF40EF40-2597-48AA-8B9E-5760DB3E056C}"/>
    <pc:docChg chg="undo custSel addSld delSld modSld">
      <pc:chgData name="Nicolas Condrea" userId="dda0f74ab98f5c4d" providerId="LiveId" clId="{FF40EF40-2597-48AA-8B9E-5760DB3E056C}" dt="2021-02-10T18:47:59.074" v="2301" actId="1076"/>
      <pc:docMkLst>
        <pc:docMk/>
      </pc:docMkLst>
      <pc:sldChg chg="modSp mod">
        <pc:chgData name="Nicolas Condrea" userId="dda0f74ab98f5c4d" providerId="LiveId" clId="{FF40EF40-2597-48AA-8B9E-5760DB3E056C}" dt="2021-02-10T18:47:59.074" v="2301" actId="1076"/>
        <pc:sldMkLst>
          <pc:docMk/>
          <pc:sldMk cId="660603134" sldId="257"/>
        </pc:sldMkLst>
        <pc:spChg chg="mod">
          <ac:chgData name="Nicolas Condrea" userId="dda0f74ab98f5c4d" providerId="LiveId" clId="{FF40EF40-2597-48AA-8B9E-5760DB3E056C}" dt="2021-02-10T18:44:11.575" v="1986" actId="20577"/>
          <ac:spMkLst>
            <pc:docMk/>
            <pc:sldMk cId="660603134" sldId="257"/>
            <ac:spMk id="2" creationId="{4EB6693E-FF29-42D1-A901-15626065C766}"/>
          </ac:spMkLst>
        </pc:spChg>
        <pc:spChg chg="mod">
          <ac:chgData name="Nicolas Condrea" userId="dda0f74ab98f5c4d" providerId="LiveId" clId="{FF40EF40-2597-48AA-8B9E-5760DB3E056C}" dt="2021-02-10T18:47:59.074" v="2301" actId="1076"/>
          <ac:spMkLst>
            <pc:docMk/>
            <pc:sldMk cId="660603134" sldId="257"/>
            <ac:spMk id="3" creationId="{195EB53C-AFA6-4432-A585-8C3212FA2E06}"/>
          </ac:spMkLst>
        </pc:spChg>
      </pc:sldChg>
      <pc:sldChg chg="del">
        <pc:chgData name="Nicolas Condrea" userId="dda0f74ab98f5c4d" providerId="LiveId" clId="{FF40EF40-2597-48AA-8B9E-5760DB3E056C}" dt="2021-02-10T16:46:07.383" v="9" actId="47"/>
        <pc:sldMkLst>
          <pc:docMk/>
          <pc:sldMk cId="275853329" sldId="258"/>
        </pc:sldMkLst>
      </pc:sldChg>
      <pc:sldChg chg="addSp delSp modSp add del mod">
        <pc:chgData name="Nicolas Condrea" userId="dda0f74ab98f5c4d" providerId="LiveId" clId="{FF40EF40-2597-48AA-8B9E-5760DB3E056C}" dt="2021-02-10T17:39:53.417" v="30" actId="2696"/>
        <pc:sldMkLst>
          <pc:docMk/>
          <pc:sldMk cId="301183860" sldId="258"/>
        </pc:sldMkLst>
        <pc:spChg chg="add del">
          <ac:chgData name="Nicolas Condrea" userId="dda0f74ab98f5c4d" providerId="LiveId" clId="{FF40EF40-2597-48AA-8B9E-5760DB3E056C}" dt="2021-02-10T16:46:30.247" v="16" actId="478"/>
          <ac:spMkLst>
            <pc:docMk/>
            <pc:sldMk cId="301183860" sldId="258"/>
            <ac:spMk id="2" creationId="{4EB6693E-FF29-42D1-A901-15626065C766}"/>
          </ac:spMkLst>
        </pc:spChg>
        <pc:spChg chg="mod">
          <ac:chgData name="Nicolas Condrea" userId="dda0f74ab98f5c4d" providerId="LiveId" clId="{FF40EF40-2597-48AA-8B9E-5760DB3E056C}" dt="2021-02-10T16:46:24.757" v="14" actId="20577"/>
          <ac:spMkLst>
            <pc:docMk/>
            <pc:sldMk cId="301183860" sldId="258"/>
            <ac:spMk id="3" creationId="{195EB53C-AFA6-4432-A585-8C3212FA2E06}"/>
          </ac:spMkLst>
        </pc:spChg>
        <pc:spChg chg="add del mod">
          <ac:chgData name="Nicolas Condrea" userId="dda0f74ab98f5c4d" providerId="LiveId" clId="{FF40EF40-2597-48AA-8B9E-5760DB3E056C}" dt="2021-02-10T16:46:30.247" v="16" actId="478"/>
          <ac:spMkLst>
            <pc:docMk/>
            <pc:sldMk cId="301183860" sldId="258"/>
            <ac:spMk id="5" creationId="{53F3ECAE-7635-4241-801A-AD45D966B5E2}"/>
          </ac:spMkLst>
        </pc:spChg>
      </pc:sldChg>
      <pc:sldChg chg="new del">
        <pc:chgData name="Nicolas Condrea" userId="dda0f74ab98f5c4d" providerId="LiveId" clId="{FF40EF40-2597-48AA-8B9E-5760DB3E056C}" dt="2021-02-10T16:46:18.683" v="12" actId="47"/>
        <pc:sldMkLst>
          <pc:docMk/>
          <pc:sldMk cId="2534419094" sldId="258"/>
        </pc:sldMkLst>
      </pc:sldChg>
      <pc:sldChg chg="del">
        <pc:chgData name="Nicolas Condrea" userId="dda0f74ab98f5c4d" providerId="LiveId" clId="{FF40EF40-2597-48AA-8B9E-5760DB3E056C}" dt="2021-02-10T16:46:07.145" v="8" actId="47"/>
        <pc:sldMkLst>
          <pc:docMk/>
          <pc:sldMk cId="647279287" sldId="259"/>
        </pc:sldMkLst>
      </pc:sldChg>
      <pc:sldChg chg="addSp modSp add del mod">
        <pc:chgData name="Nicolas Condrea" userId="dda0f74ab98f5c4d" providerId="LiveId" clId="{FF40EF40-2597-48AA-8B9E-5760DB3E056C}" dt="2021-02-10T18:31:08.484" v="1460" actId="2696"/>
        <pc:sldMkLst>
          <pc:docMk/>
          <pc:sldMk cId="675985804" sldId="259"/>
        </pc:sldMkLst>
        <pc:spChg chg="mod">
          <ac:chgData name="Nicolas Condrea" userId="dda0f74ab98f5c4d" providerId="LiveId" clId="{FF40EF40-2597-48AA-8B9E-5760DB3E056C}" dt="2021-02-10T17:51:15.248" v="250" actId="1076"/>
          <ac:spMkLst>
            <pc:docMk/>
            <pc:sldMk cId="675985804" sldId="259"/>
            <ac:spMk id="2" creationId="{4EB6693E-FF29-42D1-A901-15626065C766}"/>
          </ac:spMkLst>
        </pc:spChg>
        <pc:picChg chg="add mod">
          <ac:chgData name="Nicolas Condrea" userId="dda0f74ab98f5c4d" providerId="LiveId" clId="{FF40EF40-2597-48AA-8B9E-5760DB3E056C}" dt="2021-02-10T17:54:17.544" v="277" actId="1076"/>
          <ac:picMkLst>
            <pc:docMk/>
            <pc:sldMk cId="675985804" sldId="259"/>
            <ac:picMk id="5" creationId="{AD2ECC2A-8360-471A-93DC-69A9F24EDF04}"/>
          </ac:picMkLst>
        </pc:picChg>
      </pc:sldChg>
      <pc:sldChg chg="add del">
        <pc:chgData name="Nicolas Condrea" userId="dda0f74ab98f5c4d" providerId="LiveId" clId="{FF40EF40-2597-48AA-8B9E-5760DB3E056C}" dt="2021-02-10T17:38:22.175" v="18" actId="2696"/>
        <pc:sldMkLst>
          <pc:docMk/>
          <pc:sldMk cId="3476459396" sldId="259"/>
        </pc:sldMkLst>
      </pc:sldChg>
      <pc:sldChg chg="addSp delSp modSp add mod">
        <pc:chgData name="Nicolas Condrea" userId="dda0f74ab98f5c4d" providerId="LiveId" clId="{FF40EF40-2597-48AA-8B9E-5760DB3E056C}" dt="2021-02-10T18:38:51.641" v="1955" actId="20577"/>
        <pc:sldMkLst>
          <pc:docMk/>
          <pc:sldMk cId="425140368" sldId="260"/>
        </pc:sldMkLst>
        <pc:spChg chg="mod">
          <ac:chgData name="Nicolas Condrea" userId="dda0f74ab98f5c4d" providerId="LiveId" clId="{FF40EF40-2597-48AA-8B9E-5760DB3E056C}" dt="2021-02-10T17:51:20.925" v="251" actId="1076"/>
          <ac:spMkLst>
            <pc:docMk/>
            <pc:sldMk cId="425140368" sldId="260"/>
            <ac:spMk id="2" creationId="{4EB6693E-FF29-42D1-A901-15626065C766}"/>
          </ac:spMkLst>
        </pc:spChg>
        <pc:spChg chg="del mod">
          <ac:chgData name="Nicolas Condrea" userId="dda0f74ab98f5c4d" providerId="LiveId" clId="{FF40EF40-2597-48AA-8B9E-5760DB3E056C}" dt="2021-02-10T18:33:20.697" v="1463" actId="478"/>
          <ac:spMkLst>
            <pc:docMk/>
            <pc:sldMk cId="425140368" sldId="260"/>
            <ac:spMk id="3" creationId="{195EB53C-AFA6-4432-A585-8C3212FA2E06}"/>
          </ac:spMkLst>
        </pc:spChg>
        <pc:spChg chg="add mod">
          <ac:chgData name="Nicolas Condrea" userId="dda0f74ab98f5c4d" providerId="LiveId" clId="{FF40EF40-2597-48AA-8B9E-5760DB3E056C}" dt="2021-02-10T18:38:51.641" v="1955" actId="20577"/>
          <ac:spMkLst>
            <pc:docMk/>
            <pc:sldMk cId="425140368" sldId="260"/>
            <ac:spMk id="7" creationId="{B116CFF9-87EE-4092-8004-0129E18E4776}"/>
          </ac:spMkLst>
        </pc:spChg>
        <pc:picChg chg="add mod">
          <ac:chgData name="Nicolas Condrea" userId="dda0f74ab98f5c4d" providerId="LiveId" clId="{FF40EF40-2597-48AA-8B9E-5760DB3E056C}" dt="2021-02-10T17:54:12.073" v="276" actId="1076"/>
          <ac:picMkLst>
            <pc:docMk/>
            <pc:sldMk cId="425140368" sldId="260"/>
            <ac:picMk id="5" creationId="{DAB65FB0-1ED5-4C62-ABF4-6ED4A379EB5B}"/>
          </ac:picMkLst>
        </pc:picChg>
      </pc:sldChg>
      <pc:sldChg chg="del">
        <pc:chgData name="Nicolas Condrea" userId="dda0f74ab98f5c4d" providerId="LiveId" clId="{FF40EF40-2597-48AA-8B9E-5760DB3E056C}" dt="2021-02-10T16:46:06.412" v="5" actId="47"/>
        <pc:sldMkLst>
          <pc:docMk/>
          <pc:sldMk cId="624112718" sldId="260"/>
        </pc:sldMkLst>
      </pc:sldChg>
      <pc:sldChg chg="del">
        <pc:chgData name="Nicolas Condrea" userId="dda0f74ab98f5c4d" providerId="LiveId" clId="{FF40EF40-2597-48AA-8B9E-5760DB3E056C}" dt="2021-02-10T16:46:05.335" v="1" actId="47"/>
        <pc:sldMkLst>
          <pc:docMk/>
          <pc:sldMk cId="1460523994" sldId="261"/>
        </pc:sldMkLst>
      </pc:sldChg>
      <pc:sldChg chg="addSp delSp modSp add mod">
        <pc:chgData name="Nicolas Condrea" userId="dda0f74ab98f5c4d" providerId="LiveId" clId="{FF40EF40-2597-48AA-8B9E-5760DB3E056C}" dt="2021-02-10T18:30:50.745" v="1459" actId="20577"/>
        <pc:sldMkLst>
          <pc:docMk/>
          <pc:sldMk cId="2204117240" sldId="261"/>
        </pc:sldMkLst>
        <pc:spChg chg="mod">
          <ac:chgData name="Nicolas Condrea" userId="dda0f74ab98f5c4d" providerId="LiveId" clId="{FF40EF40-2597-48AA-8B9E-5760DB3E056C}" dt="2021-02-10T17:51:29.994" v="252" actId="1076"/>
          <ac:spMkLst>
            <pc:docMk/>
            <pc:sldMk cId="2204117240" sldId="261"/>
            <ac:spMk id="2" creationId="{4EB6693E-FF29-42D1-A901-15626065C766}"/>
          </ac:spMkLst>
        </pc:spChg>
        <pc:spChg chg="del mod">
          <ac:chgData name="Nicolas Condrea" userId="dda0f74ab98f5c4d" providerId="LiveId" clId="{FF40EF40-2597-48AA-8B9E-5760DB3E056C}" dt="2021-02-10T18:26:41.197" v="1109" actId="478"/>
          <ac:spMkLst>
            <pc:docMk/>
            <pc:sldMk cId="2204117240" sldId="261"/>
            <ac:spMk id="3" creationId="{195EB53C-AFA6-4432-A585-8C3212FA2E06}"/>
          </ac:spMkLst>
        </pc:spChg>
        <pc:spChg chg="add mod">
          <ac:chgData name="Nicolas Condrea" userId="dda0f74ab98f5c4d" providerId="LiveId" clId="{FF40EF40-2597-48AA-8B9E-5760DB3E056C}" dt="2021-02-10T18:30:50.745" v="1459" actId="20577"/>
          <ac:spMkLst>
            <pc:docMk/>
            <pc:sldMk cId="2204117240" sldId="261"/>
            <ac:spMk id="7" creationId="{A5680E21-223E-4D17-8736-CF36314773BC}"/>
          </ac:spMkLst>
        </pc:spChg>
        <pc:picChg chg="add mod">
          <ac:chgData name="Nicolas Condrea" userId="dda0f74ab98f5c4d" providerId="LiveId" clId="{FF40EF40-2597-48AA-8B9E-5760DB3E056C}" dt="2021-02-10T17:54:05.467" v="275" actId="1076"/>
          <ac:picMkLst>
            <pc:docMk/>
            <pc:sldMk cId="2204117240" sldId="261"/>
            <ac:picMk id="5" creationId="{D5D50D1B-FF04-4608-8CB9-1E3E336B184F}"/>
          </ac:picMkLst>
        </pc:picChg>
      </pc:sldChg>
      <pc:sldChg chg="addSp delSp modSp add mod">
        <pc:chgData name="Nicolas Condrea" userId="dda0f74ab98f5c4d" providerId="LiveId" clId="{FF40EF40-2597-48AA-8B9E-5760DB3E056C}" dt="2021-02-10T18:09:10.018" v="883" actId="20577"/>
        <pc:sldMkLst>
          <pc:docMk/>
          <pc:sldMk cId="1707766403" sldId="262"/>
        </pc:sldMkLst>
        <pc:spChg chg="mod">
          <ac:chgData name="Nicolas Condrea" userId="dda0f74ab98f5c4d" providerId="LiveId" clId="{FF40EF40-2597-48AA-8B9E-5760DB3E056C}" dt="2021-02-10T17:51:47.147" v="253" actId="1076"/>
          <ac:spMkLst>
            <pc:docMk/>
            <pc:sldMk cId="1707766403" sldId="262"/>
            <ac:spMk id="2" creationId="{4EB6693E-FF29-42D1-A901-15626065C766}"/>
          </ac:spMkLst>
        </pc:spChg>
        <pc:spChg chg="del mod">
          <ac:chgData name="Nicolas Condrea" userId="dda0f74ab98f5c4d" providerId="LiveId" clId="{FF40EF40-2597-48AA-8B9E-5760DB3E056C}" dt="2021-02-10T18:06:18.431" v="752" actId="478"/>
          <ac:spMkLst>
            <pc:docMk/>
            <pc:sldMk cId="1707766403" sldId="262"/>
            <ac:spMk id="3" creationId="{195EB53C-AFA6-4432-A585-8C3212FA2E06}"/>
          </ac:spMkLst>
        </pc:spChg>
        <pc:spChg chg="add mod">
          <ac:chgData name="Nicolas Condrea" userId="dda0f74ab98f5c4d" providerId="LiveId" clId="{FF40EF40-2597-48AA-8B9E-5760DB3E056C}" dt="2021-02-10T18:09:10.018" v="883" actId="20577"/>
          <ac:spMkLst>
            <pc:docMk/>
            <pc:sldMk cId="1707766403" sldId="262"/>
            <ac:spMk id="7" creationId="{FEC7F3E4-5C91-4DE3-9F2C-7E80EE5C2327}"/>
          </ac:spMkLst>
        </pc:spChg>
        <pc:picChg chg="add mod">
          <ac:chgData name="Nicolas Condrea" userId="dda0f74ab98f5c4d" providerId="LiveId" clId="{FF40EF40-2597-48AA-8B9E-5760DB3E056C}" dt="2021-02-10T17:53:42.139" v="271" actId="1076"/>
          <ac:picMkLst>
            <pc:docMk/>
            <pc:sldMk cId="1707766403" sldId="262"/>
            <ac:picMk id="5" creationId="{124A3708-5E9E-42E3-B9AE-34B20FDA8CC0}"/>
          </ac:picMkLst>
        </pc:picChg>
      </pc:sldChg>
      <pc:sldChg chg="del">
        <pc:chgData name="Nicolas Condrea" userId="dda0f74ab98f5c4d" providerId="LiveId" clId="{FF40EF40-2597-48AA-8B9E-5760DB3E056C}" dt="2021-02-10T16:46:06.673" v="6" actId="47"/>
        <pc:sldMkLst>
          <pc:docMk/>
          <pc:sldMk cId="3629284527" sldId="262"/>
        </pc:sldMkLst>
      </pc:sldChg>
      <pc:sldChg chg="addSp delSp modSp add mod">
        <pc:chgData name="Nicolas Condrea" userId="dda0f74ab98f5c4d" providerId="LiveId" clId="{FF40EF40-2597-48AA-8B9E-5760DB3E056C}" dt="2021-02-10T18:08:41.756" v="881" actId="1076"/>
        <pc:sldMkLst>
          <pc:docMk/>
          <pc:sldMk cId="641419643" sldId="263"/>
        </pc:sldMkLst>
        <pc:spChg chg="mod">
          <ac:chgData name="Nicolas Condrea" userId="dda0f74ab98f5c4d" providerId="LiveId" clId="{FF40EF40-2597-48AA-8B9E-5760DB3E056C}" dt="2021-02-10T17:51:55.620" v="254" actId="1076"/>
          <ac:spMkLst>
            <pc:docMk/>
            <pc:sldMk cId="641419643" sldId="263"/>
            <ac:spMk id="2" creationId="{4EB6693E-FF29-42D1-A901-15626065C766}"/>
          </ac:spMkLst>
        </pc:spChg>
        <pc:spChg chg="mod">
          <ac:chgData name="Nicolas Condrea" userId="dda0f74ab98f5c4d" providerId="LiveId" clId="{FF40EF40-2597-48AA-8B9E-5760DB3E056C}" dt="2021-02-10T18:08:41.756" v="881" actId="1076"/>
          <ac:spMkLst>
            <pc:docMk/>
            <pc:sldMk cId="641419643" sldId="263"/>
            <ac:spMk id="3" creationId="{195EB53C-AFA6-4432-A585-8C3212FA2E06}"/>
          </ac:spMkLst>
        </pc:spChg>
        <pc:spChg chg="add del mod">
          <ac:chgData name="Nicolas Condrea" userId="dda0f74ab98f5c4d" providerId="LiveId" clId="{FF40EF40-2597-48AA-8B9E-5760DB3E056C}" dt="2021-02-10T18:02:10.583" v="489"/>
          <ac:spMkLst>
            <pc:docMk/>
            <pc:sldMk cId="641419643" sldId="263"/>
            <ac:spMk id="6" creationId="{F4C8CA45-40B7-45D4-B304-CE177BE0AF8F}"/>
          </ac:spMkLst>
        </pc:spChg>
        <pc:picChg chg="add mod">
          <ac:chgData name="Nicolas Condrea" userId="dda0f74ab98f5c4d" providerId="LiveId" clId="{FF40EF40-2597-48AA-8B9E-5760DB3E056C}" dt="2021-02-10T17:53:22.558" v="268" actId="1076"/>
          <ac:picMkLst>
            <pc:docMk/>
            <pc:sldMk cId="641419643" sldId="263"/>
            <ac:picMk id="5" creationId="{8E6DE3FD-5861-4B60-8D10-452BFAB9A40E}"/>
          </ac:picMkLst>
        </pc:picChg>
      </pc:sldChg>
      <pc:sldChg chg="del">
        <pc:chgData name="Nicolas Condrea" userId="dda0f74ab98f5c4d" providerId="LiveId" clId="{FF40EF40-2597-48AA-8B9E-5760DB3E056C}" dt="2021-02-10T16:46:08.346" v="10" actId="47"/>
        <pc:sldMkLst>
          <pc:docMk/>
          <pc:sldMk cId="840094886" sldId="264"/>
        </pc:sldMkLst>
      </pc:sldChg>
      <pc:sldChg chg="addSp delSp modSp add mod setClrOvrMap">
        <pc:chgData name="Nicolas Condrea" userId="dda0f74ab98f5c4d" providerId="LiveId" clId="{FF40EF40-2597-48AA-8B9E-5760DB3E056C}" dt="2021-02-10T18:08:49.393" v="882" actId="1076"/>
        <pc:sldMkLst>
          <pc:docMk/>
          <pc:sldMk cId="2984148222" sldId="264"/>
        </pc:sldMkLst>
        <pc:spChg chg="mod">
          <ac:chgData name="Nicolas Condrea" userId="dda0f74ab98f5c4d" providerId="LiveId" clId="{FF40EF40-2597-48AA-8B9E-5760DB3E056C}" dt="2021-02-10T17:52:01.734" v="255" actId="1076"/>
          <ac:spMkLst>
            <pc:docMk/>
            <pc:sldMk cId="2984148222" sldId="264"/>
            <ac:spMk id="2" creationId="{4EB6693E-FF29-42D1-A901-15626065C766}"/>
          </ac:spMkLst>
        </pc:spChg>
        <pc:spChg chg="del mod ord">
          <ac:chgData name="Nicolas Condrea" userId="dda0f74ab98f5c4d" providerId="LiveId" clId="{FF40EF40-2597-48AA-8B9E-5760DB3E056C}" dt="2021-02-10T17:55:41.809" v="281" actId="478"/>
          <ac:spMkLst>
            <pc:docMk/>
            <pc:sldMk cId="2984148222" sldId="264"/>
            <ac:spMk id="3" creationId="{195EB53C-AFA6-4432-A585-8C3212FA2E06}"/>
          </ac:spMkLst>
        </pc:spChg>
        <pc:spChg chg="add del mod">
          <ac:chgData name="Nicolas Condrea" userId="dda0f74ab98f5c4d" providerId="LiveId" clId="{FF40EF40-2597-48AA-8B9E-5760DB3E056C}" dt="2021-02-10T17:55:26.706" v="280"/>
          <ac:spMkLst>
            <pc:docMk/>
            <pc:sldMk cId="2984148222" sldId="264"/>
            <ac:spMk id="7" creationId="{53A3F058-BF73-4197-87A1-2F69DFF8309C}"/>
          </ac:spMkLst>
        </pc:spChg>
        <pc:spChg chg="add mod">
          <ac:chgData name="Nicolas Condrea" userId="dda0f74ab98f5c4d" providerId="LiveId" clId="{FF40EF40-2597-48AA-8B9E-5760DB3E056C}" dt="2021-02-10T18:08:49.393" v="882" actId="1076"/>
          <ac:spMkLst>
            <pc:docMk/>
            <pc:sldMk cId="2984148222" sldId="264"/>
            <ac:spMk id="9" creationId="{88AE17A0-BA77-4DE0-B2C2-F8B1D654CD92}"/>
          </ac:spMkLst>
        </pc:spChg>
        <pc:spChg chg="add del">
          <ac:chgData name="Nicolas Condrea" userId="dda0f74ab98f5c4d" providerId="LiveId" clId="{FF40EF40-2597-48AA-8B9E-5760DB3E056C}" dt="2021-02-10T17:42:58.646" v="75" actId="26606"/>
          <ac:spMkLst>
            <pc:docMk/>
            <pc:sldMk cId="2984148222" sldId="264"/>
            <ac:spMk id="24" creationId="{CD758A0E-EDF3-4C8A-9AAF-B84F8014E095}"/>
          </ac:spMkLst>
        </pc:spChg>
        <pc:spChg chg="add del">
          <ac:chgData name="Nicolas Condrea" userId="dda0f74ab98f5c4d" providerId="LiveId" clId="{FF40EF40-2597-48AA-8B9E-5760DB3E056C}" dt="2021-02-10T17:42:58.646" v="75" actId="26606"/>
          <ac:spMkLst>
            <pc:docMk/>
            <pc:sldMk cId="2984148222" sldId="264"/>
            <ac:spMk id="25" creationId="{32FE9855-A391-40A9-A6FA-BAC94FB5431F}"/>
          </ac:spMkLst>
        </pc:spChg>
        <pc:spChg chg="add del">
          <ac:chgData name="Nicolas Condrea" userId="dda0f74ab98f5c4d" providerId="LiveId" clId="{FF40EF40-2597-48AA-8B9E-5760DB3E056C}" dt="2021-02-10T17:42:58.646" v="75" actId="26606"/>
          <ac:spMkLst>
            <pc:docMk/>
            <pc:sldMk cId="2984148222" sldId="264"/>
            <ac:spMk id="35" creationId="{56C20283-73E0-40EC-8AD8-057F581F64C2}"/>
          </ac:spMkLst>
        </pc:spChg>
        <pc:spChg chg="add del">
          <ac:chgData name="Nicolas Condrea" userId="dda0f74ab98f5c4d" providerId="LiveId" clId="{FF40EF40-2597-48AA-8B9E-5760DB3E056C}" dt="2021-02-10T17:42:58.646" v="75" actId="26606"/>
          <ac:spMkLst>
            <pc:docMk/>
            <pc:sldMk cId="2984148222" sldId="264"/>
            <ac:spMk id="37" creationId="{3FCC729B-E528-40C3-82D3-BA4375575E87}"/>
          </ac:spMkLst>
        </pc:spChg>
        <pc:spChg chg="add del">
          <ac:chgData name="Nicolas Condrea" userId="dda0f74ab98f5c4d" providerId="LiveId" clId="{FF40EF40-2597-48AA-8B9E-5760DB3E056C}" dt="2021-02-10T17:42:58.646" v="75" actId="26606"/>
          <ac:spMkLst>
            <pc:docMk/>
            <pc:sldMk cId="2984148222" sldId="264"/>
            <ac:spMk id="39" creationId="{58F1FB8D-1842-4A04-998D-6CF047AB2790}"/>
          </ac:spMkLst>
        </pc:spChg>
        <pc:grpChg chg="add del">
          <ac:chgData name="Nicolas Condrea" userId="dda0f74ab98f5c4d" providerId="LiveId" clId="{FF40EF40-2597-48AA-8B9E-5760DB3E056C}" dt="2021-02-10T17:42:58.646" v="75" actId="26606"/>
          <ac:grpSpMkLst>
            <pc:docMk/>
            <pc:sldMk cId="2984148222" sldId="264"/>
            <ac:grpSpMk id="26" creationId="{13621FAC-5123-4838-A7BE-271A4095B234}"/>
          </ac:grpSpMkLst>
        </pc:grpChg>
        <pc:graphicFrameChg chg="add del mod">
          <ac:chgData name="Nicolas Condrea" userId="dda0f74ab98f5c4d" providerId="LiveId" clId="{FF40EF40-2597-48AA-8B9E-5760DB3E056C}" dt="2021-02-10T17:39:23.997" v="26"/>
          <ac:graphicFrameMkLst>
            <pc:docMk/>
            <pc:sldMk cId="2984148222" sldId="264"/>
            <ac:graphicFrameMk id="4" creationId="{8CA4C944-B174-4644-A2CD-73E9F88B6E20}"/>
          </ac:graphicFrameMkLst>
        </pc:graphicFrameChg>
        <pc:picChg chg="add mod">
          <ac:chgData name="Nicolas Condrea" userId="dda0f74ab98f5c4d" providerId="LiveId" clId="{FF40EF40-2597-48AA-8B9E-5760DB3E056C}" dt="2021-02-10T17:53:17.999" v="267" actId="1076"/>
          <ac:picMkLst>
            <pc:docMk/>
            <pc:sldMk cId="2984148222" sldId="264"/>
            <ac:picMk id="6" creationId="{5BF91BFA-FA6F-411A-8EEE-ABDBB7702BF8}"/>
          </ac:picMkLst>
        </pc:picChg>
      </pc:sldChg>
      <pc:sldChg chg="del">
        <pc:chgData name="Nicolas Condrea" userId="dda0f74ab98f5c4d" providerId="LiveId" clId="{FF40EF40-2597-48AA-8B9E-5760DB3E056C}" dt="2021-02-10T16:46:06.903" v="7" actId="47"/>
        <pc:sldMkLst>
          <pc:docMk/>
          <pc:sldMk cId="116466386" sldId="265"/>
        </pc:sldMkLst>
      </pc:sldChg>
      <pc:sldChg chg="addSp delSp modSp add mod">
        <pc:chgData name="Nicolas Condrea" userId="dda0f74ab98f5c4d" providerId="LiveId" clId="{FF40EF40-2597-48AA-8B9E-5760DB3E056C}" dt="2021-02-10T18:32:47.568" v="1461" actId="20577"/>
        <pc:sldMkLst>
          <pc:docMk/>
          <pc:sldMk cId="1783843928" sldId="265"/>
        </pc:sldMkLst>
        <pc:spChg chg="mod">
          <ac:chgData name="Nicolas Condrea" userId="dda0f74ab98f5c4d" providerId="LiveId" clId="{FF40EF40-2597-48AA-8B9E-5760DB3E056C}" dt="2021-02-10T18:32:47.568" v="1461" actId="20577"/>
          <ac:spMkLst>
            <pc:docMk/>
            <pc:sldMk cId="1783843928" sldId="265"/>
            <ac:spMk id="2" creationId="{4EB6693E-FF29-42D1-A901-15626065C766}"/>
          </ac:spMkLst>
        </pc:spChg>
        <pc:spChg chg="add mod">
          <ac:chgData name="Nicolas Condrea" userId="dda0f74ab98f5c4d" providerId="LiveId" clId="{FF40EF40-2597-48AA-8B9E-5760DB3E056C}" dt="2021-02-10T18:20:38.927" v="1103" actId="1076"/>
          <ac:spMkLst>
            <pc:docMk/>
            <pc:sldMk cId="1783843928" sldId="265"/>
            <ac:spMk id="8" creationId="{50FC129B-D93A-4328-B1A2-0072A6DF8B59}"/>
          </ac:spMkLst>
        </pc:spChg>
        <pc:picChg chg="add del mod">
          <ac:chgData name="Nicolas Condrea" userId="dda0f74ab98f5c4d" providerId="LiveId" clId="{FF40EF40-2597-48AA-8B9E-5760DB3E056C}" dt="2021-02-10T17:40:53.038" v="36"/>
          <ac:picMkLst>
            <pc:docMk/>
            <pc:sldMk cId="1783843928" sldId="265"/>
            <ac:picMk id="5" creationId="{435AB118-DD5A-4C4A-984B-0631AA3B3F7C}"/>
          </ac:picMkLst>
        </pc:picChg>
        <pc:picChg chg="add mod">
          <ac:chgData name="Nicolas Condrea" userId="dda0f74ab98f5c4d" providerId="LiveId" clId="{FF40EF40-2597-48AA-8B9E-5760DB3E056C}" dt="2021-02-10T17:53:56.203" v="274" actId="1076"/>
          <ac:picMkLst>
            <pc:docMk/>
            <pc:sldMk cId="1783843928" sldId="265"/>
            <ac:picMk id="7" creationId="{F0702F34-BE6F-4F64-9406-C142E7C62A38}"/>
          </ac:picMkLst>
        </pc:picChg>
      </pc:sldChg>
      <pc:sldChg chg="del">
        <pc:chgData name="Nicolas Condrea" userId="dda0f74ab98f5c4d" providerId="LiveId" clId="{FF40EF40-2597-48AA-8B9E-5760DB3E056C}" dt="2021-02-10T16:46:06.174" v="4" actId="47"/>
        <pc:sldMkLst>
          <pc:docMk/>
          <pc:sldMk cId="863021061" sldId="266"/>
        </pc:sldMkLst>
      </pc:sldChg>
      <pc:sldChg chg="del">
        <pc:chgData name="Nicolas Condrea" userId="dda0f74ab98f5c4d" providerId="LiveId" clId="{FF40EF40-2597-48AA-8B9E-5760DB3E056C}" dt="2021-02-10T16:46:05.915" v="3" actId="47"/>
        <pc:sldMkLst>
          <pc:docMk/>
          <pc:sldMk cId="867116972" sldId="267"/>
        </pc:sldMkLst>
      </pc:sldChg>
      <pc:sldChg chg="del">
        <pc:chgData name="Nicolas Condrea" userId="dda0f74ab98f5c4d" providerId="LiveId" clId="{FF40EF40-2597-48AA-8B9E-5760DB3E056C}" dt="2021-02-10T16:46:04.619" v="0" actId="47"/>
        <pc:sldMkLst>
          <pc:docMk/>
          <pc:sldMk cId="4127572368" sldId="268"/>
        </pc:sldMkLst>
      </pc:sldChg>
      <pc:sldChg chg="del">
        <pc:chgData name="Nicolas Condrea" userId="dda0f74ab98f5c4d" providerId="LiveId" clId="{FF40EF40-2597-48AA-8B9E-5760DB3E056C}" dt="2021-02-10T16:46:05.612" v="2" actId="47"/>
        <pc:sldMkLst>
          <pc:docMk/>
          <pc:sldMk cId="611971881" sldId="269"/>
        </pc:sldMkLst>
      </pc:sldChg>
    </pc:docChg>
  </pc:docChgLst>
  <pc:docChgLst>
    <pc:chgData name="D17128351 Xie Xin" userId="S::d17128351@mytudublin.ie::95176c58-60f8-44b3-b192-e14119392126" providerId="AD" clId="Web-{3DB19C13-8EC3-44C8-A36F-6B617611C453}"/>
    <pc:docChg chg="addSld">
      <pc:chgData name="D17128351 Xie Xin" userId="S::d17128351@mytudublin.ie::95176c58-60f8-44b3-b192-e14119392126" providerId="AD" clId="Web-{3DB19C13-8EC3-44C8-A36F-6B617611C453}" dt="2021-02-12T14:43:34.310" v="0"/>
      <pc:docMkLst>
        <pc:docMk/>
      </pc:docMkLst>
      <pc:sldChg chg="new">
        <pc:chgData name="D17128351 Xie Xin" userId="S::d17128351@mytudublin.ie::95176c58-60f8-44b3-b192-e14119392126" providerId="AD" clId="Web-{3DB19C13-8EC3-44C8-A36F-6B617611C453}" dt="2021-02-12T14:43:34.310" v="0"/>
        <pc:sldMkLst>
          <pc:docMk/>
          <pc:sldMk cId="380221278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1414-87B5-4F46-8B2E-AE14DD844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DCF43-356C-4A0D-9DBD-0C76C8341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405F-C728-45A3-85B8-6C82B715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D3BD5-DEDF-4AEA-B49C-0BE673AF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0851E-EE94-4299-982A-DDDCB96F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06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8D43-91D6-45EE-A140-5357E640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64A6C-65E0-429B-AC65-48C5A4EB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96D99-5C5C-49C3-8479-22DFC45A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3980-1C0C-47C8-9AB3-D8A54795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BC48-7FC6-455F-9932-D958B04C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82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50B79-C1AB-4580-AC68-3F27E5D2F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A9E36-22FB-40DD-A5CD-380FE947E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5087C-A06C-422C-B924-895CBFA9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8DECF-46DB-4065-A06E-F0849FAA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6AE4-F7A3-41A6-8ECB-41A42F23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6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C109-CAA2-436F-8817-F3F2CEDC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88F8-32F6-4671-A456-F67FAB7D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89476-5082-47CA-8AF9-FA80A12B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F347-6BBB-4463-8A63-83030836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B441D-DFB4-4C66-97D2-BBD2CD94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3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4390-633E-45D1-A114-FD19F6DD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D90E-E457-499B-A784-57AC91BA8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439A-B6EA-45BD-B073-5A523030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446B5-42F6-44B3-ACF2-5F0B2321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287B-6FC4-4443-A08E-C751A0B9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67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BB36-993E-4660-BFFE-54BB83C1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D007-5E54-430C-B41B-FC2ACB27E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2E54C-8393-45D2-B88A-F15E7AC85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7F25B-8A8A-4FCF-8BD9-3EA41830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DA18B-7B7D-4638-8F06-5CF4589E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2B61-3DC6-4836-9011-8BB29894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53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A60F-4F16-4C65-B9B5-3486DEC2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B32A9-5801-4DFF-B9E6-C56A7D92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FD18A-0C6A-48A3-BE75-5971DC16A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69D3D-04FF-4BA6-8E7A-5C6C7DF2B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A3E86-A0EB-414C-A5CA-1F67D6EAB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33975-CED2-4CBF-A3D6-D8C64DF4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F3A40-1D69-4768-9101-54757701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E1648-9378-4329-8AAE-C6FAC38B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7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B502-ADE5-4DB2-8C67-ECA60D55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12ED3-01D8-4CAC-88BE-FFF1B918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ACA6B-72CC-4018-8F8E-01836671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31F3-FA2D-4892-BC18-D778ACAA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36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E0DF9-E37E-4B8F-8EB6-C7F882AD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2EC30-1108-4891-8C47-4D24AD04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0057-BDEA-4AFC-826F-D33BB388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9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63AA-4B64-4B0A-8B07-FF3AFE67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03D8-7982-4C0A-AA01-4ABDDB0C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705CD-F2FC-4052-85E8-446928C4D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7184A-1F37-42AB-945A-6047A5F9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562DE-E0A6-4B56-87B4-10B3F8E2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BB9B6-E56A-46E7-AFE4-3ED37D4A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73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E955-1A1D-42F8-9E1D-0C2C9745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6378C-8FDD-4B68-A147-6A93E4205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885E3-CA22-4568-9A57-8F18A9C3E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F6E4-046E-4AE9-AEDE-B7E0629E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DF6C6-4380-47A0-A4B9-C565B692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0CA0-68DC-441F-83E8-64E4958E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97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07282-68DB-40E5-A04F-69BCE315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BA6C0-DABC-4133-91F4-CE843DE18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1662-B309-40C7-A0DE-4A8F9B4D1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D90F4-3035-4CBD-8B6D-0897C0398A94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2194D-AEF8-4DD7-846C-53E8CE320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F219B-E988-4D62-872A-45BC2820D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29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1645-CFA3-4FE1-B30A-C5ED1F629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817" y="1251672"/>
            <a:ext cx="6840366" cy="2711614"/>
          </a:xfrm>
        </p:spPr>
        <p:txBody>
          <a:bodyPr anchor="b">
            <a:normAutofit/>
          </a:bodyPr>
          <a:lstStyle/>
          <a:p>
            <a:r>
              <a:rPr lang="en-GB" sz="9600" b="1">
                <a:solidFill>
                  <a:schemeClr val="tx2"/>
                </a:solidFill>
              </a:rPr>
              <a:t>Get Help App</a:t>
            </a:r>
            <a:br>
              <a:rPr lang="en-GB" sz="9600" b="1">
                <a:solidFill>
                  <a:schemeClr val="tx2"/>
                </a:solidFill>
              </a:rPr>
            </a:br>
            <a:r>
              <a:rPr lang="en-GB" sz="4800" b="1">
                <a:solidFill>
                  <a:schemeClr val="tx2"/>
                </a:solidFill>
                <a:cs typeface="Calibri Light"/>
              </a:rPr>
              <a:t>(Showcase)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2DF12-B6F9-49F7-8BB6-BDF289E4F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0856" y="5006695"/>
            <a:ext cx="5449982" cy="682079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By Team Starneo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53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68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8089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>
                <a:solidFill>
                  <a:schemeClr val="tx2"/>
                </a:solidFill>
              </a:rPr>
              <a:t>Prototype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B53C-AFA6-4432-A585-8C3212F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098" y="2229856"/>
            <a:ext cx="9833548" cy="4494793"/>
          </a:xfrm>
        </p:spPr>
        <p:txBody>
          <a:bodyPr anchor="ctr">
            <a:normAutofit/>
          </a:bodyPr>
          <a:lstStyle/>
          <a:p>
            <a:r>
              <a:rPr lang="en-GB" sz="3200">
                <a:solidFill>
                  <a:schemeClr val="tx2"/>
                </a:solidFill>
              </a:rPr>
              <a:t>The following app protypes were made using draw.io.</a:t>
            </a:r>
          </a:p>
          <a:p>
            <a:endParaRPr lang="en-GB" sz="3200">
              <a:solidFill>
                <a:schemeClr val="tx2"/>
              </a:solidFill>
            </a:endParaRPr>
          </a:p>
          <a:p>
            <a:r>
              <a:rPr lang="en-GB" sz="3200">
                <a:solidFill>
                  <a:schemeClr val="tx2"/>
                </a:solidFill>
              </a:rPr>
              <a:t>The app will follow a simple and intuitive layout.</a:t>
            </a:r>
          </a:p>
          <a:p>
            <a:endParaRPr lang="en-GB" sz="3200">
              <a:solidFill>
                <a:schemeClr val="tx2"/>
              </a:solidFill>
            </a:endParaRPr>
          </a:p>
          <a:p>
            <a:r>
              <a:rPr lang="en-GB" sz="3200">
                <a:solidFill>
                  <a:schemeClr val="tx2"/>
                </a:solidFill>
              </a:rPr>
              <a:t>Pictures will be used in almost every page, representing actions and providing the user with helpful cues.</a:t>
            </a:r>
          </a:p>
          <a:p>
            <a:endParaRPr lang="en-GB">
              <a:solidFill>
                <a:schemeClr val="tx2"/>
              </a:solidFill>
            </a:endParaRPr>
          </a:p>
          <a:p>
            <a:endParaRPr lang="en-GB">
              <a:solidFill>
                <a:schemeClr val="tx2"/>
              </a:solidFill>
            </a:endParaRPr>
          </a:p>
          <a:p>
            <a:endParaRPr lang="en-GB" sz="3200">
              <a:solidFill>
                <a:schemeClr val="tx2"/>
              </a:solidFill>
            </a:endParaRPr>
          </a:p>
          <a:p>
            <a:endParaRPr lang="en-GB" sz="180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060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2" y="251643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>
                <a:solidFill>
                  <a:schemeClr val="tx2"/>
                </a:solidFill>
              </a:rPr>
              <a:t>Login/Register Page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BF91BFA-FA6F-411A-8EEE-ABDBB7702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72" y="1623241"/>
            <a:ext cx="2561653" cy="498311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AE17A0-BA77-4DE0-B2C2-F8B1D654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237" y="1790014"/>
            <a:ext cx="10515600" cy="4351338"/>
          </a:xfrm>
        </p:spPr>
        <p:txBody>
          <a:bodyPr>
            <a:normAutofit/>
          </a:bodyPr>
          <a:lstStyle/>
          <a:p>
            <a:endParaRPr lang="en-GB" sz="3200">
              <a:solidFill>
                <a:schemeClr val="tx2"/>
              </a:solidFill>
            </a:endParaRPr>
          </a:p>
          <a:p>
            <a:r>
              <a:rPr lang="en-GB" sz="3200">
                <a:solidFill>
                  <a:schemeClr val="tx2"/>
                </a:solidFill>
              </a:rPr>
              <a:t>Will allow the user to sign in.</a:t>
            </a:r>
          </a:p>
          <a:p>
            <a:endParaRPr lang="en-GB" sz="3200">
              <a:solidFill>
                <a:schemeClr val="tx2"/>
              </a:solidFill>
            </a:endParaRPr>
          </a:p>
          <a:p>
            <a:r>
              <a:rPr lang="en-GB" sz="3200">
                <a:solidFill>
                  <a:schemeClr val="tx2"/>
                </a:solidFill>
              </a:rPr>
              <a:t>Grants the user the ability to register using </a:t>
            </a:r>
          </a:p>
          <a:p>
            <a:pPr marL="0" indent="0">
              <a:buNone/>
            </a:pPr>
            <a:r>
              <a:rPr lang="en-GB" sz="3200">
                <a:solidFill>
                  <a:schemeClr val="tx2"/>
                </a:solidFill>
              </a:rPr>
              <a:t>  various existing email providers.</a:t>
            </a:r>
          </a:p>
          <a:p>
            <a:pPr marL="0" indent="0">
              <a:buNone/>
            </a:pPr>
            <a:endParaRPr lang="en-GB" sz="3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14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2" y="252998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>
                <a:solidFill>
                  <a:schemeClr val="tx2"/>
                </a:solidFill>
              </a:rPr>
              <a:t>Profile Display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B53C-AFA6-4432-A585-8C3212F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179" y="1177063"/>
            <a:ext cx="7846996" cy="4503873"/>
          </a:xfrm>
        </p:spPr>
        <p:txBody>
          <a:bodyPr anchor="ctr">
            <a:normAutofit/>
          </a:bodyPr>
          <a:lstStyle/>
          <a:p>
            <a:r>
              <a:rPr lang="en-GB" sz="3200">
                <a:solidFill>
                  <a:schemeClr val="tx2"/>
                </a:solidFill>
              </a:rPr>
              <a:t>A profile display page will appear for every </a:t>
            </a:r>
          </a:p>
          <a:p>
            <a:pPr marL="0" indent="0">
              <a:buNone/>
            </a:pPr>
            <a:r>
              <a:rPr lang="en-GB" sz="3200">
                <a:solidFill>
                  <a:schemeClr val="tx2"/>
                </a:solidFill>
              </a:rPr>
              <a:t>  successful login.</a:t>
            </a:r>
          </a:p>
          <a:p>
            <a:pPr marL="0" indent="0">
              <a:buNone/>
            </a:pPr>
            <a:endParaRPr lang="en-GB" sz="3200">
              <a:solidFill>
                <a:schemeClr val="tx2"/>
              </a:solidFill>
            </a:endParaRPr>
          </a:p>
          <a:p>
            <a:r>
              <a:rPr lang="en-GB" sz="3200">
                <a:solidFill>
                  <a:schemeClr val="tx2"/>
                </a:solidFill>
              </a:rPr>
              <a:t>Displays the user’s information.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E6DE3FD-5861-4B60-8D10-452BFAB9A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67" y="1627316"/>
            <a:ext cx="2557463" cy="497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1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38953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>
                <a:solidFill>
                  <a:schemeClr val="tx2"/>
                </a:solidFill>
              </a:rPr>
              <a:t>Help Categories Page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24A3708-5E9E-42E3-B9AE-34B20FDA8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8" y="1609066"/>
            <a:ext cx="2629942" cy="500998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C7F3E4-5C91-4DE3-9F2C-7E80EE5C2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950" y="1825625"/>
            <a:ext cx="7943850" cy="4351338"/>
          </a:xfrm>
        </p:spPr>
        <p:txBody>
          <a:bodyPr/>
          <a:lstStyle/>
          <a:p>
            <a:endParaRPr lang="en-GB" sz="3200">
              <a:solidFill>
                <a:schemeClr val="tx2"/>
              </a:solidFill>
            </a:endParaRPr>
          </a:p>
          <a:p>
            <a:r>
              <a:rPr lang="en-GB" sz="3200">
                <a:solidFill>
                  <a:schemeClr val="tx2"/>
                </a:solidFill>
              </a:rPr>
              <a:t>The user will be able to select what help category they’re looking for.</a:t>
            </a:r>
          </a:p>
          <a:p>
            <a:endParaRPr lang="en-GB" sz="3200">
              <a:solidFill>
                <a:schemeClr val="tx2"/>
              </a:solidFill>
            </a:endParaRPr>
          </a:p>
          <a:p>
            <a:r>
              <a:rPr lang="en-GB" sz="3200">
                <a:solidFill>
                  <a:schemeClr val="tx2"/>
                </a:solidFill>
              </a:rPr>
              <a:t>Once the category is chosen they are</a:t>
            </a:r>
          </a:p>
          <a:p>
            <a:pPr marL="0" indent="0">
              <a:buNone/>
            </a:pPr>
            <a:r>
              <a:rPr lang="en-GB" sz="3200">
                <a:solidFill>
                  <a:schemeClr val="tx2"/>
                </a:solidFill>
              </a:rPr>
              <a:t>   forwarded to available experts.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76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10633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>
                <a:solidFill>
                  <a:schemeClr val="tx2"/>
                </a:solidFill>
              </a:rPr>
              <a:t>Available Experts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B53C-AFA6-4432-A585-8C3212F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704" y="2552255"/>
            <a:ext cx="9833548" cy="4494793"/>
          </a:xfrm>
        </p:spPr>
        <p:txBody>
          <a:bodyPr anchor="ctr">
            <a:normAutofit/>
          </a:bodyPr>
          <a:lstStyle/>
          <a:p>
            <a:endParaRPr lang="en-GB">
              <a:solidFill>
                <a:schemeClr val="tx2"/>
              </a:solidFill>
            </a:endParaRPr>
          </a:p>
          <a:p>
            <a:endParaRPr lang="en-GB">
              <a:solidFill>
                <a:schemeClr val="tx2"/>
              </a:solidFill>
            </a:endParaRPr>
          </a:p>
          <a:p>
            <a:endParaRPr lang="en-GB" sz="3200">
              <a:solidFill>
                <a:schemeClr val="tx2"/>
              </a:solidFill>
            </a:endParaRPr>
          </a:p>
          <a:p>
            <a:endParaRPr lang="en-GB" sz="180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picture containing text, meter, parking, outdoor&#10;&#10;Description automatically generated">
            <a:extLst>
              <a:ext uri="{FF2B5EF4-FFF2-40B4-BE49-F238E27FC236}">
                <a16:creationId xmlns:a16="http://schemas.microsoft.com/office/drawing/2014/main" id="{F0702F34-BE6F-4F64-9406-C142E7C62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62" y="1606826"/>
            <a:ext cx="2633074" cy="5015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FC129B-D93A-4328-B1A2-0072A6DF8B59}"/>
              </a:ext>
            </a:extLst>
          </p:cNvPr>
          <p:cNvSpPr txBox="1"/>
          <p:nvPr/>
        </p:nvSpPr>
        <p:spPr>
          <a:xfrm>
            <a:off x="3286528" y="1810033"/>
            <a:ext cx="7705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320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>
                <a:solidFill>
                  <a:schemeClr val="tx2"/>
                </a:solidFill>
              </a:rPr>
              <a:t>A list of experts will be available for the user to choose from.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>
                <a:solidFill>
                  <a:schemeClr val="tx2"/>
                </a:solidFill>
              </a:rPr>
              <a:t>A picture along with the expert’s name will be shown.</a:t>
            </a:r>
          </a:p>
        </p:txBody>
      </p:sp>
    </p:spTree>
    <p:extLst>
      <p:ext uri="{BB962C8B-B14F-4D97-AF65-F5344CB8AC3E}">
        <p14:creationId xmlns:p14="http://schemas.microsoft.com/office/powerpoint/2010/main" val="178384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31229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>
                <a:solidFill>
                  <a:schemeClr val="tx2"/>
                </a:solidFill>
              </a:rPr>
              <a:t>Expert Details Page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close - 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D5D50D1B-FF04-4608-8CB9-1E3E336B1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2" y="1602826"/>
            <a:ext cx="2637273" cy="502394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680E21-223E-4D17-8736-CF3631477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352" y="1775579"/>
            <a:ext cx="8090767" cy="4351338"/>
          </a:xfrm>
        </p:spPr>
        <p:txBody>
          <a:bodyPr>
            <a:normAutofit/>
          </a:bodyPr>
          <a:lstStyle/>
          <a:p>
            <a:endParaRPr lang="en-GB" sz="3200">
              <a:solidFill>
                <a:schemeClr val="tx2"/>
              </a:solidFill>
            </a:endParaRPr>
          </a:p>
          <a:p>
            <a:r>
              <a:rPr lang="en-GB" sz="3200">
                <a:solidFill>
                  <a:schemeClr val="tx2"/>
                </a:solidFill>
              </a:rPr>
              <a:t>When an expert is chosen their availability status is shown. </a:t>
            </a:r>
          </a:p>
          <a:p>
            <a:endParaRPr lang="en-GB" sz="3200">
              <a:solidFill>
                <a:schemeClr val="tx2"/>
              </a:solidFill>
            </a:endParaRPr>
          </a:p>
          <a:p>
            <a:r>
              <a:rPr lang="en-GB" sz="3200">
                <a:solidFill>
                  <a:schemeClr val="tx2"/>
                </a:solidFill>
              </a:rPr>
              <a:t>An option will be available to contact them via text or audio.</a:t>
            </a:r>
          </a:p>
        </p:txBody>
      </p:sp>
    </p:spTree>
    <p:extLst>
      <p:ext uri="{BB962C8B-B14F-4D97-AF65-F5344CB8AC3E}">
        <p14:creationId xmlns:p14="http://schemas.microsoft.com/office/powerpoint/2010/main" val="220411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198015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>
                <a:solidFill>
                  <a:schemeClr val="tx2"/>
                </a:solidFill>
              </a:rPr>
              <a:t>Message Page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16CFF9-87EE-4092-8004-0129E18E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091" y="1828090"/>
            <a:ext cx="771325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3200">
              <a:solidFill>
                <a:schemeClr val="tx2"/>
              </a:solidFill>
            </a:endParaRPr>
          </a:p>
          <a:p>
            <a:r>
              <a:rPr lang="en-GB" sz="3200">
                <a:solidFill>
                  <a:schemeClr val="tx2"/>
                </a:solidFill>
              </a:rPr>
              <a:t>If the user chooses to message instead, a chat box will appear.</a:t>
            </a:r>
            <a:endParaRPr lang="en-GB" sz="3200">
              <a:solidFill>
                <a:schemeClr val="tx2"/>
              </a:solidFill>
              <a:cs typeface="Calibri"/>
            </a:endParaRPr>
          </a:p>
          <a:p>
            <a:endParaRPr lang="en-GB" sz="3200">
              <a:solidFill>
                <a:schemeClr val="tx2"/>
              </a:solidFill>
            </a:endParaRPr>
          </a:p>
          <a:p>
            <a:r>
              <a:rPr lang="en-GB" sz="3200">
                <a:solidFill>
                  <a:schemeClr val="tx2"/>
                </a:solidFill>
              </a:rPr>
              <a:t>Basic functionalities available: </a:t>
            </a:r>
          </a:p>
          <a:p>
            <a:pPr>
              <a:buFontTx/>
              <a:buChar char="-"/>
            </a:pPr>
            <a:r>
              <a:rPr lang="en-GB" sz="2400">
                <a:solidFill>
                  <a:schemeClr val="tx2"/>
                </a:solidFill>
                <a:cs typeface="Calibri"/>
              </a:rPr>
              <a:t>Able to attach files.</a:t>
            </a:r>
          </a:p>
          <a:p>
            <a:pPr>
              <a:buFontTx/>
              <a:buChar char="-"/>
            </a:pPr>
            <a:r>
              <a:rPr lang="en-GB" sz="2400">
                <a:solidFill>
                  <a:schemeClr val="tx2"/>
                </a:solidFill>
              </a:rPr>
              <a:t>Send voice recording.</a:t>
            </a:r>
            <a:endParaRPr lang="en-GB" sz="2400">
              <a:solidFill>
                <a:schemeClr val="tx2"/>
              </a:solidFill>
              <a:cs typeface="Calibri"/>
            </a:endParaRPr>
          </a:p>
          <a:p>
            <a:pPr>
              <a:buFontTx/>
              <a:buChar char="-"/>
            </a:pPr>
            <a:r>
              <a:rPr lang="en-GB" sz="2400">
                <a:solidFill>
                  <a:schemeClr val="tx2"/>
                </a:solidFill>
              </a:rPr>
              <a:t>Send pictures and videos.</a:t>
            </a:r>
            <a:endParaRPr lang="en-GB" sz="2400">
              <a:solidFill>
                <a:schemeClr val="tx2"/>
              </a:solidFill>
              <a:cs typeface="Calibri"/>
            </a:endParaRP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8061D9-880F-4F72-A659-E748660F1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9" y="1568505"/>
            <a:ext cx="2669956" cy="50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2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198015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>
                <a:solidFill>
                  <a:schemeClr val="tx2"/>
                </a:solidFill>
              </a:rPr>
              <a:t>Call Page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AB65FB0-1ED5-4C62-ABF4-6ED4A379E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27" y="1569612"/>
            <a:ext cx="2672144" cy="509037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16CFF9-87EE-4092-8004-0129E18E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091" y="1828090"/>
            <a:ext cx="7713255" cy="4351338"/>
          </a:xfrm>
        </p:spPr>
        <p:txBody>
          <a:bodyPr>
            <a:normAutofit/>
          </a:bodyPr>
          <a:lstStyle/>
          <a:p>
            <a:endParaRPr lang="en-GB" sz="3200">
              <a:solidFill>
                <a:schemeClr val="tx2"/>
              </a:solidFill>
            </a:endParaRPr>
          </a:p>
          <a:p>
            <a:r>
              <a:rPr lang="en-GB" sz="3200">
                <a:solidFill>
                  <a:schemeClr val="tx2"/>
                </a:solidFill>
              </a:rPr>
              <a:t>If the user chooses to call, a call information pop up will appear.</a:t>
            </a:r>
          </a:p>
          <a:p>
            <a:endParaRPr lang="en-GB" sz="3200">
              <a:solidFill>
                <a:schemeClr val="tx2"/>
              </a:solidFill>
            </a:endParaRPr>
          </a:p>
          <a:p>
            <a:r>
              <a:rPr lang="en-GB" sz="3200">
                <a:solidFill>
                  <a:schemeClr val="tx2"/>
                </a:solidFill>
              </a:rPr>
              <a:t>Basic functionalities available: </a:t>
            </a:r>
          </a:p>
          <a:p>
            <a:pPr>
              <a:buFontTx/>
              <a:buChar char="-"/>
            </a:pPr>
            <a:r>
              <a:rPr lang="en-GB" sz="2400">
                <a:solidFill>
                  <a:schemeClr val="tx2"/>
                </a:solidFill>
              </a:rPr>
              <a:t>Mute button</a:t>
            </a:r>
          </a:p>
          <a:p>
            <a:pPr>
              <a:buFontTx/>
              <a:buChar char="-"/>
            </a:pPr>
            <a:r>
              <a:rPr lang="en-GB" sz="2400">
                <a:solidFill>
                  <a:schemeClr val="tx2"/>
                </a:solidFill>
              </a:rPr>
              <a:t>Loudspeaker button</a:t>
            </a:r>
          </a:p>
          <a:p>
            <a:pPr>
              <a:buFontTx/>
              <a:buChar char="-"/>
            </a:pPr>
            <a:r>
              <a:rPr lang="en-GB" sz="2400">
                <a:solidFill>
                  <a:schemeClr val="tx2"/>
                </a:solidFill>
              </a:rPr>
              <a:t>Video button</a:t>
            </a:r>
          </a:p>
        </p:txBody>
      </p:sp>
    </p:spTree>
    <p:extLst>
      <p:ext uri="{BB962C8B-B14F-4D97-AF65-F5344CB8AC3E}">
        <p14:creationId xmlns:p14="http://schemas.microsoft.com/office/powerpoint/2010/main" val="42514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9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Get Help App (Showcase)</vt:lpstr>
      <vt:lpstr>Prototype Design</vt:lpstr>
      <vt:lpstr>Login/Register Page</vt:lpstr>
      <vt:lpstr>Profile Display Page</vt:lpstr>
      <vt:lpstr>Help Categories Page</vt:lpstr>
      <vt:lpstr>Available Experts Page</vt:lpstr>
      <vt:lpstr>Expert Details Page</vt:lpstr>
      <vt:lpstr>Message Page</vt:lpstr>
      <vt:lpstr>Call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Help App</dc:title>
  <dc:creator>D18124618 Salman Al-Samiri</dc:creator>
  <cp:revision>2</cp:revision>
  <dcterms:created xsi:type="dcterms:W3CDTF">2021-02-04T17:47:02Z</dcterms:created>
  <dcterms:modified xsi:type="dcterms:W3CDTF">2021-02-12T14:44:07Z</dcterms:modified>
</cp:coreProperties>
</file>