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70" r:id="rId6"/>
    <p:sldId id="260" r:id="rId7"/>
    <p:sldId id="271" r:id="rId8"/>
    <p:sldId id="261" r:id="rId9"/>
    <p:sldId id="263" r:id="rId10"/>
    <p:sldId id="262" r:id="rId11"/>
    <p:sldId id="264" r:id="rId12"/>
    <p:sldId id="273" r:id="rId13"/>
    <p:sldId id="272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3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001FF-0774-4D6F-B59C-F2BDF43F13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BE6E69-A9CF-4E2C-B640-527B92D025ED}">
      <dgm:prSet/>
      <dgm:spPr/>
      <dgm:t>
        <a:bodyPr/>
        <a:lstStyle/>
        <a:p>
          <a:pPr algn="ctr"/>
          <a:r>
            <a:rPr lang="en-GB" dirty="0"/>
            <a:t>High Level View</a:t>
          </a:r>
          <a:endParaRPr lang="en-US" dirty="0"/>
        </a:p>
      </dgm:t>
    </dgm:pt>
    <dgm:pt modelId="{582CF0D9-AB35-40B4-A2BA-24B709576B7C}" type="parTrans" cxnId="{AFDC90FD-E9D2-4CDD-9EF5-B9B910AC3C63}">
      <dgm:prSet/>
      <dgm:spPr/>
      <dgm:t>
        <a:bodyPr/>
        <a:lstStyle/>
        <a:p>
          <a:endParaRPr lang="en-US"/>
        </a:p>
      </dgm:t>
    </dgm:pt>
    <dgm:pt modelId="{37A852DB-CD21-4604-9879-4C93A0DE41FD}" type="sibTrans" cxnId="{AFDC90FD-E9D2-4CDD-9EF5-B9B910AC3C63}">
      <dgm:prSet/>
      <dgm:spPr/>
      <dgm:t>
        <a:bodyPr/>
        <a:lstStyle/>
        <a:p>
          <a:endParaRPr lang="en-US"/>
        </a:p>
      </dgm:t>
    </dgm:pt>
    <dgm:pt modelId="{5F05DDA0-1860-4A41-BB37-DFEF25FBCBD4}">
      <dgm:prSet/>
      <dgm:spPr/>
      <dgm:t>
        <a:bodyPr/>
        <a:lstStyle/>
        <a:p>
          <a:pPr algn="ctr"/>
          <a:r>
            <a:rPr lang="en-GB" dirty="0"/>
            <a:t>Graphic Design of The App</a:t>
          </a:r>
          <a:endParaRPr lang="en-US" dirty="0"/>
        </a:p>
      </dgm:t>
    </dgm:pt>
    <dgm:pt modelId="{42802150-730A-45A7-8891-46679A1E8DB9}" type="parTrans" cxnId="{244A9881-9BD1-48B6-A7C7-BA7CFDBC6AA7}">
      <dgm:prSet/>
      <dgm:spPr/>
      <dgm:t>
        <a:bodyPr/>
        <a:lstStyle/>
        <a:p>
          <a:endParaRPr lang="en-US"/>
        </a:p>
      </dgm:t>
    </dgm:pt>
    <dgm:pt modelId="{9A49D064-CC23-4CC6-B8F9-4B9B067325F9}" type="sibTrans" cxnId="{244A9881-9BD1-48B6-A7C7-BA7CFDBC6AA7}">
      <dgm:prSet/>
      <dgm:spPr/>
      <dgm:t>
        <a:bodyPr/>
        <a:lstStyle/>
        <a:p>
          <a:endParaRPr lang="en-US"/>
        </a:p>
      </dgm:t>
    </dgm:pt>
    <dgm:pt modelId="{5207E780-8CDF-4F8F-B487-39E040C973E2}">
      <dgm:prSet/>
      <dgm:spPr/>
      <dgm:t>
        <a:bodyPr/>
        <a:lstStyle/>
        <a:p>
          <a:pPr algn="ctr"/>
          <a:r>
            <a:rPr lang="en-GB" dirty="0"/>
            <a:t>Software &amp; Database Design of the App</a:t>
          </a:r>
          <a:endParaRPr lang="en-US" dirty="0"/>
        </a:p>
      </dgm:t>
    </dgm:pt>
    <dgm:pt modelId="{7F951CD3-E51B-450D-B46D-D33EB6875307}" type="parTrans" cxnId="{C884E6A8-8912-48AE-ADAC-951B3FA1F4EF}">
      <dgm:prSet/>
      <dgm:spPr/>
      <dgm:t>
        <a:bodyPr/>
        <a:lstStyle/>
        <a:p>
          <a:endParaRPr lang="en-US"/>
        </a:p>
      </dgm:t>
    </dgm:pt>
    <dgm:pt modelId="{3E1A2063-32CC-499A-8B59-F151CFC91B83}" type="sibTrans" cxnId="{C884E6A8-8912-48AE-ADAC-951B3FA1F4EF}">
      <dgm:prSet/>
      <dgm:spPr/>
      <dgm:t>
        <a:bodyPr/>
        <a:lstStyle/>
        <a:p>
          <a:endParaRPr lang="en-US"/>
        </a:p>
      </dgm:t>
    </dgm:pt>
    <dgm:pt modelId="{4A16A495-FFFB-4E52-83AD-C73F07E29F51}">
      <dgm:prSet/>
      <dgm:spPr/>
      <dgm:t>
        <a:bodyPr/>
        <a:lstStyle/>
        <a:p>
          <a:pPr algn="ctr"/>
          <a:r>
            <a:rPr lang="en-GB" dirty="0"/>
            <a:t>Conclusion</a:t>
          </a:r>
          <a:endParaRPr lang="en-US" dirty="0"/>
        </a:p>
      </dgm:t>
    </dgm:pt>
    <dgm:pt modelId="{27D0E0C2-52D0-44C1-95B4-799A25227BAE}" type="parTrans" cxnId="{43A38E82-4F38-4F6F-A896-244B10909A93}">
      <dgm:prSet/>
      <dgm:spPr/>
      <dgm:t>
        <a:bodyPr/>
        <a:lstStyle/>
        <a:p>
          <a:endParaRPr lang="en-US"/>
        </a:p>
      </dgm:t>
    </dgm:pt>
    <dgm:pt modelId="{4E268C65-0021-49F8-ABB5-432718370C1D}" type="sibTrans" cxnId="{43A38E82-4F38-4F6F-A896-244B10909A93}">
      <dgm:prSet/>
      <dgm:spPr/>
      <dgm:t>
        <a:bodyPr/>
        <a:lstStyle/>
        <a:p>
          <a:endParaRPr lang="en-US"/>
        </a:p>
      </dgm:t>
    </dgm:pt>
    <dgm:pt modelId="{EC86C985-E8BC-49F8-BDCB-E3B67FFD723F}" type="pres">
      <dgm:prSet presAssocID="{4A9001FF-0774-4D6F-B59C-F2BDF43F1361}" presName="linear" presStyleCnt="0">
        <dgm:presLayoutVars>
          <dgm:animLvl val="lvl"/>
          <dgm:resizeHandles val="exact"/>
        </dgm:presLayoutVars>
      </dgm:prSet>
      <dgm:spPr/>
    </dgm:pt>
    <dgm:pt modelId="{56DA8262-DC35-45D6-AC9F-A4158ECEB441}" type="pres">
      <dgm:prSet presAssocID="{A3BE6E69-A9CF-4E2C-B640-527B92D025ED}" presName="parentText" presStyleLbl="node1" presStyleIdx="0" presStyleCnt="4" custLinFactNeighborX="-8824" custLinFactNeighborY="-16080">
        <dgm:presLayoutVars>
          <dgm:chMax val="0"/>
          <dgm:bulletEnabled val="1"/>
        </dgm:presLayoutVars>
      </dgm:prSet>
      <dgm:spPr/>
    </dgm:pt>
    <dgm:pt modelId="{CC37A221-07EF-4821-99D2-50A12C2094B8}" type="pres">
      <dgm:prSet presAssocID="{37A852DB-CD21-4604-9879-4C93A0DE41FD}" presName="spacer" presStyleCnt="0"/>
      <dgm:spPr/>
    </dgm:pt>
    <dgm:pt modelId="{DA86072B-682A-4183-BD96-7CBAD14A6F39}" type="pres">
      <dgm:prSet presAssocID="{5F05DDA0-1860-4A41-BB37-DFEF25FBCB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2A2EC2-8E05-47A9-AAEF-75F66149D06C}" type="pres">
      <dgm:prSet presAssocID="{9A49D064-CC23-4CC6-B8F9-4B9B067325F9}" presName="spacer" presStyleCnt="0"/>
      <dgm:spPr/>
    </dgm:pt>
    <dgm:pt modelId="{554DC27E-68EE-4CB3-A9FB-FAADCD72EB81}" type="pres">
      <dgm:prSet presAssocID="{5207E780-8CDF-4F8F-B487-39E040C973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428ED0E-9BA2-4890-8D71-22FF11697E0A}" type="pres">
      <dgm:prSet presAssocID="{3E1A2063-32CC-499A-8B59-F151CFC91B83}" presName="spacer" presStyleCnt="0"/>
      <dgm:spPr/>
    </dgm:pt>
    <dgm:pt modelId="{84A37E1F-EE8C-4221-AD2A-595C283B2A07}" type="pres">
      <dgm:prSet presAssocID="{4A16A495-FFFB-4E52-83AD-C73F07E29F5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A5E017-6310-41E8-BF0B-C5810E7255B4}" type="presOf" srcId="{5F05DDA0-1860-4A41-BB37-DFEF25FBCBD4}" destId="{DA86072B-682A-4183-BD96-7CBAD14A6F39}" srcOrd="0" destOrd="0" presId="urn:microsoft.com/office/officeart/2005/8/layout/vList2"/>
    <dgm:cxn modelId="{2E7A844C-99FA-49E7-B2A3-CF065E8E4B30}" type="presOf" srcId="{4A9001FF-0774-4D6F-B59C-F2BDF43F1361}" destId="{EC86C985-E8BC-49F8-BDCB-E3B67FFD723F}" srcOrd="0" destOrd="0" presId="urn:microsoft.com/office/officeart/2005/8/layout/vList2"/>
    <dgm:cxn modelId="{0FB5DB7E-5F59-4464-B352-484B3BCD9CCF}" type="presOf" srcId="{4A16A495-FFFB-4E52-83AD-C73F07E29F51}" destId="{84A37E1F-EE8C-4221-AD2A-595C283B2A07}" srcOrd="0" destOrd="0" presId="urn:microsoft.com/office/officeart/2005/8/layout/vList2"/>
    <dgm:cxn modelId="{244A9881-9BD1-48B6-A7C7-BA7CFDBC6AA7}" srcId="{4A9001FF-0774-4D6F-B59C-F2BDF43F1361}" destId="{5F05DDA0-1860-4A41-BB37-DFEF25FBCBD4}" srcOrd="1" destOrd="0" parTransId="{42802150-730A-45A7-8891-46679A1E8DB9}" sibTransId="{9A49D064-CC23-4CC6-B8F9-4B9B067325F9}"/>
    <dgm:cxn modelId="{43A38E82-4F38-4F6F-A896-244B10909A93}" srcId="{4A9001FF-0774-4D6F-B59C-F2BDF43F1361}" destId="{4A16A495-FFFB-4E52-83AD-C73F07E29F51}" srcOrd="3" destOrd="0" parTransId="{27D0E0C2-52D0-44C1-95B4-799A25227BAE}" sibTransId="{4E268C65-0021-49F8-ABB5-432718370C1D}"/>
    <dgm:cxn modelId="{74D72C8E-F60B-43D8-9A1A-5637FDDCB851}" type="presOf" srcId="{A3BE6E69-A9CF-4E2C-B640-527B92D025ED}" destId="{56DA8262-DC35-45D6-AC9F-A4158ECEB441}" srcOrd="0" destOrd="0" presId="urn:microsoft.com/office/officeart/2005/8/layout/vList2"/>
    <dgm:cxn modelId="{C884E6A8-8912-48AE-ADAC-951B3FA1F4EF}" srcId="{4A9001FF-0774-4D6F-B59C-F2BDF43F1361}" destId="{5207E780-8CDF-4F8F-B487-39E040C973E2}" srcOrd="2" destOrd="0" parTransId="{7F951CD3-E51B-450D-B46D-D33EB6875307}" sibTransId="{3E1A2063-32CC-499A-8B59-F151CFC91B83}"/>
    <dgm:cxn modelId="{42ABDAE2-237F-46A2-8624-E7346FA217B0}" type="presOf" srcId="{5207E780-8CDF-4F8F-B487-39E040C973E2}" destId="{554DC27E-68EE-4CB3-A9FB-FAADCD72EB81}" srcOrd="0" destOrd="0" presId="urn:microsoft.com/office/officeart/2005/8/layout/vList2"/>
    <dgm:cxn modelId="{AFDC90FD-E9D2-4CDD-9EF5-B9B910AC3C63}" srcId="{4A9001FF-0774-4D6F-B59C-F2BDF43F1361}" destId="{A3BE6E69-A9CF-4E2C-B640-527B92D025ED}" srcOrd="0" destOrd="0" parTransId="{582CF0D9-AB35-40B4-A2BA-24B709576B7C}" sibTransId="{37A852DB-CD21-4604-9879-4C93A0DE41FD}"/>
    <dgm:cxn modelId="{56F183BD-BC34-4BC3-9346-3204CD3A2272}" type="presParOf" srcId="{EC86C985-E8BC-49F8-BDCB-E3B67FFD723F}" destId="{56DA8262-DC35-45D6-AC9F-A4158ECEB441}" srcOrd="0" destOrd="0" presId="urn:microsoft.com/office/officeart/2005/8/layout/vList2"/>
    <dgm:cxn modelId="{7471588B-D20F-4CAB-9F16-3140271D8B76}" type="presParOf" srcId="{EC86C985-E8BC-49F8-BDCB-E3B67FFD723F}" destId="{CC37A221-07EF-4821-99D2-50A12C2094B8}" srcOrd="1" destOrd="0" presId="urn:microsoft.com/office/officeart/2005/8/layout/vList2"/>
    <dgm:cxn modelId="{6077800B-BC6A-43F5-B2F2-4819256C82F5}" type="presParOf" srcId="{EC86C985-E8BC-49F8-BDCB-E3B67FFD723F}" destId="{DA86072B-682A-4183-BD96-7CBAD14A6F39}" srcOrd="2" destOrd="0" presId="urn:microsoft.com/office/officeart/2005/8/layout/vList2"/>
    <dgm:cxn modelId="{D7BC1747-D5F5-4A44-B959-F2DF29E2AEF0}" type="presParOf" srcId="{EC86C985-E8BC-49F8-BDCB-E3B67FFD723F}" destId="{AF2A2EC2-8E05-47A9-AAEF-75F66149D06C}" srcOrd="3" destOrd="0" presId="urn:microsoft.com/office/officeart/2005/8/layout/vList2"/>
    <dgm:cxn modelId="{BDD0E866-8E4E-4223-96AA-18CCEDB9C462}" type="presParOf" srcId="{EC86C985-E8BC-49F8-BDCB-E3B67FFD723F}" destId="{554DC27E-68EE-4CB3-A9FB-FAADCD72EB81}" srcOrd="4" destOrd="0" presId="urn:microsoft.com/office/officeart/2005/8/layout/vList2"/>
    <dgm:cxn modelId="{DD8AC5AE-5B19-4F77-BE09-7CC4B5023F41}" type="presParOf" srcId="{EC86C985-E8BC-49F8-BDCB-E3B67FFD723F}" destId="{0428ED0E-9BA2-4890-8D71-22FF11697E0A}" srcOrd="5" destOrd="0" presId="urn:microsoft.com/office/officeart/2005/8/layout/vList2"/>
    <dgm:cxn modelId="{BD5959D0-3D06-47FD-BD35-895CD819A754}" type="presParOf" srcId="{EC86C985-E8BC-49F8-BDCB-E3B67FFD723F}" destId="{84A37E1F-EE8C-4221-AD2A-595C283B2A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A8262-DC35-45D6-AC9F-A4158ECEB441}">
      <dsp:nvSpPr>
        <dsp:cNvPr id="0" name=""/>
        <dsp:cNvSpPr/>
      </dsp:nvSpPr>
      <dsp:spPr>
        <a:xfrm>
          <a:off x="0" y="4937"/>
          <a:ext cx="790965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High Level View</a:t>
          </a:r>
          <a:endParaRPr lang="en-US" sz="2000" kern="1200" dirty="0"/>
        </a:p>
      </dsp:txBody>
      <dsp:txXfrm>
        <a:off x="23417" y="28354"/>
        <a:ext cx="7862817" cy="432866"/>
      </dsp:txXfrm>
    </dsp:sp>
    <dsp:sp modelId="{DA86072B-682A-4183-BD96-7CBAD14A6F39}">
      <dsp:nvSpPr>
        <dsp:cNvPr id="0" name=""/>
        <dsp:cNvSpPr/>
      </dsp:nvSpPr>
      <dsp:spPr>
        <a:xfrm>
          <a:off x="0" y="551499"/>
          <a:ext cx="790965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Graphic Design of The App</a:t>
          </a:r>
          <a:endParaRPr lang="en-US" sz="2000" kern="1200" dirty="0"/>
        </a:p>
      </dsp:txBody>
      <dsp:txXfrm>
        <a:off x="23417" y="574916"/>
        <a:ext cx="7862817" cy="432866"/>
      </dsp:txXfrm>
    </dsp:sp>
    <dsp:sp modelId="{554DC27E-68EE-4CB3-A9FB-FAADCD72EB81}">
      <dsp:nvSpPr>
        <dsp:cNvPr id="0" name=""/>
        <dsp:cNvSpPr/>
      </dsp:nvSpPr>
      <dsp:spPr>
        <a:xfrm>
          <a:off x="0" y="1088800"/>
          <a:ext cx="790965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Software &amp; Database Design of the App</a:t>
          </a:r>
          <a:endParaRPr lang="en-US" sz="2000" kern="1200" dirty="0"/>
        </a:p>
      </dsp:txBody>
      <dsp:txXfrm>
        <a:off x="23417" y="1112217"/>
        <a:ext cx="7862817" cy="432866"/>
      </dsp:txXfrm>
    </dsp:sp>
    <dsp:sp modelId="{84A37E1F-EE8C-4221-AD2A-595C283B2A07}">
      <dsp:nvSpPr>
        <dsp:cNvPr id="0" name=""/>
        <dsp:cNvSpPr/>
      </dsp:nvSpPr>
      <dsp:spPr>
        <a:xfrm>
          <a:off x="0" y="1626100"/>
          <a:ext cx="7909651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Conclusion</a:t>
          </a:r>
          <a:endParaRPr lang="en-US" sz="2000" kern="1200" dirty="0"/>
        </a:p>
      </dsp:txBody>
      <dsp:txXfrm>
        <a:off x="23417" y="1649517"/>
        <a:ext cx="7862817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1CAB2-E8C5-4CD1-8A9C-5FB68398548F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3653-D9FA-4EE6-A2C4-E89AA9AE425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07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3653-D9FA-4EE6-A2C4-E89AA9AE425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01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18/02/2021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81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 183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0" name="Group 185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01" name="Freeform: Shape 186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2" name="Freeform: Shape 187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Freeform: Shape 188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459" y="2900197"/>
            <a:ext cx="3396625" cy="733607"/>
          </a:xfrm>
        </p:spPr>
        <p:txBody>
          <a:bodyPr anchor="t">
            <a:normAutofit/>
          </a:bodyPr>
          <a:lstStyle/>
          <a:p>
            <a:pPr algn="l"/>
            <a:r>
              <a:rPr lang="en-GB" sz="4400" b="1" dirty="0">
                <a:solidFill>
                  <a:schemeClr val="tx2"/>
                </a:solidFill>
              </a:rPr>
              <a:t>Get Help App</a:t>
            </a:r>
            <a:endParaRPr lang="en-GB" sz="4400" b="1" dirty="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692" y="4132460"/>
            <a:ext cx="2327417" cy="425066"/>
          </a:xfrm>
        </p:spPr>
        <p:txBody>
          <a:bodyPr anchor="b">
            <a:normAutofit/>
          </a:bodyPr>
          <a:lstStyle/>
          <a:p>
            <a:pPr algn="l"/>
            <a:r>
              <a:rPr lang="en-GB" sz="2000" dirty="0">
                <a:solidFill>
                  <a:schemeClr val="tx2"/>
                </a:solidFill>
              </a:rPr>
              <a:t>By Team Starneo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9F5094EC-6FB2-4F0D-9B8B-58077EDB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3189" r="337" b="2"/>
          <a:stretch/>
        </p:blipFill>
        <p:spPr>
          <a:xfrm>
            <a:off x="6462619" y="994588"/>
            <a:ext cx="4945922" cy="4868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40C71-2759-40A2-95B7-4C8687F19422}"/>
              </a:ext>
            </a:extLst>
          </p:cNvPr>
          <p:cNvSpPr txBox="1"/>
          <p:nvPr/>
        </p:nvSpPr>
        <p:spPr>
          <a:xfrm>
            <a:off x="1150081" y="3556242"/>
            <a:ext cx="265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cs typeface="Calibri Light"/>
              </a:rPr>
              <a:t>Design Defence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9510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Class Diagram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E3F5962-F34E-4D9C-9B5E-0FD30DE1B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851" y="1717902"/>
            <a:ext cx="9691991" cy="45243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44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992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Sequence Diagram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F24290D-75C5-48A8-8DA2-597E8B994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44" y="1828285"/>
            <a:ext cx="7877711" cy="4249094"/>
          </a:xfrm>
        </p:spPr>
      </p:pic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501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992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Sequence Diagram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5368C5-0E1C-426A-880B-809213A58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0" y="1596908"/>
            <a:ext cx="7697279" cy="4580055"/>
          </a:xfrm>
        </p:spPr>
      </p:pic>
    </p:spTree>
    <p:extLst>
      <p:ext uri="{BB962C8B-B14F-4D97-AF65-F5344CB8AC3E}">
        <p14:creationId xmlns:p14="http://schemas.microsoft.com/office/powerpoint/2010/main" val="221036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1992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Sequence Diagram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D18E94-AAAE-4FCD-8BF9-5823E75D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67" y="1661079"/>
            <a:ext cx="8061360" cy="4205927"/>
          </a:xfrm>
        </p:spPr>
      </p:pic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495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5299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Database Design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B4F8BDF-C3D7-4A96-AA79-E99EE47D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08" y="2007062"/>
            <a:ext cx="8886278" cy="3717442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37641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What do we think about the project so far?</a:t>
            </a:r>
          </a:p>
          <a:p>
            <a:r>
              <a:rPr lang="en-GB" sz="2000" dirty="0">
                <a:solidFill>
                  <a:schemeClr val="tx2"/>
                </a:solidFill>
              </a:rPr>
              <a:t>Are we Satisfied with the current design ?</a:t>
            </a:r>
          </a:p>
          <a:p>
            <a:r>
              <a:rPr lang="en-GB" sz="2000" dirty="0">
                <a:solidFill>
                  <a:schemeClr val="tx2"/>
                </a:solidFill>
              </a:rPr>
              <a:t>Where are we going with this?</a:t>
            </a: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>
              <a:solidFill>
                <a:schemeClr val="tx2"/>
              </a:solidFill>
            </a:endParaRPr>
          </a:p>
          <a:p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9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20" y="42935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Q &amp; A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Questions">
            <a:extLst>
              <a:ext uri="{FF2B5EF4-FFF2-40B4-BE49-F238E27FC236}">
                <a16:creationId xmlns:a16="http://schemas.microsoft.com/office/drawing/2014/main" id="{23832DA8-34D0-44DB-84DC-C06861BE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077" y="2184277"/>
            <a:ext cx="3245796" cy="3245796"/>
          </a:xfrm>
        </p:spPr>
      </p:pic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4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482" y="1758392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 </a:t>
            </a:r>
            <a:b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That’s All Folk! </a:t>
            </a:r>
            <a:r>
              <a:rPr lang="en-US" sz="5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17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2" y="19593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4000" b="1" dirty="0">
                <a:solidFill>
                  <a:schemeClr val="tx2"/>
                </a:solidFill>
              </a:rPr>
              <a:t>Introduction</a:t>
            </a:r>
            <a:endParaRPr lang="en-GB" sz="3600" b="1" dirty="0">
              <a:solidFill>
                <a:schemeClr val="tx2"/>
              </a:solidFill>
            </a:endParaRP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84" name="Content Placeholder 2">
            <a:extLst>
              <a:ext uri="{FF2B5EF4-FFF2-40B4-BE49-F238E27FC236}">
                <a16:creationId xmlns:a16="http://schemas.microsoft.com/office/drawing/2014/main" id="{6A8E93D1-CEFD-4B1C-9AF7-A702BC880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991253"/>
              </p:ext>
            </p:extLst>
          </p:nvPr>
        </p:nvGraphicFramePr>
        <p:xfrm>
          <a:off x="2141021" y="2752723"/>
          <a:ext cx="7909651" cy="21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29237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High level Design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184277"/>
            <a:ext cx="9833548" cy="2693976"/>
          </a:xfrm>
        </p:spPr>
        <p:txBody>
          <a:bodyPr>
            <a:normAutofit/>
          </a:bodyPr>
          <a:lstStyle/>
          <a:p>
            <a:endParaRPr lang="en-GB" sz="1800" dirty="0">
              <a:solidFill>
                <a:schemeClr val="tx2"/>
              </a:solidFill>
            </a:endParaRPr>
          </a:p>
          <a:p>
            <a:r>
              <a:rPr lang="en-GB" sz="2400" dirty="0">
                <a:solidFill>
                  <a:schemeClr val="tx2"/>
                </a:solidFill>
              </a:rPr>
              <a:t>How is the app going to function?</a:t>
            </a:r>
          </a:p>
          <a:p>
            <a:r>
              <a:rPr lang="en-GB" sz="2400" dirty="0">
                <a:solidFill>
                  <a:schemeClr val="tx2"/>
                </a:solidFill>
              </a:rPr>
              <a:t>Why was is it changed to the current design?</a:t>
            </a:r>
          </a:p>
          <a:p>
            <a:r>
              <a:rPr lang="en-GB" sz="2400" dirty="0">
                <a:solidFill>
                  <a:schemeClr val="tx2"/>
                </a:solidFill>
              </a:rPr>
              <a:t>Was the Client interaction impactful ?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122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42935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Design Requirements 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296870"/>
            <a:ext cx="9833548" cy="269397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How much did the requirements change?</a:t>
            </a:r>
          </a:p>
          <a:p>
            <a:r>
              <a:rPr lang="en-GB" sz="2400" dirty="0">
                <a:solidFill>
                  <a:schemeClr val="tx2"/>
                </a:solidFill>
              </a:rPr>
              <a:t>What are the main technologies that will be utilised ?</a:t>
            </a:r>
          </a:p>
          <a:p>
            <a:r>
              <a:rPr lang="en-GB" sz="2400" dirty="0">
                <a:solidFill>
                  <a:schemeClr val="tx2"/>
                </a:solidFill>
              </a:rPr>
              <a:t>Has accessibility been taken in consideration ?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97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42" y="29237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Development Methods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2330832"/>
            <a:ext cx="9833548" cy="269397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2"/>
                </a:solidFill>
              </a:rPr>
              <a:t>What do we think so far about Agile methodology ?</a:t>
            </a:r>
          </a:p>
          <a:p>
            <a:r>
              <a:rPr lang="en-GB" sz="2400" dirty="0">
                <a:solidFill>
                  <a:schemeClr val="tx2"/>
                </a:solidFill>
              </a:rPr>
              <a:t>How much did the interaction with the client </a:t>
            </a:r>
            <a:br>
              <a:rPr lang="en-GB" sz="2400" dirty="0">
                <a:solidFill>
                  <a:schemeClr val="tx2"/>
                </a:solidFill>
              </a:rPr>
            </a:br>
            <a:r>
              <a:rPr lang="en-GB" sz="2400" dirty="0">
                <a:solidFill>
                  <a:schemeClr val="tx2"/>
                </a:solidFill>
              </a:rPr>
              <a:t>affect the process of development thus far?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</p:txBody>
      </p: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73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81" y="1571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App XML Map Design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95FE9F52-26A4-4E3A-B0DA-4F1B217A3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20" y="1755386"/>
            <a:ext cx="7634260" cy="44911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30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0271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Prototype Design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E0A935-69FB-4D08-B10A-3D3CE8C35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448" y="1836017"/>
            <a:ext cx="2314575" cy="4010025"/>
          </a:xfrm>
          <a:prstGeom prst="rect">
            <a:avLst/>
          </a:prstGeom>
        </p:spPr>
      </p:pic>
      <p:pic>
        <p:nvPicPr>
          <p:cNvPr id="11" name="Picture 10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EAECBBDE-F3E2-47C2-BE9D-C647748C5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061" y="1844442"/>
            <a:ext cx="2105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0271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Prototype Design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26E7B68-E48D-4C66-8488-FDE1F600B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589" y="1844442"/>
            <a:ext cx="2105025" cy="4010025"/>
          </a:xfrm>
          <a:prstGeom prst="rect">
            <a:avLst/>
          </a:prstGeom>
        </p:spPr>
      </p:pic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FD3A2C-4040-4C83-96D1-5152404F6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88" y="1844442"/>
            <a:ext cx="2105025" cy="4010026"/>
          </a:xfrm>
        </p:spPr>
      </p:pic>
    </p:spTree>
    <p:extLst>
      <p:ext uri="{BB962C8B-B14F-4D97-AF65-F5344CB8AC3E}">
        <p14:creationId xmlns:p14="http://schemas.microsoft.com/office/powerpoint/2010/main" val="292440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4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36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316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b="1" dirty="0">
                <a:solidFill>
                  <a:schemeClr val="tx2"/>
                </a:solidFill>
              </a:rPr>
              <a:t>Use Case Diagram</a:t>
            </a:r>
          </a:p>
        </p:txBody>
      </p:sp>
      <p:grpSp>
        <p:nvGrpSpPr>
          <p:cNvPr id="73" name="Group 3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40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42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44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77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46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DE9A1-9657-449D-BA33-78D1788D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409" y="1537424"/>
            <a:ext cx="60960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73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167</Words>
  <Application>Microsoft Office PowerPoint</Application>
  <PresentationFormat>Widescreen</PresentationFormat>
  <Paragraphs>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Get Help App</vt:lpstr>
      <vt:lpstr>Introduction</vt:lpstr>
      <vt:lpstr>High level Design</vt:lpstr>
      <vt:lpstr>Design Requirements </vt:lpstr>
      <vt:lpstr>Development Methods</vt:lpstr>
      <vt:lpstr>App XML Map Design</vt:lpstr>
      <vt:lpstr>Prototype Design</vt:lpstr>
      <vt:lpstr>Prototype Design</vt:lpstr>
      <vt:lpstr>Use Case Diagram</vt:lpstr>
      <vt:lpstr>Class Diagram</vt:lpstr>
      <vt:lpstr>Sequence Diagram</vt:lpstr>
      <vt:lpstr>Sequence Diagram</vt:lpstr>
      <vt:lpstr>Sequence Diagram</vt:lpstr>
      <vt:lpstr>Database Design</vt:lpstr>
      <vt:lpstr>Conclusion</vt:lpstr>
      <vt:lpstr>Q &amp; A</vt:lpstr>
      <vt:lpstr>Thank You!  That’s All Folk!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D18124618 Salman Al-Samiri</dc:creator>
  <cp:lastModifiedBy>D18124618 Salman Al-Samiri</cp:lastModifiedBy>
  <cp:revision>3</cp:revision>
  <dcterms:created xsi:type="dcterms:W3CDTF">2021-02-18T19:52:18Z</dcterms:created>
  <dcterms:modified xsi:type="dcterms:W3CDTF">2021-02-18T20:30:27Z</dcterms:modified>
</cp:coreProperties>
</file>