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0" r:id="rId9"/>
    <p:sldId id="266" r:id="rId10"/>
    <p:sldId id="267" r:id="rId11"/>
    <p:sldId id="269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ondrea" initials="NC" lastIdx="3" clrIdx="0">
    <p:extLst>
      <p:ext uri="{19B8F6BF-5375-455C-9EA6-DF929625EA0E}">
        <p15:presenceInfo xmlns:p15="http://schemas.microsoft.com/office/powerpoint/2012/main" userId="dda0f74ab98f5c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BDF8-D1CC-4504-8688-979939A50FCE}" v="79" dt="2021-02-03T17:31:27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3T16:56:15.084" idx="3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414-87B5-4F46-8B2E-AE14DD844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CF43-356C-4A0D-9DBD-0C76C8341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405F-C728-45A3-85B8-6C82B715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3BD5-DEDF-4AEA-B49C-0BE673AF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851E-EE94-4299-982A-DDDCB96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6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8D43-91D6-45EE-A140-5357E640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64A6C-65E0-429B-AC65-48C5A4E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6D99-5C5C-49C3-8479-22DFC45A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3980-1C0C-47C8-9AB3-D8A54795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BC48-7FC6-455F-9932-D958B04C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50B79-C1AB-4580-AC68-3F27E5D2F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9E36-22FB-40DD-A5CD-380FE947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087C-A06C-422C-B924-895CBFA9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DECF-46DB-4065-A06E-F0849FAA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6AE4-F7A3-41A6-8ECB-41A42F2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C109-CAA2-436F-8817-F3F2CED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88F8-32F6-4671-A456-F67FAB7D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9476-5082-47CA-8AF9-FA80A12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F347-6BBB-4463-8A63-83030836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441D-DFB4-4C66-97D2-BBD2CD94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4390-633E-45D1-A114-FD19F6DD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D90E-E457-499B-A784-57AC91BA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439A-B6EA-45BD-B073-5A523030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46B5-42F6-44B3-ACF2-5F0B2321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287B-6FC4-4443-A08E-C751A0B9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BB36-993E-4660-BFFE-54BB83C1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D007-5E54-430C-B41B-FC2ACB27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E54C-8393-45D2-B88A-F15E7AC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F25B-8A8A-4FCF-8BD9-3EA41830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A18B-7B7D-4638-8F06-5CF4589E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B61-3DC6-4836-9011-8BB29894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A60F-4F16-4C65-B9B5-3486DEC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32A9-5801-4DFF-B9E6-C56A7D92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FD18A-0C6A-48A3-BE75-5971DC16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69D3D-04FF-4BA6-8E7A-5C6C7DF2B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3E86-A0EB-414C-A5CA-1F67D6EAB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33975-CED2-4CBF-A3D6-D8C64DF4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F3A40-1D69-4768-9101-54757701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E1648-9378-4329-8AAE-C6FAC38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B502-ADE5-4DB2-8C67-ECA60D55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12ED3-01D8-4CAC-88BE-FFF1B918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ACA6B-72CC-4018-8F8E-01836671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31F3-FA2D-4892-BC18-D778ACAA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E0DF9-E37E-4B8F-8EB6-C7F882A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2EC30-1108-4891-8C47-4D24AD04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0057-BDEA-4AFC-826F-D33BB38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3AA-4B64-4B0A-8B07-FF3AFE67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03D8-7982-4C0A-AA01-4ABDDB0C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05CD-F2FC-4052-85E8-446928C4D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7184A-1F37-42AB-945A-6047A5F9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62DE-E0A6-4B56-87B4-10B3F8E2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BB9B6-E56A-46E7-AFE4-3ED37D4A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3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955-1A1D-42F8-9E1D-0C2C9745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6378C-8FDD-4B68-A147-6A93E4205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885E3-CA22-4568-9A57-8F18A9C3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F6E4-046E-4AE9-AEDE-B7E0629E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F6C6-4380-47A0-A4B9-C565B69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0CA0-68DC-441F-83E8-64E4958E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7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07282-68DB-40E5-A04F-69BCE315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BA6C0-DABC-4133-91F4-CE843DE1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1662-B309-40C7-A0DE-4A8F9B4D1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90F4-3035-4CBD-8B6D-0897C0398A94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194D-AEF8-4DD7-846C-53E8CE32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219B-E988-4D62-872A-45BC2820D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1645-CFA3-4FE1-B30A-C5ED1F62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817" y="973859"/>
            <a:ext cx="6840366" cy="2711614"/>
          </a:xfrm>
        </p:spPr>
        <p:txBody>
          <a:bodyPr anchor="b">
            <a:normAutofit/>
          </a:bodyPr>
          <a:lstStyle/>
          <a:p>
            <a:r>
              <a:rPr lang="en-GB" sz="9600" b="1" dirty="0"/>
              <a:t>Get Help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DF12-B6F9-49F7-8BB6-BDF289E4F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0856" y="5006695"/>
            <a:ext cx="5449982" cy="682079"/>
          </a:xfrm>
        </p:spPr>
        <p:txBody>
          <a:bodyPr>
            <a:normAutofit/>
          </a:bodyPr>
          <a:lstStyle/>
          <a:p>
            <a:r>
              <a:rPr lang="en-GB" sz="3600" dirty="0"/>
              <a:t>By Team Starneo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3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68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39404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84122"/>
            <a:ext cx="9833548" cy="4494793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9049615-28C9-46E4-B67E-8B7A4599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93" y="1648924"/>
            <a:ext cx="2539683" cy="25396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0D22BE-5C2B-4A76-8596-C465F3BD7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15" y="3937483"/>
            <a:ext cx="2380041" cy="23800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BBA252-DAEB-4676-9ED1-401595045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17" y="4114798"/>
            <a:ext cx="2539682" cy="25396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05BA33-E9BB-4464-AB23-0D92CD605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5" y="1597125"/>
            <a:ext cx="2904670" cy="29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1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39404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84122"/>
            <a:ext cx="9833548" cy="4494793"/>
          </a:xfrm>
        </p:spPr>
        <p:txBody>
          <a:bodyPr anchor="ctr"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  <a:p>
            <a:endParaRPr lang="en-GB">
              <a:solidFill>
                <a:schemeClr val="tx2"/>
              </a:solidFill>
            </a:endParaRPr>
          </a:p>
          <a:p>
            <a:endParaRPr lang="en-GB" sz="320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53FDB88-A1CE-4304-A566-5A7C769B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24" y="2117936"/>
            <a:ext cx="1792443" cy="179244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28C3A58-F36C-45C0-8E7A-AAEB098DA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37" y="2088874"/>
            <a:ext cx="1792443" cy="179244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56A0438-3B90-46D6-8EA9-F52E5B30F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80" y="4114799"/>
            <a:ext cx="1792443" cy="1792443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B46D5DC-BCE4-4B8A-A4B9-0E5D3D0F1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34" y="2157264"/>
            <a:ext cx="1792443" cy="179244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FAB4F16-2B35-4A68-96BA-0BE9B30FFB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94" y="4179736"/>
            <a:ext cx="1792443" cy="17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7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84122"/>
            <a:ext cx="9833548" cy="4494793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Why choose us speech bubble Royalty Free Vector Image">
            <a:extLst>
              <a:ext uri="{FF2B5EF4-FFF2-40B4-BE49-F238E27FC236}">
                <a16:creationId xmlns:a16="http://schemas.microsoft.com/office/drawing/2014/main" id="{D5E5DAF1-B04D-4287-989A-4BCC579FB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47"/>
          <a:stretch/>
        </p:blipFill>
        <p:spPr bwMode="auto">
          <a:xfrm>
            <a:off x="2870701" y="1092528"/>
            <a:ext cx="6273299" cy="417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2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39404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Any 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84122"/>
            <a:ext cx="9833548" cy="4494793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CBC148-2A63-402D-94CC-4A0E5E74C477}"/>
              </a:ext>
            </a:extLst>
          </p:cNvPr>
          <p:cNvSpPr txBox="1"/>
          <p:nvPr/>
        </p:nvSpPr>
        <p:spPr>
          <a:xfrm>
            <a:off x="1536098" y="2707610"/>
            <a:ext cx="92319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08D313-C09E-4936-9FBA-A55EA340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18" y="1580274"/>
            <a:ext cx="4733148" cy="47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7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704" y="2552255"/>
            <a:ext cx="9833548" cy="4494793"/>
          </a:xfrm>
        </p:spPr>
        <p:txBody>
          <a:bodyPr anchor="ctr">
            <a:normAutofit/>
          </a:bodyPr>
          <a:lstStyle/>
          <a:p>
            <a:r>
              <a:rPr lang="en-GB" sz="3200" dirty="0"/>
              <a:t>Who we are?</a:t>
            </a:r>
          </a:p>
          <a:p>
            <a:endParaRPr lang="en-GB" sz="3200" dirty="0"/>
          </a:p>
          <a:p>
            <a:r>
              <a:rPr lang="en-GB" sz="3200" dirty="0"/>
              <a:t>What are our team roles?</a:t>
            </a:r>
          </a:p>
          <a:p>
            <a:endParaRPr lang="en-GB" sz="3200" dirty="0"/>
          </a:p>
          <a:p>
            <a:r>
              <a:rPr lang="en-GB" sz="3200" dirty="0"/>
              <a:t>Why we chose this app?</a:t>
            </a:r>
          </a:p>
          <a:p>
            <a:endParaRPr lang="en-GB" dirty="0"/>
          </a:p>
          <a:p>
            <a:endParaRPr lang="en-GB" dirty="0"/>
          </a:p>
          <a:p>
            <a:endParaRPr lang="en-GB" sz="3200" dirty="0"/>
          </a:p>
          <a:p>
            <a:endParaRPr lang="en-GB" sz="1800" dirty="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06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Our Logo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A51397-A044-4AA1-A1CB-AC7EBDB0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38" y="1750203"/>
            <a:ext cx="4756216" cy="47291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9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Team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78654"/>
            <a:ext cx="9833548" cy="4494793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335A80BA-DF60-4808-BCFF-2E80B6325F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0538" y="2238375"/>
            <a:ext cx="3590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D339BF-0E63-40CF-B3EA-C313F4B1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14" y="2238375"/>
            <a:ext cx="5919063" cy="392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Team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248" y="4391249"/>
            <a:ext cx="8663192" cy="2552254"/>
          </a:xfrm>
        </p:spPr>
        <p:txBody>
          <a:bodyPr anchor="ctr">
            <a:normAutofit/>
          </a:bodyPr>
          <a:lstStyle/>
          <a:p>
            <a:r>
              <a:rPr lang="en-GB" dirty="0"/>
              <a:t>What are our values?</a:t>
            </a:r>
          </a:p>
          <a:p>
            <a:endParaRPr lang="en-GB" dirty="0"/>
          </a:p>
          <a:p>
            <a:r>
              <a:rPr lang="en-GB" dirty="0"/>
              <a:t>What is our methodology/procedures?</a:t>
            </a:r>
          </a:p>
          <a:p>
            <a:endParaRPr lang="en-GB" dirty="0"/>
          </a:p>
          <a:p>
            <a:r>
              <a:rPr lang="en-GB" dirty="0"/>
              <a:t>What is our motto?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727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Conflict Resolution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032285-390E-42AD-9AC3-77D430633F7B}"/>
              </a:ext>
            </a:extLst>
          </p:cNvPr>
          <p:cNvSpPr txBox="1"/>
          <p:nvPr/>
        </p:nvSpPr>
        <p:spPr>
          <a:xfrm>
            <a:off x="1030444" y="1801139"/>
            <a:ext cx="101308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will potential conflicts or disputes be resolved ?</a:t>
            </a:r>
          </a:p>
          <a:p>
            <a:pPr marL="457200" indent="-457200">
              <a:buFontTx/>
              <a:buChar char="-"/>
            </a:pPr>
            <a:r>
              <a:rPr lang="en-GB" sz="2400" dirty="0"/>
              <a:t>What if a team mate disagrees ?</a:t>
            </a:r>
          </a:p>
          <a:p>
            <a:pPr marL="457200" indent="-457200">
              <a:buFontTx/>
              <a:buChar char="-"/>
            </a:pPr>
            <a:r>
              <a:rPr lang="en-GB" sz="2400" dirty="0"/>
              <a:t>What if a team mate does not choose to participate ?</a:t>
            </a:r>
          </a:p>
          <a:p>
            <a:pPr marL="457200" indent="-457200">
              <a:buFontTx/>
              <a:buChar char="-"/>
            </a:pPr>
            <a:r>
              <a:rPr lang="en-GB" sz="2400" dirty="0"/>
              <a:t>What if a team mate is late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How will final decisions be made when dealing with different opinions ?</a:t>
            </a:r>
          </a:p>
          <a:p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6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Communication Tools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3BB840-E24D-46CA-BA9F-AE20E14864B4}"/>
              </a:ext>
            </a:extLst>
          </p:cNvPr>
          <p:cNvSpPr txBox="1"/>
          <p:nvPr/>
        </p:nvSpPr>
        <p:spPr>
          <a:xfrm>
            <a:off x="1626793" y="1891263"/>
            <a:ext cx="1004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will we be communicating between each other?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472C83-5A5F-4336-9FF6-7F86E5465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25" y="2857486"/>
            <a:ext cx="3172064" cy="31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B09DEA9-2EAC-4449-ACEA-9470D19D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41" y="3013506"/>
            <a:ext cx="2710664" cy="271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8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App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84122"/>
            <a:ext cx="9833548" cy="4494793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CBC148-2A63-402D-94CC-4A0E5E74C477}"/>
              </a:ext>
            </a:extLst>
          </p:cNvPr>
          <p:cNvSpPr txBox="1"/>
          <p:nvPr/>
        </p:nvSpPr>
        <p:spPr>
          <a:xfrm>
            <a:off x="2184971" y="2175806"/>
            <a:ext cx="782175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We chose project 2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What is the app about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Why we chose this app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11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84122"/>
            <a:ext cx="9833548" cy="4494793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CBC148-2A63-402D-94CC-4A0E5E74C477}"/>
              </a:ext>
            </a:extLst>
          </p:cNvPr>
          <p:cNvSpPr txBox="1"/>
          <p:nvPr/>
        </p:nvSpPr>
        <p:spPr>
          <a:xfrm>
            <a:off x="1809563" y="2357062"/>
            <a:ext cx="9512134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What models will we be using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What principles will we be following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0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Get Help App</vt:lpstr>
      <vt:lpstr>Introduction</vt:lpstr>
      <vt:lpstr>Our Logo</vt:lpstr>
      <vt:lpstr>Team Creation</vt:lpstr>
      <vt:lpstr>Team Ideals</vt:lpstr>
      <vt:lpstr>Conflict Resolution</vt:lpstr>
      <vt:lpstr>Communication Tools</vt:lpstr>
      <vt:lpstr>App Selection</vt:lpstr>
      <vt:lpstr>Project Approach</vt:lpstr>
      <vt:lpstr>Functional Requirements</vt:lpstr>
      <vt:lpstr>Non-Functional Requirements</vt:lpstr>
      <vt:lpstr>PowerPoint Presentation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Help App</dc:title>
  <dc:creator>D18124618 Salman Al-Samiri</dc:creator>
  <cp:lastModifiedBy>D18124618 Salman Al-Samiri</cp:lastModifiedBy>
  <cp:revision>7</cp:revision>
  <dcterms:created xsi:type="dcterms:W3CDTF">2021-02-04T17:47:02Z</dcterms:created>
  <dcterms:modified xsi:type="dcterms:W3CDTF">2021-02-04T19:05:36Z</dcterms:modified>
</cp:coreProperties>
</file>