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5CEE0-6735-462A-95C8-8A8BB655F239}" type="doc">
      <dgm:prSet loTypeId="urn:microsoft.com/office/officeart/2005/8/layout/radial1" loCatId="cycle" qsTypeId="urn:microsoft.com/office/officeart/2005/8/quickstyle/3d4" qsCatId="3D" csTypeId="urn:microsoft.com/office/officeart/2005/8/colors/accent3_1" csCatId="accent3" phldr="1"/>
      <dgm:spPr/>
      <dgm:t>
        <a:bodyPr/>
        <a:lstStyle/>
        <a:p>
          <a:endParaRPr lang="bg-BG"/>
        </a:p>
      </dgm:t>
    </dgm:pt>
    <dgm:pt modelId="{ECC08196-3AE0-4D26-89A1-DAC3D7EF5222}">
      <dgm:prSet phldrT="[Text]" custT="1"/>
      <dgm:spPr/>
      <dgm:t>
        <a:bodyPr/>
        <a:lstStyle/>
        <a:p>
          <a:r>
            <a:rPr lang="en-US" sz="2400" dirty="0" smtClean="0"/>
            <a:t>the project</a:t>
          </a:r>
        </a:p>
        <a:p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SOCIAL NETWORK</a:t>
          </a:r>
          <a:endParaRPr lang="bg-BG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7B48EF1-A648-4A2C-871C-FF1DFBCC2173}" type="parTrans" cxnId="{6487D449-3ACC-4472-B8C3-773CDAC36FF9}">
      <dgm:prSet/>
      <dgm:spPr/>
      <dgm:t>
        <a:bodyPr/>
        <a:lstStyle/>
        <a:p>
          <a:endParaRPr lang="bg-BG"/>
        </a:p>
      </dgm:t>
    </dgm:pt>
    <dgm:pt modelId="{71EC3ACB-78F2-4E2C-B90D-EFD46B490C2F}" type="sibTrans" cxnId="{6487D449-3ACC-4472-B8C3-773CDAC36FF9}">
      <dgm:prSet/>
      <dgm:spPr/>
      <dgm:t>
        <a:bodyPr/>
        <a:lstStyle/>
        <a:p>
          <a:endParaRPr lang="bg-BG"/>
        </a:p>
      </dgm:t>
    </dgm:pt>
    <dgm:pt modelId="{AA1C4409-6003-4F1D-A17A-431A4FDAEAF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smtClean="0"/>
            <a:t>the team</a:t>
          </a:r>
        </a:p>
        <a:p>
          <a:r>
            <a: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QUINCE</a:t>
          </a:r>
          <a:endParaRPr lang="bg-BG" sz="3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4CC5151-72E2-4141-B46C-6B81BD2259B0}" type="parTrans" cxnId="{F90267D9-E235-4C5F-BFEE-5953A945C40B}">
      <dgm:prSet/>
      <dgm:spPr/>
      <dgm:t>
        <a:bodyPr/>
        <a:lstStyle/>
        <a:p>
          <a:endParaRPr lang="bg-BG"/>
        </a:p>
      </dgm:t>
    </dgm:pt>
    <dgm:pt modelId="{C056969B-7B3A-40E1-B9AA-E331511955A6}" type="sibTrans" cxnId="{F90267D9-E235-4C5F-BFEE-5953A945C40B}">
      <dgm:prSet/>
      <dgm:spPr/>
      <dgm:t>
        <a:bodyPr/>
        <a:lstStyle/>
        <a:p>
          <a:endParaRPr lang="bg-BG"/>
        </a:p>
      </dgm:t>
    </dgm:pt>
    <dgm:pt modelId="{F90080B8-3390-492F-AA07-A1A095BA0EFD}">
      <dgm:prSet phldrT="[Text]" custT="1"/>
      <dgm:spPr/>
      <dgm:t>
        <a:bodyPr/>
        <a:lstStyle/>
        <a:p>
          <a:r>
            <a:rPr lang="en-US" sz="1700" dirty="0" err="1" smtClean="0"/>
            <a:t>Idmitrov</a:t>
          </a:r>
          <a:r>
            <a:rPr lang="bg-BG" sz="1700" dirty="0" smtClean="0"/>
            <a:t/>
          </a:r>
          <a:br>
            <a:rPr lang="bg-BG" sz="1700" dirty="0" smtClean="0"/>
          </a:br>
          <a:r>
            <a:rPr lang="en-US" sz="1700" dirty="0" smtClean="0"/>
            <a:t/>
          </a:r>
          <a:br>
            <a:rPr lang="en-US" sz="1700" dirty="0" smtClean="0"/>
          </a:br>
          <a:r>
            <a:rPr lang="bg-BG" sz="2000" b="1" dirty="0" smtClean="0"/>
            <a:t>Димитър Димитров</a:t>
          </a:r>
          <a:endParaRPr lang="bg-BG" sz="2000" b="1" dirty="0"/>
        </a:p>
      </dgm:t>
    </dgm:pt>
    <dgm:pt modelId="{190F4661-D477-460C-9869-B86D889FBC17}" type="parTrans" cxnId="{FF8B9FF7-3FC5-4C05-A5C2-BF0F1FA097E8}">
      <dgm:prSet/>
      <dgm:spPr/>
      <dgm:t>
        <a:bodyPr/>
        <a:lstStyle/>
        <a:p>
          <a:endParaRPr lang="bg-BG"/>
        </a:p>
      </dgm:t>
    </dgm:pt>
    <dgm:pt modelId="{CCF82081-5385-4AEB-ADF0-04F07EF6592E}" type="sibTrans" cxnId="{FF8B9FF7-3FC5-4C05-A5C2-BF0F1FA097E8}">
      <dgm:prSet/>
      <dgm:spPr/>
      <dgm:t>
        <a:bodyPr/>
        <a:lstStyle/>
        <a:p>
          <a:endParaRPr lang="bg-BG"/>
        </a:p>
      </dgm:t>
    </dgm:pt>
    <dgm:pt modelId="{1657AD1E-C52B-4F55-A477-08184F450D61}">
      <dgm:prSet phldrT="[Text]"/>
      <dgm:spPr/>
      <dgm:t>
        <a:bodyPr/>
        <a:lstStyle/>
        <a:p>
          <a:endParaRPr lang="bg-BG" dirty="0"/>
        </a:p>
      </dgm:t>
    </dgm:pt>
    <dgm:pt modelId="{6FD7496D-9C27-49C7-AC93-92FC501E858E}" type="parTrans" cxnId="{305B906A-B2C7-4D35-8AAB-AC84B1BEF589}">
      <dgm:prSet/>
      <dgm:spPr/>
      <dgm:t>
        <a:bodyPr/>
        <a:lstStyle/>
        <a:p>
          <a:endParaRPr lang="bg-BG"/>
        </a:p>
      </dgm:t>
    </dgm:pt>
    <dgm:pt modelId="{CEA0FC87-FFFE-4781-9782-FDC49DFEA806}" type="sibTrans" cxnId="{305B906A-B2C7-4D35-8AAB-AC84B1BEF589}">
      <dgm:prSet/>
      <dgm:spPr/>
      <dgm:t>
        <a:bodyPr/>
        <a:lstStyle/>
        <a:p>
          <a:endParaRPr lang="bg-BG"/>
        </a:p>
      </dgm:t>
    </dgm:pt>
    <dgm:pt modelId="{B019AFD8-D6A4-4DD8-B240-D50D00793CE6}">
      <dgm:prSet phldrT="[Text]" custT="1"/>
      <dgm:spPr/>
      <dgm:t>
        <a:bodyPr/>
        <a:lstStyle/>
        <a:p>
          <a:r>
            <a:rPr lang="it-IT" sz="1700" b="0" i="0" dirty="0" smtClean="0">
              <a:effectLst/>
            </a:rPr>
            <a:t>StrahilRuychev</a:t>
          </a:r>
          <a:r>
            <a:rPr lang="bg-BG" sz="1700" b="0" i="0" dirty="0" smtClean="0"/>
            <a:t/>
          </a:r>
          <a:br>
            <a:rPr lang="bg-BG" sz="1700" b="0" i="0" dirty="0" smtClean="0"/>
          </a:br>
          <a:r>
            <a:rPr lang="bg-BG" sz="1700" b="0" i="0" dirty="0" smtClean="0">
              <a:effectLst/>
            </a:rPr>
            <a:t/>
          </a:r>
          <a:br>
            <a:rPr lang="bg-BG" sz="1700" b="0" i="0" dirty="0" smtClean="0">
              <a:effectLst/>
            </a:rPr>
          </a:br>
          <a:r>
            <a:rPr lang="bg-BG" sz="2000" b="1" i="0" dirty="0" smtClean="0">
              <a:effectLst/>
            </a:rPr>
            <a:t>Страхил Руйчев</a:t>
          </a:r>
          <a:endParaRPr lang="bg-BG" sz="2000" b="1" dirty="0">
            <a:effectLst/>
          </a:endParaRPr>
        </a:p>
      </dgm:t>
    </dgm:pt>
    <dgm:pt modelId="{DD8040FE-BA11-498B-AF01-9ED0AB915092}" type="parTrans" cxnId="{524F7821-CAC0-4E41-B581-13D855581179}">
      <dgm:prSet/>
      <dgm:spPr/>
      <dgm:t>
        <a:bodyPr/>
        <a:lstStyle/>
        <a:p>
          <a:endParaRPr lang="bg-BG"/>
        </a:p>
      </dgm:t>
    </dgm:pt>
    <dgm:pt modelId="{42520A1A-FC3B-4FF2-AEF8-D051EE481E9D}" type="sibTrans" cxnId="{524F7821-CAC0-4E41-B581-13D855581179}">
      <dgm:prSet/>
      <dgm:spPr/>
      <dgm:t>
        <a:bodyPr/>
        <a:lstStyle/>
        <a:p>
          <a:endParaRPr lang="bg-BG"/>
        </a:p>
      </dgm:t>
    </dgm:pt>
    <dgm:pt modelId="{7B834463-9F8E-4EBB-9B4F-A05D16AC8E88}">
      <dgm:prSet phldrT="[Text]" custT="1"/>
      <dgm:spPr/>
      <dgm:t>
        <a:bodyPr/>
        <a:lstStyle/>
        <a:p>
          <a:r>
            <a:rPr lang="en-US" sz="17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Nadia.Hristova</a:t>
          </a:r>
          <a:r>
            <a:rPr lang="bg-BG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bg-BG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700" dirty="0" smtClean="0"/>
            <a:t/>
          </a:r>
          <a:br>
            <a:rPr lang="en-US" sz="1700" dirty="0" smtClean="0"/>
          </a:br>
          <a:r>
            <a:rPr lang="bg-BG" sz="2000" b="1" dirty="0" smtClean="0"/>
            <a:t>Надя Христова</a:t>
          </a:r>
          <a:endParaRPr lang="bg-BG" sz="2000" b="1" dirty="0"/>
        </a:p>
      </dgm:t>
    </dgm:pt>
    <dgm:pt modelId="{BF7A50AC-BE66-4CFB-AC57-994D63E26266}" type="parTrans" cxnId="{726D7F22-1CEA-4E70-9479-DEC6E077342B}">
      <dgm:prSet/>
      <dgm:spPr/>
      <dgm:t>
        <a:bodyPr/>
        <a:lstStyle/>
        <a:p>
          <a:endParaRPr lang="bg-BG"/>
        </a:p>
      </dgm:t>
    </dgm:pt>
    <dgm:pt modelId="{9F47B5B2-350D-4A77-A65D-C7D43A3E0699}" type="sibTrans" cxnId="{726D7F22-1CEA-4E70-9479-DEC6E077342B}">
      <dgm:prSet/>
      <dgm:spPr/>
      <dgm:t>
        <a:bodyPr/>
        <a:lstStyle/>
        <a:p>
          <a:endParaRPr lang="bg-BG"/>
        </a:p>
      </dgm:t>
    </dgm:pt>
    <dgm:pt modelId="{9F5553A1-182E-4F78-946A-2EBFFFA37D18}">
      <dgm:prSet phldrT="[Text]" custT="1"/>
      <dgm:spPr/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pepster</a:t>
          </a:r>
          <a:r>
            <a:rPr lang="bg-BG" sz="1700" dirty="0" smtClean="0"/>
            <a:t/>
          </a:r>
          <a:br>
            <a:rPr lang="bg-BG" sz="1700" dirty="0" smtClean="0"/>
          </a:br>
          <a:r>
            <a:rPr lang="en-US" sz="1700" dirty="0" smtClean="0"/>
            <a:t/>
          </a:r>
          <a:br>
            <a:rPr lang="en-US" sz="1700" dirty="0" smtClean="0"/>
          </a:br>
          <a:r>
            <a:rPr lang="bg-BG" sz="2000" b="1" dirty="0" smtClean="0"/>
            <a:t>Пламена Георгиева</a:t>
          </a:r>
          <a:endParaRPr lang="bg-BG" sz="2000" b="1" dirty="0"/>
        </a:p>
      </dgm:t>
    </dgm:pt>
    <dgm:pt modelId="{8CFB6EB0-66B9-47BB-AE6B-63C7D695278E}" type="parTrans" cxnId="{EE1E8BC1-3769-45D7-B9A9-4BE740165CB3}">
      <dgm:prSet/>
      <dgm:spPr/>
      <dgm:t>
        <a:bodyPr/>
        <a:lstStyle/>
        <a:p>
          <a:endParaRPr lang="bg-BG"/>
        </a:p>
      </dgm:t>
    </dgm:pt>
    <dgm:pt modelId="{95C9F946-7602-4058-83ED-CD11B01BA7AD}" type="sibTrans" cxnId="{EE1E8BC1-3769-45D7-B9A9-4BE740165CB3}">
      <dgm:prSet/>
      <dgm:spPr/>
      <dgm:t>
        <a:bodyPr/>
        <a:lstStyle/>
        <a:p>
          <a:endParaRPr lang="bg-BG"/>
        </a:p>
      </dgm:t>
    </dgm:pt>
    <dgm:pt modelId="{CDFB73E8-D32D-4810-BC3C-9D972680A4AF}">
      <dgm:prSet phldrT="[Text]" custT="1"/>
      <dgm:spPr/>
      <dgm:t>
        <a:bodyPr/>
        <a:lstStyle/>
        <a:p>
          <a:r>
            <a:rPr lang="it-IT" sz="1700" b="0" i="0" u="none" dirty="0" smtClean="0"/>
            <a:t>Asyamincheva</a:t>
          </a:r>
          <a:r>
            <a:rPr lang="bg-BG" sz="1700" b="0" i="0" u="none" dirty="0" smtClean="0"/>
            <a:t/>
          </a:r>
          <a:br>
            <a:rPr lang="bg-BG" sz="1700" b="0" i="0" u="none" dirty="0" smtClean="0"/>
          </a:br>
          <a:r>
            <a:rPr lang="bg-BG" sz="2000" b="0" i="0" u="none" dirty="0" smtClean="0"/>
            <a:t/>
          </a:r>
          <a:br>
            <a:rPr lang="bg-BG" sz="2000" b="0" i="0" u="none" dirty="0" smtClean="0"/>
          </a:br>
          <a:r>
            <a:rPr lang="bg-BG" sz="2000" b="1" i="0" u="none" dirty="0" smtClean="0"/>
            <a:t>Ася Минчева</a:t>
          </a:r>
          <a:endParaRPr lang="bg-BG" sz="2000" b="1" dirty="0"/>
        </a:p>
      </dgm:t>
    </dgm:pt>
    <dgm:pt modelId="{5A1C5ABD-0E7E-45E0-BF7A-25C3803FBA50}" type="parTrans" cxnId="{FF655FFB-937B-4A8D-8072-DFE050D4F5FE}">
      <dgm:prSet/>
      <dgm:spPr/>
      <dgm:t>
        <a:bodyPr/>
        <a:lstStyle/>
        <a:p>
          <a:endParaRPr lang="bg-BG"/>
        </a:p>
      </dgm:t>
    </dgm:pt>
    <dgm:pt modelId="{BF48D683-8E4A-484A-82CF-735342235CFE}" type="sibTrans" cxnId="{FF655FFB-937B-4A8D-8072-DFE050D4F5FE}">
      <dgm:prSet/>
      <dgm:spPr/>
      <dgm:t>
        <a:bodyPr/>
        <a:lstStyle/>
        <a:p>
          <a:endParaRPr lang="bg-BG"/>
        </a:p>
      </dgm:t>
    </dgm:pt>
    <dgm:pt modelId="{8238493E-3AB0-4C21-B124-9DFC79601BAE}" type="pres">
      <dgm:prSet presAssocID="{A425CEE0-6735-462A-95C8-8A8BB655F23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234899-CF22-47FA-9783-129CC8BA6796}" type="pres">
      <dgm:prSet presAssocID="{ECC08196-3AE0-4D26-89A1-DAC3D7EF5222}" presName="centerShape" presStyleLbl="node0" presStyleIdx="0" presStyleCnt="1" custScaleX="159006" custScaleY="149509"/>
      <dgm:spPr/>
      <dgm:t>
        <a:bodyPr/>
        <a:lstStyle/>
        <a:p>
          <a:endParaRPr lang="bg-BG"/>
        </a:p>
      </dgm:t>
    </dgm:pt>
    <dgm:pt modelId="{B87CDFF9-0E62-409B-8EFE-E1D2296B64C4}" type="pres">
      <dgm:prSet presAssocID="{74CC5151-72E2-4141-B46C-6B81BD2259B0}" presName="Name9" presStyleLbl="parChTrans1D2" presStyleIdx="0" presStyleCnt="6"/>
      <dgm:spPr/>
    </dgm:pt>
    <dgm:pt modelId="{E6ECCD38-EA71-4B09-BE57-C6674CF82653}" type="pres">
      <dgm:prSet presAssocID="{74CC5151-72E2-4141-B46C-6B81BD2259B0}" presName="connTx" presStyleLbl="parChTrans1D2" presStyleIdx="0" presStyleCnt="6"/>
      <dgm:spPr/>
    </dgm:pt>
    <dgm:pt modelId="{3277749A-7908-4A40-BC4F-75C95F3C7754}" type="pres">
      <dgm:prSet presAssocID="{AA1C4409-6003-4F1D-A17A-431A4FDAEAFB}" presName="node" presStyleLbl="node1" presStyleIdx="0" presStyleCnt="6" custScaleX="125745" custScaleY="115838" custRadScaleRad="158613" custRadScaleInc="18415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E785077-0E30-442E-B791-CE1FB9E8F3F8}" type="pres">
      <dgm:prSet presAssocID="{5A1C5ABD-0E7E-45E0-BF7A-25C3803FBA50}" presName="Name9" presStyleLbl="parChTrans1D2" presStyleIdx="1" presStyleCnt="6"/>
      <dgm:spPr/>
    </dgm:pt>
    <dgm:pt modelId="{A1DB27A0-3D45-4B4F-BC57-F5EF50854F81}" type="pres">
      <dgm:prSet presAssocID="{5A1C5ABD-0E7E-45E0-BF7A-25C3803FBA50}" presName="connTx" presStyleLbl="parChTrans1D2" presStyleIdx="1" presStyleCnt="6"/>
      <dgm:spPr/>
    </dgm:pt>
    <dgm:pt modelId="{704ED5A7-FBE3-4A61-BFC7-31CB4F060572}" type="pres">
      <dgm:prSet presAssocID="{CDFB73E8-D32D-4810-BC3C-9D972680A4AF}" presName="node" presStyleLbl="node1" presStyleIdx="1" presStyleCnt="6" custRadScaleRad="154098" custRadScaleInc="155488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2235DA2-D68C-43B6-BB1A-A5115252EC43}" type="pres">
      <dgm:prSet presAssocID="{190F4661-D477-460C-9869-B86D889FBC17}" presName="Name9" presStyleLbl="parChTrans1D2" presStyleIdx="2" presStyleCnt="6"/>
      <dgm:spPr/>
    </dgm:pt>
    <dgm:pt modelId="{F87C8B0D-103A-4F99-BD6F-7EBBE2364BB4}" type="pres">
      <dgm:prSet presAssocID="{190F4661-D477-460C-9869-B86D889FBC17}" presName="connTx" presStyleLbl="parChTrans1D2" presStyleIdx="2" presStyleCnt="6"/>
      <dgm:spPr/>
    </dgm:pt>
    <dgm:pt modelId="{B6FFD7B3-DDE7-4CAD-A102-C48CB538616C}" type="pres">
      <dgm:prSet presAssocID="{F90080B8-3390-492F-AA07-A1A095BA0EFD}" presName="node" presStyleLbl="node1" presStyleIdx="2" presStyleCnt="6" custRadScaleRad="107612" custRadScaleInc="119057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6BD1D4E2-4BEA-4E09-B076-9CDFA45BE5BE}" type="pres">
      <dgm:prSet presAssocID="{BF7A50AC-BE66-4CFB-AC57-994D63E26266}" presName="Name9" presStyleLbl="parChTrans1D2" presStyleIdx="3" presStyleCnt="6"/>
      <dgm:spPr/>
    </dgm:pt>
    <dgm:pt modelId="{D3288FCF-EC85-4E66-AB7B-A7B1A5900F4A}" type="pres">
      <dgm:prSet presAssocID="{BF7A50AC-BE66-4CFB-AC57-994D63E26266}" presName="connTx" presStyleLbl="parChTrans1D2" presStyleIdx="3" presStyleCnt="6"/>
      <dgm:spPr/>
    </dgm:pt>
    <dgm:pt modelId="{F99845E8-B60A-4F3B-8455-B76F3537EE9A}" type="pres">
      <dgm:prSet presAssocID="{7B834463-9F8E-4EBB-9B4F-A05D16AC8E88}" presName="node" presStyleLbl="node1" presStyleIdx="3" presStyleCnt="6" custRadScaleRad="145975" custRadScaleInc="159269">
        <dgm:presLayoutVars>
          <dgm:bulletEnabled val="1"/>
        </dgm:presLayoutVars>
      </dgm:prSet>
      <dgm:spPr/>
    </dgm:pt>
    <dgm:pt modelId="{13AAA026-965F-48A1-B879-B7A38D0CC7AA}" type="pres">
      <dgm:prSet presAssocID="{8CFB6EB0-66B9-47BB-AE6B-63C7D695278E}" presName="Name9" presStyleLbl="parChTrans1D2" presStyleIdx="4" presStyleCnt="6"/>
      <dgm:spPr/>
    </dgm:pt>
    <dgm:pt modelId="{0B22F08B-EF9A-4630-BAB2-7E8F425CCE59}" type="pres">
      <dgm:prSet presAssocID="{8CFB6EB0-66B9-47BB-AE6B-63C7D695278E}" presName="connTx" presStyleLbl="parChTrans1D2" presStyleIdx="4" presStyleCnt="6"/>
      <dgm:spPr/>
    </dgm:pt>
    <dgm:pt modelId="{47672374-CCCA-45C0-AB54-7ADE4A029778}" type="pres">
      <dgm:prSet presAssocID="{9F5553A1-182E-4F78-946A-2EBFFFA37D18}" presName="node" presStyleLbl="node1" presStyleIdx="4" presStyleCnt="6" custRadScaleRad="148346" custRadScaleInc="11864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A325F7C9-938B-4968-A6F8-650E2C833E05}" type="pres">
      <dgm:prSet presAssocID="{DD8040FE-BA11-498B-AF01-9ED0AB915092}" presName="Name9" presStyleLbl="parChTrans1D2" presStyleIdx="5" presStyleCnt="6"/>
      <dgm:spPr/>
    </dgm:pt>
    <dgm:pt modelId="{3B23CB7E-4A6F-489F-B445-2F69A28418AF}" type="pres">
      <dgm:prSet presAssocID="{DD8040FE-BA11-498B-AF01-9ED0AB915092}" presName="connTx" presStyleLbl="parChTrans1D2" presStyleIdx="5" presStyleCnt="6"/>
      <dgm:spPr/>
    </dgm:pt>
    <dgm:pt modelId="{3A20DBEE-A7D1-4E28-AD95-505F528A0ABE}" type="pres">
      <dgm:prSet presAssocID="{B019AFD8-D6A4-4DD8-B240-D50D00793CE6}" presName="node" presStyleLbl="node1" presStyleIdx="5" presStyleCnt="6" custRadScaleRad="125515" custRadScaleInc="86981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70D3970B-DAAB-46ED-8CD5-DA40D058992A}" type="presOf" srcId="{ECC08196-3AE0-4D26-89A1-DAC3D7EF5222}" destId="{CF234899-CF22-47FA-9783-129CC8BA6796}" srcOrd="0" destOrd="0" presId="urn:microsoft.com/office/officeart/2005/8/layout/radial1"/>
    <dgm:cxn modelId="{243F3AA7-AC5A-4B96-A13E-C73EC7881867}" type="presOf" srcId="{5A1C5ABD-0E7E-45E0-BF7A-25C3803FBA50}" destId="{7E785077-0E30-442E-B791-CE1FB9E8F3F8}" srcOrd="0" destOrd="0" presId="urn:microsoft.com/office/officeart/2005/8/layout/radial1"/>
    <dgm:cxn modelId="{FF655FFB-937B-4A8D-8072-DFE050D4F5FE}" srcId="{ECC08196-3AE0-4D26-89A1-DAC3D7EF5222}" destId="{CDFB73E8-D32D-4810-BC3C-9D972680A4AF}" srcOrd="1" destOrd="0" parTransId="{5A1C5ABD-0E7E-45E0-BF7A-25C3803FBA50}" sibTransId="{BF48D683-8E4A-484A-82CF-735342235CFE}"/>
    <dgm:cxn modelId="{9647004E-6D0B-444E-A377-94E8A0E4ECF6}" type="presOf" srcId="{8CFB6EB0-66B9-47BB-AE6B-63C7D695278E}" destId="{13AAA026-965F-48A1-B879-B7A38D0CC7AA}" srcOrd="0" destOrd="0" presId="urn:microsoft.com/office/officeart/2005/8/layout/radial1"/>
    <dgm:cxn modelId="{F90267D9-E235-4C5F-BFEE-5953A945C40B}" srcId="{ECC08196-3AE0-4D26-89A1-DAC3D7EF5222}" destId="{AA1C4409-6003-4F1D-A17A-431A4FDAEAFB}" srcOrd="0" destOrd="0" parTransId="{74CC5151-72E2-4141-B46C-6B81BD2259B0}" sibTransId="{C056969B-7B3A-40E1-B9AA-E331511955A6}"/>
    <dgm:cxn modelId="{BAC2BAF3-9EF9-47BE-BF6F-FC026588303D}" type="presOf" srcId="{9F5553A1-182E-4F78-946A-2EBFFFA37D18}" destId="{47672374-CCCA-45C0-AB54-7ADE4A029778}" srcOrd="0" destOrd="0" presId="urn:microsoft.com/office/officeart/2005/8/layout/radial1"/>
    <dgm:cxn modelId="{6487D449-3ACC-4472-B8C3-773CDAC36FF9}" srcId="{A425CEE0-6735-462A-95C8-8A8BB655F239}" destId="{ECC08196-3AE0-4D26-89A1-DAC3D7EF5222}" srcOrd="0" destOrd="0" parTransId="{E7B48EF1-A648-4A2C-871C-FF1DFBCC2173}" sibTransId="{71EC3ACB-78F2-4E2C-B90D-EFD46B490C2F}"/>
    <dgm:cxn modelId="{EE1E8BC1-3769-45D7-B9A9-4BE740165CB3}" srcId="{ECC08196-3AE0-4D26-89A1-DAC3D7EF5222}" destId="{9F5553A1-182E-4F78-946A-2EBFFFA37D18}" srcOrd="4" destOrd="0" parTransId="{8CFB6EB0-66B9-47BB-AE6B-63C7D695278E}" sibTransId="{95C9F946-7602-4058-83ED-CD11B01BA7AD}"/>
    <dgm:cxn modelId="{FF8B9FF7-3FC5-4C05-A5C2-BF0F1FA097E8}" srcId="{ECC08196-3AE0-4D26-89A1-DAC3D7EF5222}" destId="{F90080B8-3390-492F-AA07-A1A095BA0EFD}" srcOrd="2" destOrd="0" parTransId="{190F4661-D477-460C-9869-B86D889FBC17}" sibTransId="{CCF82081-5385-4AEB-ADF0-04F07EF6592E}"/>
    <dgm:cxn modelId="{7737FC9C-77B1-469B-A2B6-B2C0495625E5}" type="presOf" srcId="{F90080B8-3390-492F-AA07-A1A095BA0EFD}" destId="{B6FFD7B3-DDE7-4CAD-A102-C48CB538616C}" srcOrd="0" destOrd="0" presId="urn:microsoft.com/office/officeart/2005/8/layout/radial1"/>
    <dgm:cxn modelId="{6C6AC402-7CF3-4FFD-B72C-FBFE61D06BCA}" type="presOf" srcId="{A425CEE0-6735-462A-95C8-8A8BB655F239}" destId="{8238493E-3AB0-4C21-B124-9DFC79601BAE}" srcOrd="0" destOrd="0" presId="urn:microsoft.com/office/officeart/2005/8/layout/radial1"/>
    <dgm:cxn modelId="{45A0669A-A3A6-4EF4-A7D4-3096A29136BF}" type="presOf" srcId="{5A1C5ABD-0E7E-45E0-BF7A-25C3803FBA50}" destId="{A1DB27A0-3D45-4B4F-BC57-F5EF50854F81}" srcOrd="1" destOrd="0" presId="urn:microsoft.com/office/officeart/2005/8/layout/radial1"/>
    <dgm:cxn modelId="{33FBBCC3-10ED-4401-8B44-6C82CB2DA1ED}" type="presOf" srcId="{190F4661-D477-460C-9869-B86D889FBC17}" destId="{F87C8B0D-103A-4F99-BD6F-7EBBE2364BB4}" srcOrd="1" destOrd="0" presId="urn:microsoft.com/office/officeart/2005/8/layout/radial1"/>
    <dgm:cxn modelId="{1286DFEF-6AE6-47B8-B7CB-B3816DFA8C52}" type="presOf" srcId="{BF7A50AC-BE66-4CFB-AC57-994D63E26266}" destId="{6BD1D4E2-4BEA-4E09-B076-9CDFA45BE5BE}" srcOrd="0" destOrd="0" presId="urn:microsoft.com/office/officeart/2005/8/layout/radial1"/>
    <dgm:cxn modelId="{305B906A-B2C7-4D35-8AAB-AC84B1BEF589}" srcId="{A425CEE0-6735-462A-95C8-8A8BB655F239}" destId="{1657AD1E-C52B-4F55-A477-08184F450D61}" srcOrd="1" destOrd="0" parTransId="{6FD7496D-9C27-49C7-AC93-92FC501E858E}" sibTransId="{CEA0FC87-FFFE-4781-9782-FDC49DFEA806}"/>
    <dgm:cxn modelId="{EC7132DA-B77A-4892-BB92-D4273B4A9616}" type="presOf" srcId="{74CC5151-72E2-4141-B46C-6B81BD2259B0}" destId="{E6ECCD38-EA71-4B09-BE57-C6674CF82653}" srcOrd="1" destOrd="0" presId="urn:microsoft.com/office/officeart/2005/8/layout/radial1"/>
    <dgm:cxn modelId="{08E5AB57-315D-4D26-B923-706A9DC75A78}" type="presOf" srcId="{190F4661-D477-460C-9869-B86D889FBC17}" destId="{E2235DA2-D68C-43B6-BB1A-A5115252EC43}" srcOrd="0" destOrd="0" presId="urn:microsoft.com/office/officeart/2005/8/layout/radial1"/>
    <dgm:cxn modelId="{F402819F-F124-420E-8482-5BF9CDF3CDDF}" type="presOf" srcId="{DD8040FE-BA11-498B-AF01-9ED0AB915092}" destId="{3B23CB7E-4A6F-489F-B445-2F69A28418AF}" srcOrd="1" destOrd="0" presId="urn:microsoft.com/office/officeart/2005/8/layout/radial1"/>
    <dgm:cxn modelId="{0BDA37FA-44BC-4869-AA35-467051AD53ED}" type="presOf" srcId="{BF7A50AC-BE66-4CFB-AC57-994D63E26266}" destId="{D3288FCF-EC85-4E66-AB7B-A7B1A5900F4A}" srcOrd="1" destOrd="0" presId="urn:microsoft.com/office/officeart/2005/8/layout/radial1"/>
    <dgm:cxn modelId="{64248DB5-9AA3-4DE8-9706-5BFBD7820541}" type="presOf" srcId="{DD8040FE-BA11-498B-AF01-9ED0AB915092}" destId="{A325F7C9-938B-4968-A6F8-650E2C833E05}" srcOrd="0" destOrd="0" presId="urn:microsoft.com/office/officeart/2005/8/layout/radial1"/>
    <dgm:cxn modelId="{30112A72-64FE-4665-BFBD-55C6E908A6AF}" type="presOf" srcId="{74CC5151-72E2-4141-B46C-6B81BD2259B0}" destId="{B87CDFF9-0E62-409B-8EFE-E1D2296B64C4}" srcOrd="0" destOrd="0" presId="urn:microsoft.com/office/officeart/2005/8/layout/radial1"/>
    <dgm:cxn modelId="{BE91B3EA-03D4-4FF2-871B-EB58EED6A51A}" type="presOf" srcId="{AA1C4409-6003-4F1D-A17A-431A4FDAEAFB}" destId="{3277749A-7908-4A40-BC4F-75C95F3C7754}" srcOrd="0" destOrd="0" presId="urn:microsoft.com/office/officeart/2005/8/layout/radial1"/>
    <dgm:cxn modelId="{726D7F22-1CEA-4E70-9479-DEC6E077342B}" srcId="{ECC08196-3AE0-4D26-89A1-DAC3D7EF5222}" destId="{7B834463-9F8E-4EBB-9B4F-A05D16AC8E88}" srcOrd="3" destOrd="0" parTransId="{BF7A50AC-BE66-4CFB-AC57-994D63E26266}" sibTransId="{9F47B5B2-350D-4A77-A65D-C7D43A3E0699}"/>
    <dgm:cxn modelId="{7A68FC42-F063-47F0-A81B-8781333BC006}" type="presOf" srcId="{CDFB73E8-D32D-4810-BC3C-9D972680A4AF}" destId="{704ED5A7-FBE3-4A61-BFC7-31CB4F060572}" srcOrd="0" destOrd="0" presId="urn:microsoft.com/office/officeart/2005/8/layout/radial1"/>
    <dgm:cxn modelId="{B5AE7091-1B3B-41E3-8839-95042D2FDCB1}" type="presOf" srcId="{B019AFD8-D6A4-4DD8-B240-D50D00793CE6}" destId="{3A20DBEE-A7D1-4E28-AD95-505F528A0ABE}" srcOrd="0" destOrd="0" presId="urn:microsoft.com/office/officeart/2005/8/layout/radial1"/>
    <dgm:cxn modelId="{524F7821-CAC0-4E41-B581-13D855581179}" srcId="{ECC08196-3AE0-4D26-89A1-DAC3D7EF5222}" destId="{B019AFD8-D6A4-4DD8-B240-D50D00793CE6}" srcOrd="5" destOrd="0" parTransId="{DD8040FE-BA11-498B-AF01-9ED0AB915092}" sibTransId="{42520A1A-FC3B-4FF2-AEF8-D051EE481E9D}"/>
    <dgm:cxn modelId="{895D794A-6F72-4AA2-AA1F-EE3AB30B3A79}" type="presOf" srcId="{7B834463-9F8E-4EBB-9B4F-A05D16AC8E88}" destId="{F99845E8-B60A-4F3B-8455-B76F3537EE9A}" srcOrd="0" destOrd="0" presId="urn:microsoft.com/office/officeart/2005/8/layout/radial1"/>
    <dgm:cxn modelId="{C9223A97-FB11-48A1-95BA-A789044E10DF}" type="presOf" srcId="{8CFB6EB0-66B9-47BB-AE6B-63C7D695278E}" destId="{0B22F08B-EF9A-4630-BAB2-7E8F425CCE59}" srcOrd="1" destOrd="0" presId="urn:microsoft.com/office/officeart/2005/8/layout/radial1"/>
    <dgm:cxn modelId="{ACA753DC-3ADE-4DF6-A506-6B863178311C}" type="presParOf" srcId="{8238493E-3AB0-4C21-B124-9DFC79601BAE}" destId="{CF234899-CF22-47FA-9783-129CC8BA6796}" srcOrd="0" destOrd="0" presId="urn:microsoft.com/office/officeart/2005/8/layout/radial1"/>
    <dgm:cxn modelId="{D0F3AAF6-25D0-4213-999A-85766CF7FC45}" type="presParOf" srcId="{8238493E-3AB0-4C21-B124-9DFC79601BAE}" destId="{B87CDFF9-0E62-409B-8EFE-E1D2296B64C4}" srcOrd="1" destOrd="0" presId="urn:microsoft.com/office/officeart/2005/8/layout/radial1"/>
    <dgm:cxn modelId="{BC5B590D-CDA1-4980-817D-C9E41EBF2511}" type="presParOf" srcId="{B87CDFF9-0E62-409B-8EFE-E1D2296B64C4}" destId="{E6ECCD38-EA71-4B09-BE57-C6674CF82653}" srcOrd="0" destOrd="0" presId="urn:microsoft.com/office/officeart/2005/8/layout/radial1"/>
    <dgm:cxn modelId="{8F8952C2-96EB-4D95-8931-14DF9F7E97BA}" type="presParOf" srcId="{8238493E-3AB0-4C21-B124-9DFC79601BAE}" destId="{3277749A-7908-4A40-BC4F-75C95F3C7754}" srcOrd="2" destOrd="0" presId="urn:microsoft.com/office/officeart/2005/8/layout/radial1"/>
    <dgm:cxn modelId="{F21E1144-81D4-4FB0-99A0-86F7058F4526}" type="presParOf" srcId="{8238493E-3AB0-4C21-B124-9DFC79601BAE}" destId="{7E785077-0E30-442E-B791-CE1FB9E8F3F8}" srcOrd="3" destOrd="0" presId="urn:microsoft.com/office/officeart/2005/8/layout/radial1"/>
    <dgm:cxn modelId="{46D8E3CA-0EB8-4FC8-9A73-5BDAD9EB8172}" type="presParOf" srcId="{7E785077-0E30-442E-B791-CE1FB9E8F3F8}" destId="{A1DB27A0-3D45-4B4F-BC57-F5EF50854F81}" srcOrd="0" destOrd="0" presId="urn:microsoft.com/office/officeart/2005/8/layout/radial1"/>
    <dgm:cxn modelId="{93600DC4-FDE7-4F73-90C8-3BBCF9859506}" type="presParOf" srcId="{8238493E-3AB0-4C21-B124-9DFC79601BAE}" destId="{704ED5A7-FBE3-4A61-BFC7-31CB4F060572}" srcOrd="4" destOrd="0" presId="urn:microsoft.com/office/officeart/2005/8/layout/radial1"/>
    <dgm:cxn modelId="{86C44790-F60C-48AB-88D4-21727B0CA343}" type="presParOf" srcId="{8238493E-3AB0-4C21-B124-9DFC79601BAE}" destId="{E2235DA2-D68C-43B6-BB1A-A5115252EC43}" srcOrd="5" destOrd="0" presId="urn:microsoft.com/office/officeart/2005/8/layout/radial1"/>
    <dgm:cxn modelId="{BBF494C0-1849-4847-9208-48B4A43BE2BD}" type="presParOf" srcId="{E2235DA2-D68C-43B6-BB1A-A5115252EC43}" destId="{F87C8B0D-103A-4F99-BD6F-7EBBE2364BB4}" srcOrd="0" destOrd="0" presId="urn:microsoft.com/office/officeart/2005/8/layout/radial1"/>
    <dgm:cxn modelId="{1F9EC93B-3185-4994-9F4B-1749E96900D1}" type="presParOf" srcId="{8238493E-3AB0-4C21-B124-9DFC79601BAE}" destId="{B6FFD7B3-DDE7-4CAD-A102-C48CB538616C}" srcOrd="6" destOrd="0" presId="urn:microsoft.com/office/officeart/2005/8/layout/radial1"/>
    <dgm:cxn modelId="{0FC6F0B0-28E5-4775-BE3A-6948AAD975F3}" type="presParOf" srcId="{8238493E-3AB0-4C21-B124-9DFC79601BAE}" destId="{6BD1D4E2-4BEA-4E09-B076-9CDFA45BE5BE}" srcOrd="7" destOrd="0" presId="urn:microsoft.com/office/officeart/2005/8/layout/radial1"/>
    <dgm:cxn modelId="{0B8C31A1-CA85-4988-A58A-6A177BB0F60A}" type="presParOf" srcId="{6BD1D4E2-4BEA-4E09-B076-9CDFA45BE5BE}" destId="{D3288FCF-EC85-4E66-AB7B-A7B1A5900F4A}" srcOrd="0" destOrd="0" presId="urn:microsoft.com/office/officeart/2005/8/layout/radial1"/>
    <dgm:cxn modelId="{1D67F6A4-501C-4139-B812-314ABAADBECE}" type="presParOf" srcId="{8238493E-3AB0-4C21-B124-9DFC79601BAE}" destId="{F99845E8-B60A-4F3B-8455-B76F3537EE9A}" srcOrd="8" destOrd="0" presId="urn:microsoft.com/office/officeart/2005/8/layout/radial1"/>
    <dgm:cxn modelId="{D1AA9281-36F7-47A4-8E76-CA818F3C7F73}" type="presParOf" srcId="{8238493E-3AB0-4C21-B124-9DFC79601BAE}" destId="{13AAA026-965F-48A1-B879-B7A38D0CC7AA}" srcOrd="9" destOrd="0" presId="urn:microsoft.com/office/officeart/2005/8/layout/radial1"/>
    <dgm:cxn modelId="{F8B3C932-65D6-4E05-B44E-1ACDF7DA0EB5}" type="presParOf" srcId="{13AAA026-965F-48A1-B879-B7A38D0CC7AA}" destId="{0B22F08B-EF9A-4630-BAB2-7E8F425CCE59}" srcOrd="0" destOrd="0" presId="urn:microsoft.com/office/officeart/2005/8/layout/radial1"/>
    <dgm:cxn modelId="{5FB2A794-74E7-4056-AAD2-7827EF8F0029}" type="presParOf" srcId="{8238493E-3AB0-4C21-B124-9DFC79601BAE}" destId="{47672374-CCCA-45C0-AB54-7ADE4A029778}" srcOrd="10" destOrd="0" presId="urn:microsoft.com/office/officeart/2005/8/layout/radial1"/>
    <dgm:cxn modelId="{0B9E4EF4-3FF6-47D7-8D9E-CFBB7E9222CC}" type="presParOf" srcId="{8238493E-3AB0-4C21-B124-9DFC79601BAE}" destId="{A325F7C9-938B-4968-A6F8-650E2C833E05}" srcOrd="11" destOrd="0" presId="urn:microsoft.com/office/officeart/2005/8/layout/radial1"/>
    <dgm:cxn modelId="{17E1C75D-431D-4B30-A679-58837F965977}" type="presParOf" srcId="{A325F7C9-938B-4968-A6F8-650E2C833E05}" destId="{3B23CB7E-4A6F-489F-B445-2F69A28418AF}" srcOrd="0" destOrd="0" presId="urn:microsoft.com/office/officeart/2005/8/layout/radial1"/>
    <dgm:cxn modelId="{6B65CEAD-E18A-47E1-9818-84AC536B8CAB}" type="presParOf" srcId="{8238493E-3AB0-4C21-B124-9DFC79601BAE}" destId="{3A20DBEE-A7D1-4E28-AD95-505F528A0ABE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483B3-3AFF-46EC-904F-554289761B6A}" type="doc">
      <dgm:prSet loTypeId="urn:microsoft.com/office/officeart/2005/8/layout/target3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B9983F9F-780A-4AC7-81FC-F39545E95979}">
      <dgm:prSet phldrT="[Text]"/>
      <dgm:spPr/>
      <dgm:t>
        <a:bodyPr/>
        <a:lstStyle/>
        <a:p>
          <a:r>
            <a:rPr lang="en-US" dirty="0" smtClean="0"/>
            <a:t>Team QUINCE</a:t>
          </a:r>
        </a:p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SOCIAL NETWORK</a:t>
          </a:r>
          <a:endParaRPr lang="bg-BG" dirty="0"/>
        </a:p>
      </dgm:t>
    </dgm:pt>
    <dgm:pt modelId="{364C3867-3281-4A48-8A30-2FA0E2B245E2}" type="parTrans" cxnId="{B2979537-FCB4-4231-B56D-298117FED478}">
      <dgm:prSet/>
      <dgm:spPr/>
      <dgm:t>
        <a:bodyPr/>
        <a:lstStyle/>
        <a:p>
          <a:endParaRPr lang="bg-BG"/>
        </a:p>
      </dgm:t>
    </dgm:pt>
    <dgm:pt modelId="{785D6BD7-43C3-41A9-B465-09FF2187D9C9}" type="sibTrans" cxnId="{B2979537-FCB4-4231-B56D-298117FED478}">
      <dgm:prSet/>
      <dgm:spPr/>
      <dgm:t>
        <a:bodyPr/>
        <a:lstStyle/>
        <a:p>
          <a:endParaRPr lang="bg-BG"/>
        </a:p>
      </dgm:t>
    </dgm:pt>
    <dgm:pt modelId="{51E92D8C-A7FA-464A-A577-96D8D8B25A48}">
      <dgm:prSet/>
      <dgm:spPr/>
      <dgm:t>
        <a:bodyPr/>
        <a:lstStyle/>
        <a:p>
          <a:pPr algn="l"/>
          <a:r>
            <a:rPr lang="it-IT" b="1" i="1" dirty="0" smtClean="0"/>
            <a:t>GITHUB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smtClean="0"/>
            <a:t>       https://github.com/TeamQuince</a:t>
          </a:r>
          <a:endParaRPr lang="bg-BG" dirty="0"/>
        </a:p>
      </dgm:t>
    </dgm:pt>
    <dgm:pt modelId="{C9E9E417-9871-4F9E-BD0A-9C97AAD1EA15}" type="parTrans" cxnId="{7C8F9133-4386-4AE0-A10E-1A0962AFA569}">
      <dgm:prSet/>
      <dgm:spPr/>
      <dgm:t>
        <a:bodyPr/>
        <a:lstStyle/>
        <a:p>
          <a:endParaRPr lang="bg-BG"/>
        </a:p>
      </dgm:t>
    </dgm:pt>
    <dgm:pt modelId="{CD9A9395-D812-4F08-A2E1-F965492D0C95}" type="sibTrans" cxnId="{7C8F9133-4386-4AE0-A10E-1A0962AFA569}">
      <dgm:prSet/>
      <dgm:spPr/>
      <dgm:t>
        <a:bodyPr/>
        <a:lstStyle/>
        <a:p>
          <a:endParaRPr lang="bg-BG"/>
        </a:p>
      </dgm:t>
    </dgm:pt>
    <dgm:pt modelId="{FF0690CD-9529-4D85-ADFB-AA0980ADF4F1}">
      <dgm:prSet phldrT="[Text]"/>
      <dgm:spPr/>
      <dgm:t>
        <a:bodyPr/>
        <a:lstStyle/>
        <a:p>
          <a:pPr algn="l"/>
          <a:r>
            <a:rPr lang="it-IT" b="1" i="1" dirty="0" smtClean="0"/>
            <a:t>AZURE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smtClean="0"/>
            <a:t>       http://quince-network.azurewebsites.net/</a:t>
          </a:r>
          <a:endParaRPr lang="bg-BG" dirty="0"/>
        </a:p>
      </dgm:t>
    </dgm:pt>
    <dgm:pt modelId="{6E832FA6-44AE-4D91-9B4D-876F49F1057D}" type="parTrans" cxnId="{A4378A11-5124-43D5-95FA-5A21373D3AA9}">
      <dgm:prSet/>
      <dgm:spPr/>
      <dgm:t>
        <a:bodyPr/>
        <a:lstStyle/>
        <a:p>
          <a:endParaRPr lang="bg-BG"/>
        </a:p>
      </dgm:t>
    </dgm:pt>
    <dgm:pt modelId="{921FCB17-05E2-4C61-AC01-33559A2BA4B2}" type="sibTrans" cxnId="{A4378A11-5124-43D5-95FA-5A21373D3AA9}">
      <dgm:prSet/>
      <dgm:spPr/>
      <dgm:t>
        <a:bodyPr/>
        <a:lstStyle/>
        <a:p>
          <a:endParaRPr lang="bg-BG"/>
        </a:p>
      </dgm:t>
    </dgm:pt>
    <dgm:pt modelId="{3ECAF80E-133F-4523-8547-8CFE476DB140}">
      <dgm:prSet phldrT="[Text]"/>
      <dgm:spPr/>
      <dgm:t>
        <a:bodyPr/>
        <a:lstStyle/>
        <a:p>
          <a:pPr algn="l"/>
          <a:r>
            <a:rPr lang="it-IT" b="1" i="1" dirty="0" smtClean="0"/>
            <a:t>TRELLO</a:t>
          </a:r>
          <a:r>
            <a:rPr lang="it-IT" dirty="0" smtClean="0"/>
            <a:t/>
          </a:r>
          <a:br>
            <a:rPr lang="it-IT" dirty="0" smtClean="0"/>
          </a:br>
          <a:r>
            <a:rPr lang="it-IT" dirty="0" smtClean="0"/>
            <a:t>        https://trello.com/b/Rzl42343/quince</a:t>
          </a:r>
          <a:endParaRPr lang="bg-BG" dirty="0"/>
        </a:p>
      </dgm:t>
    </dgm:pt>
    <dgm:pt modelId="{0D8C9FB2-747A-4696-BAA7-13D46510BB80}" type="parTrans" cxnId="{8B23FF65-4245-4DCA-A1C1-B8B2CB5C37E7}">
      <dgm:prSet/>
      <dgm:spPr/>
      <dgm:t>
        <a:bodyPr/>
        <a:lstStyle/>
        <a:p>
          <a:endParaRPr lang="bg-BG"/>
        </a:p>
      </dgm:t>
    </dgm:pt>
    <dgm:pt modelId="{8D3C8D50-7835-4301-B22F-A7B26A508438}" type="sibTrans" cxnId="{8B23FF65-4245-4DCA-A1C1-B8B2CB5C37E7}">
      <dgm:prSet/>
      <dgm:spPr/>
      <dgm:t>
        <a:bodyPr/>
        <a:lstStyle/>
        <a:p>
          <a:endParaRPr lang="bg-BG"/>
        </a:p>
      </dgm:t>
    </dgm:pt>
    <dgm:pt modelId="{7B36E7AF-C1C4-4488-A0C5-F5C3D426A364}" type="pres">
      <dgm:prSet presAssocID="{F0B483B3-3AFF-46EC-904F-554289761B6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F1F7351-A573-4F86-96F6-BE681AB7CAD2}" type="pres">
      <dgm:prSet presAssocID="{B9983F9F-780A-4AC7-81FC-F39545E95979}" presName="circle1" presStyleLbl="node1" presStyleIdx="0" presStyleCnt="4" custLinFactNeighborY="-126"/>
      <dgm:spPr/>
    </dgm:pt>
    <dgm:pt modelId="{6A18D4FC-6113-47BD-81D8-28A793993323}" type="pres">
      <dgm:prSet presAssocID="{B9983F9F-780A-4AC7-81FC-F39545E95979}" presName="space" presStyleCnt="0"/>
      <dgm:spPr/>
    </dgm:pt>
    <dgm:pt modelId="{1C533244-414F-4AB5-A491-A88D62DAE532}" type="pres">
      <dgm:prSet presAssocID="{B9983F9F-780A-4AC7-81FC-F39545E95979}" presName="rect1" presStyleLbl="alignAcc1" presStyleIdx="0" presStyleCnt="4"/>
      <dgm:spPr/>
    </dgm:pt>
    <dgm:pt modelId="{A9001897-759D-4495-8812-14DE96D8DDA3}" type="pres">
      <dgm:prSet presAssocID="{FF0690CD-9529-4D85-ADFB-AA0980ADF4F1}" presName="vertSpace2" presStyleLbl="node1" presStyleIdx="0" presStyleCnt="4"/>
      <dgm:spPr/>
    </dgm:pt>
    <dgm:pt modelId="{BF868DC0-80B8-4EFD-9A3F-8556477F2F5B}" type="pres">
      <dgm:prSet presAssocID="{FF0690CD-9529-4D85-ADFB-AA0980ADF4F1}" presName="circle2" presStyleLbl="node1" presStyleIdx="1" presStyleCnt="4"/>
      <dgm:spPr/>
    </dgm:pt>
    <dgm:pt modelId="{B1C09DF1-1D01-4520-A87E-A3C5F50E0805}" type="pres">
      <dgm:prSet presAssocID="{FF0690CD-9529-4D85-ADFB-AA0980ADF4F1}" presName="rect2" presStyleLbl="alignAcc1" presStyleIdx="1" presStyleCnt="4"/>
      <dgm:spPr/>
      <dgm:t>
        <a:bodyPr/>
        <a:lstStyle/>
        <a:p>
          <a:endParaRPr lang="bg-BG"/>
        </a:p>
      </dgm:t>
    </dgm:pt>
    <dgm:pt modelId="{3C8CDDC1-17F5-4BDD-8BD8-FD35FC248DCB}" type="pres">
      <dgm:prSet presAssocID="{51E92D8C-A7FA-464A-A577-96D8D8B25A48}" presName="vertSpace3" presStyleLbl="node1" presStyleIdx="1" presStyleCnt="4"/>
      <dgm:spPr/>
    </dgm:pt>
    <dgm:pt modelId="{1A04D0E1-D050-45E7-8D45-F74E1B9B0CF9}" type="pres">
      <dgm:prSet presAssocID="{51E92D8C-A7FA-464A-A577-96D8D8B25A48}" presName="circle3" presStyleLbl="node1" presStyleIdx="2" presStyleCnt="4"/>
      <dgm:spPr/>
    </dgm:pt>
    <dgm:pt modelId="{A64D74D6-CB02-4AF9-9095-7A1F4F54F1DC}" type="pres">
      <dgm:prSet presAssocID="{51E92D8C-A7FA-464A-A577-96D8D8B25A48}" presName="rect3" presStyleLbl="alignAcc1" presStyleIdx="2" presStyleCnt="4"/>
      <dgm:spPr/>
    </dgm:pt>
    <dgm:pt modelId="{353D6099-B188-4F4F-9ADD-F8324FECAA37}" type="pres">
      <dgm:prSet presAssocID="{3ECAF80E-133F-4523-8547-8CFE476DB140}" presName="vertSpace4" presStyleLbl="node1" presStyleIdx="2" presStyleCnt="4"/>
      <dgm:spPr/>
    </dgm:pt>
    <dgm:pt modelId="{5624D225-E1B8-42BF-9681-C1991C2062C1}" type="pres">
      <dgm:prSet presAssocID="{3ECAF80E-133F-4523-8547-8CFE476DB140}" presName="circle4" presStyleLbl="node1" presStyleIdx="3" presStyleCnt="4"/>
      <dgm:spPr/>
    </dgm:pt>
    <dgm:pt modelId="{72A8793E-8DCE-4EB3-B93B-49C3B287CA07}" type="pres">
      <dgm:prSet presAssocID="{3ECAF80E-133F-4523-8547-8CFE476DB140}" presName="rect4" presStyleLbl="alignAcc1" presStyleIdx="3" presStyleCnt="4"/>
      <dgm:spPr/>
      <dgm:t>
        <a:bodyPr/>
        <a:lstStyle/>
        <a:p>
          <a:endParaRPr lang="bg-BG"/>
        </a:p>
      </dgm:t>
    </dgm:pt>
    <dgm:pt modelId="{E45ACF61-4ED5-4FA8-B013-C6C88F6AB692}" type="pres">
      <dgm:prSet presAssocID="{B9983F9F-780A-4AC7-81FC-F39545E95979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10EF86C9-8211-4F47-86DF-F59492F11A0A}" type="pres">
      <dgm:prSet presAssocID="{FF0690CD-9529-4D85-ADFB-AA0980ADF4F1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CB5D1578-3490-4640-8957-50C82F5585F2}" type="pres">
      <dgm:prSet presAssocID="{51E92D8C-A7FA-464A-A577-96D8D8B25A48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89298475-230B-455A-AB45-43DE6B70DF1C}" type="pres">
      <dgm:prSet presAssocID="{3ECAF80E-133F-4523-8547-8CFE476DB140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1B272EA9-F1B6-4BBB-997B-37D0B84A0D1D}" type="presOf" srcId="{FF0690CD-9529-4D85-ADFB-AA0980ADF4F1}" destId="{B1C09DF1-1D01-4520-A87E-A3C5F50E0805}" srcOrd="0" destOrd="0" presId="urn:microsoft.com/office/officeart/2005/8/layout/target3"/>
    <dgm:cxn modelId="{56DC8FCD-608E-4334-80E3-8948A6C96BE6}" type="presOf" srcId="{51E92D8C-A7FA-464A-A577-96D8D8B25A48}" destId="{CB5D1578-3490-4640-8957-50C82F5585F2}" srcOrd="1" destOrd="0" presId="urn:microsoft.com/office/officeart/2005/8/layout/target3"/>
    <dgm:cxn modelId="{B2B6DD9C-3F11-4937-8DDA-9922D19F86DB}" type="presOf" srcId="{51E92D8C-A7FA-464A-A577-96D8D8B25A48}" destId="{A64D74D6-CB02-4AF9-9095-7A1F4F54F1DC}" srcOrd="0" destOrd="0" presId="urn:microsoft.com/office/officeart/2005/8/layout/target3"/>
    <dgm:cxn modelId="{79553332-5990-4D69-ACF6-37076FE20816}" type="presOf" srcId="{FF0690CD-9529-4D85-ADFB-AA0980ADF4F1}" destId="{10EF86C9-8211-4F47-86DF-F59492F11A0A}" srcOrd="1" destOrd="0" presId="urn:microsoft.com/office/officeart/2005/8/layout/target3"/>
    <dgm:cxn modelId="{A4378A11-5124-43D5-95FA-5A21373D3AA9}" srcId="{F0B483B3-3AFF-46EC-904F-554289761B6A}" destId="{FF0690CD-9529-4D85-ADFB-AA0980ADF4F1}" srcOrd="1" destOrd="0" parTransId="{6E832FA6-44AE-4D91-9B4D-876F49F1057D}" sibTransId="{921FCB17-05E2-4C61-AC01-33559A2BA4B2}"/>
    <dgm:cxn modelId="{19504BD0-A70C-409B-99D2-968F8E07D67C}" type="presOf" srcId="{3ECAF80E-133F-4523-8547-8CFE476DB140}" destId="{72A8793E-8DCE-4EB3-B93B-49C3B287CA07}" srcOrd="0" destOrd="0" presId="urn:microsoft.com/office/officeart/2005/8/layout/target3"/>
    <dgm:cxn modelId="{8B23FF65-4245-4DCA-A1C1-B8B2CB5C37E7}" srcId="{F0B483B3-3AFF-46EC-904F-554289761B6A}" destId="{3ECAF80E-133F-4523-8547-8CFE476DB140}" srcOrd="3" destOrd="0" parTransId="{0D8C9FB2-747A-4696-BAA7-13D46510BB80}" sibTransId="{8D3C8D50-7835-4301-B22F-A7B26A508438}"/>
    <dgm:cxn modelId="{7DE3254C-45BD-4FE6-9B65-F31B9787B8BA}" type="presOf" srcId="{B9983F9F-780A-4AC7-81FC-F39545E95979}" destId="{E45ACF61-4ED5-4FA8-B013-C6C88F6AB692}" srcOrd="1" destOrd="0" presId="urn:microsoft.com/office/officeart/2005/8/layout/target3"/>
    <dgm:cxn modelId="{3D4B76C9-52AB-4C67-9498-89C800E178F6}" type="presOf" srcId="{B9983F9F-780A-4AC7-81FC-F39545E95979}" destId="{1C533244-414F-4AB5-A491-A88D62DAE532}" srcOrd="0" destOrd="0" presId="urn:microsoft.com/office/officeart/2005/8/layout/target3"/>
    <dgm:cxn modelId="{B2979537-FCB4-4231-B56D-298117FED478}" srcId="{F0B483B3-3AFF-46EC-904F-554289761B6A}" destId="{B9983F9F-780A-4AC7-81FC-F39545E95979}" srcOrd="0" destOrd="0" parTransId="{364C3867-3281-4A48-8A30-2FA0E2B245E2}" sibTransId="{785D6BD7-43C3-41A9-B465-09FF2187D9C9}"/>
    <dgm:cxn modelId="{7C8F9133-4386-4AE0-A10E-1A0962AFA569}" srcId="{F0B483B3-3AFF-46EC-904F-554289761B6A}" destId="{51E92D8C-A7FA-464A-A577-96D8D8B25A48}" srcOrd="2" destOrd="0" parTransId="{C9E9E417-9871-4F9E-BD0A-9C97AAD1EA15}" sibTransId="{CD9A9395-D812-4F08-A2E1-F965492D0C95}"/>
    <dgm:cxn modelId="{43FEF914-1135-43E8-8D30-A4374317DA24}" type="presOf" srcId="{3ECAF80E-133F-4523-8547-8CFE476DB140}" destId="{89298475-230B-455A-AB45-43DE6B70DF1C}" srcOrd="1" destOrd="0" presId="urn:microsoft.com/office/officeart/2005/8/layout/target3"/>
    <dgm:cxn modelId="{5016B8FC-16D7-4D2C-A8EE-B68B6572D384}" type="presOf" srcId="{F0B483B3-3AFF-46EC-904F-554289761B6A}" destId="{7B36E7AF-C1C4-4488-A0C5-F5C3D426A364}" srcOrd="0" destOrd="0" presId="urn:microsoft.com/office/officeart/2005/8/layout/target3"/>
    <dgm:cxn modelId="{784EFFD4-F979-4DF6-A9EB-95E79B05793A}" type="presParOf" srcId="{7B36E7AF-C1C4-4488-A0C5-F5C3D426A364}" destId="{EF1F7351-A573-4F86-96F6-BE681AB7CAD2}" srcOrd="0" destOrd="0" presId="urn:microsoft.com/office/officeart/2005/8/layout/target3"/>
    <dgm:cxn modelId="{E28FE55F-61B9-4E35-9241-4F33C655EC90}" type="presParOf" srcId="{7B36E7AF-C1C4-4488-A0C5-F5C3D426A364}" destId="{6A18D4FC-6113-47BD-81D8-28A793993323}" srcOrd="1" destOrd="0" presId="urn:microsoft.com/office/officeart/2005/8/layout/target3"/>
    <dgm:cxn modelId="{83DAECE9-E3D4-488B-902C-1F0E5FE8B9F2}" type="presParOf" srcId="{7B36E7AF-C1C4-4488-A0C5-F5C3D426A364}" destId="{1C533244-414F-4AB5-A491-A88D62DAE532}" srcOrd="2" destOrd="0" presId="urn:microsoft.com/office/officeart/2005/8/layout/target3"/>
    <dgm:cxn modelId="{46B84178-EA0A-4531-9DC3-EA3D32D04243}" type="presParOf" srcId="{7B36E7AF-C1C4-4488-A0C5-F5C3D426A364}" destId="{A9001897-759D-4495-8812-14DE96D8DDA3}" srcOrd="3" destOrd="0" presId="urn:microsoft.com/office/officeart/2005/8/layout/target3"/>
    <dgm:cxn modelId="{EF3A4419-1E67-4470-B746-66413F154A44}" type="presParOf" srcId="{7B36E7AF-C1C4-4488-A0C5-F5C3D426A364}" destId="{BF868DC0-80B8-4EFD-9A3F-8556477F2F5B}" srcOrd="4" destOrd="0" presId="urn:microsoft.com/office/officeart/2005/8/layout/target3"/>
    <dgm:cxn modelId="{4D4E6FD8-EE01-464D-B5FA-AC4BF1FA1F6D}" type="presParOf" srcId="{7B36E7AF-C1C4-4488-A0C5-F5C3D426A364}" destId="{B1C09DF1-1D01-4520-A87E-A3C5F50E0805}" srcOrd="5" destOrd="0" presId="urn:microsoft.com/office/officeart/2005/8/layout/target3"/>
    <dgm:cxn modelId="{A5E759A9-DAD1-4442-AF91-19EA02F9D20B}" type="presParOf" srcId="{7B36E7AF-C1C4-4488-A0C5-F5C3D426A364}" destId="{3C8CDDC1-17F5-4BDD-8BD8-FD35FC248DCB}" srcOrd="6" destOrd="0" presId="urn:microsoft.com/office/officeart/2005/8/layout/target3"/>
    <dgm:cxn modelId="{E17F6928-7FF9-47B6-9779-EB6E31275952}" type="presParOf" srcId="{7B36E7AF-C1C4-4488-A0C5-F5C3D426A364}" destId="{1A04D0E1-D050-45E7-8D45-F74E1B9B0CF9}" srcOrd="7" destOrd="0" presId="urn:microsoft.com/office/officeart/2005/8/layout/target3"/>
    <dgm:cxn modelId="{5E083FED-10C7-4BA8-91D0-96F9A88F5CF5}" type="presParOf" srcId="{7B36E7AF-C1C4-4488-A0C5-F5C3D426A364}" destId="{A64D74D6-CB02-4AF9-9095-7A1F4F54F1DC}" srcOrd="8" destOrd="0" presId="urn:microsoft.com/office/officeart/2005/8/layout/target3"/>
    <dgm:cxn modelId="{9FB3961B-D4B5-43A3-94B0-28C29877B9BD}" type="presParOf" srcId="{7B36E7AF-C1C4-4488-A0C5-F5C3D426A364}" destId="{353D6099-B188-4F4F-9ADD-F8324FECAA37}" srcOrd="9" destOrd="0" presId="urn:microsoft.com/office/officeart/2005/8/layout/target3"/>
    <dgm:cxn modelId="{AD5F6436-2EF8-439C-B636-E1D4012EE34F}" type="presParOf" srcId="{7B36E7AF-C1C4-4488-A0C5-F5C3D426A364}" destId="{5624D225-E1B8-42BF-9681-C1991C2062C1}" srcOrd="10" destOrd="0" presId="urn:microsoft.com/office/officeart/2005/8/layout/target3"/>
    <dgm:cxn modelId="{9340FBD9-F5BF-4997-BC3F-9ED138D298D6}" type="presParOf" srcId="{7B36E7AF-C1C4-4488-A0C5-F5C3D426A364}" destId="{72A8793E-8DCE-4EB3-B93B-49C3B287CA07}" srcOrd="11" destOrd="0" presId="urn:microsoft.com/office/officeart/2005/8/layout/target3"/>
    <dgm:cxn modelId="{265473EF-4E37-4879-9C4D-71B8ED517E40}" type="presParOf" srcId="{7B36E7AF-C1C4-4488-A0C5-F5C3D426A364}" destId="{E45ACF61-4ED5-4FA8-B013-C6C88F6AB692}" srcOrd="12" destOrd="0" presId="urn:microsoft.com/office/officeart/2005/8/layout/target3"/>
    <dgm:cxn modelId="{82906ACC-15E4-4BF6-A340-3A33362CDC2E}" type="presParOf" srcId="{7B36E7AF-C1C4-4488-A0C5-F5C3D426A364}" destId="{10EF86C9-8211-4F47-86DF-F59492F11A0A}" srcOrd="13" destOrd="0" presId="urn:microsoft.com/office/officeart/2005/8/layout/target3"/>
    <dgm:cxn modelId="{59AF1B7E-14D6-40D8-B865-B79BCEFBA4C3}" type="presParOf" srcId="{7B36E7AF-C1C4-4488-A0C5-F5C3D426A364}" destId="{CB5D1578-3490-4640-8957-50C82F5585F2}" srcOrd="14" destOrd="0" presId="urn:microsoft.com/office/officeart/2005/8/layout/target3"/>
    <dgm:cxn modelId="{12E27060-8C4B-41B9-AF9C-90B693D3DB35}" type="presParOf" srcId="{7B36E7AF-C1C4-4488-A0C5-F5C3D426A364}" destId="{89298475-230B-455A-AB45-43DE6B70DF1C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05FF62-133F-4E23-A6A4-AF5921C97A84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bg-BG"/>
        </a:p>
      </dgm:t>
    </dgm:pt>
    <dgm:pt modelId="{C56DDF11-95FA-4217-B15A-1C174E9C6B3E}">
      <dgm:prSet phldrT="[Text]"/>
      <dgm:spPr/>
      <dgm:t>
        <a:bodyPr/>
        <a:lstStyle/>
        <a:p>
          <a:r>
            <a:rPr lang="en-GB" b="1" dirty="0" smtClean="0"/>
            <a:t>ASP.NET </a:t>
          </a:r>
          <a:r>
            <a:rPr lang="en-US" b="1" dirty="0" smtClean="0"/>
            <a:t>Web API </a:t>
          </a:r>
          <a:r>
            <a:rPr lang="en-GB" dirty="0" smtClean="0"/>
            <a:t>framework</a:t>
          </a:r>
          <a:endParaRPr lang="bg-BG" dirty="0"/>
        </a:p>
      </dgm:t>
    </dgm:pt>
    <dgm:pt modelId="{E4CA7E0C-4F31-49ED-BB3F-17D754723604}" type="parTrans" cxnId="{69D24623-1F99-43D4-8022-6CAAF100F364}">
      <dgm:prSet/>
      <dgm:spPr/>
      <dgm:t>
        <a:bodyPr/>
        <a:lstStyle/>
        <a:p>
          <a:endParaRPr lang="bg-BG"/>
        </a:p>
      </dgm:t>
    </dgm:pt>
    <dgm:pt modelId="{169FBD9F-83B8-4EBD-B3ED-20831E0F3E30}" type="sibTrans" cxnId="{69D24623-1F99-43D4-8022-6CAAF100F364}">
      <dgm:prSet/>
      <dgm:spPr/>
      <dgm:t>
        <a:bodyPr/>
        <a:lstStyle/>
        <a:p>
          <a:endParaRPr lang="bg-BG"/>
        </a:p>
      </dgm:t>
    </dgm:pt>
    <dgm:pt modelId="{6181FED7-14F0-43B5-8606-6A0143FE0C13}">
      <dgm:prSet phldrT="[Text]" custT="1"/>
      <dgm:spPr/>
      <dgm:t>
        <a:bodyPr/>
        <a:lstStyle/>
        <a:p>
          <a:r>
            <a:rPr lang="en-GB" sz="2400" b="1" dirty="0" smtClean="0"/>
            <a:t>MS SQL</a:t>
          </a:r>
          <a:br>
            <a:rPr lang="en-GB" sz="2400" b="1" dirty="0" smtClean="0"/>
          </a:br>
          <a:r>
            <a:rPr lang="en-GB" sz="2400" b="1" dirty="0" smtClean="0"/>
            <a:t>&amp;</a:t>
          </a:r>
          <a:br>
            <a:rPr lang="en-GB" sz="2400" b="1" dirty="0" smtClean="0"/>
          </a:br>
          <a:r>
            <a:rPr lang="en-US" sz="2400" dirty="0" smtClean="0"/>
            <a:t>Entity</a:t>
          </a:r>
          <a:br>
            <a:rPr lang="en-US" sz="2400" dirty="0" smtClean="0"/>
          </a:br>
          <a:r>
            <a:rPr lang="en-US" sz="2400" dirty="0" smtClean="0"/>
            <a:t>Framework</a:t>
          </a:r>
          <a:endParaRPr lang="bg-BG" sz="2200" dirty="0"/>
        </a:p>
      </dgm:t>
    </dgm:pt>
    <dgm:pt modelId="{FDF20E9A-AC5D-4FE0-A535-8B8038D8018F}" type="parTrans" cxnId="{784D28D5-68D3-4D36-B735-204F98B20C93}">
      <dgm:prSet/>
      <dgm:spPr/>
      <dgm:t>
        <a:bodyPr/>
        <a:lstStyle/>
        <a:p>
          <a:endParaRPr lang="bg-BG"/>
        </a:p>
      </dgm:t>
    </dgm:pt>
    <dgm:pt modelId="{7646DC87-42DE-4472-BC92-4E4FEC2897DC}" type="sibTrans" cxnId="{784D28D5-68D3-4D36-B735-204F98B20C93}">
      <dgm:prSet/>
      <dgm:spPr/>
      <dgm:t>
        <a:bodyPr/>
        <a:lstStyle/>
        <a:p>
          <a:endParaRPr lang="bg-BG"/>
        </a:p>
      </dgm:t>
    </dgm:pt>
    <dgm:pt modelId="{BC92391D-6CBC-4575-82D5-B84225D8C70C}">
      <dgm:prSet phldrT="[Text]"/>
      <dgm:spPr/>
    </dgm:pt>
    <dgm:pt modelId="{FEF803BD-4E77-47F8-A879-DC055FF511B5}" type="parTrans" cxnId="{C5D20102-C6DD-44B1-9218-34D196C4AA81}">
      <dgm:prSet/>
      <dgm:spPr/>
      <dgm:t>
        <a:bodyPr/>
        <a:lstStyle/>
        <a:p>
          <a:endParaRPr lang="bg-BG"/>
        </a:p>
      </dgm:t>
    </dgm:pt>
    <dgm:pt modelId="{F2B98DFA-8C37-4294-988E-48B9D51ED0D7}" type="sibTrans" cxnId="{C5D20102-C6DD-44B1-9218-34D196C4AA81}">
      <dgm:prSet/>
      <dgm:spPr/>
      <dgm:t>
        <a:bodyPr/>
        <a:lstStyle/>
        <a:p>
          <a:endParaRPr lang="bg-BG"/>
        </a:p>
      </dgm:t>
    </dgm:pt>
    <dgm:pt modelId="{0668216E-A387-4B82-B09C-BE272B32DDC0}">
      <dgm:prSet custT="1"/>
      <dgm:spPr/>
      <dgm:t>
        <a:bodyPr/>
        <a:lstStyle/>
        <a:p>
          <a:r>
            <a:rPr lang="en-GB" sz="2400" b="1" dirty="0" smtClean="0"/>
            <a:t>Azure</a:t>
          </a:r>
        </a:p>
        <a:p>
          <a:r>
            <a:rPr lang="en-GB" sz="2400" b="1" dirty="0" smtClean="0"/>
            <a:t>Cloud</a:t>
          </a:r>
          <a:endParaRPr lang="bg-BG" sz="2400" dirty="0"/>
        </a:p>
      </dgm:t>
    </dgm:pt>
    <dgm:pt modelId="{EC08AB7E-4959-41A1-BF35-D3850F6DDD8E}" type="parTrans" cxnId="{AD6B91CA-B8FA-410C-96B1-01230D4AF7D8}">
      <dgm:prSet/>
      <dgm:spPr/>
      <dgm:t>
        <a:bodyPr/>
        <a:lstStyle/>
        <a:p>
          <a:endParaRPr lang="bg-BG"/>
        </a:p>
      </dgm:t>
    </dgm:pt>
    <dgm:pt modelId="{78D4517E-F198-420B-8A0C-988B61ECA6FB}" type="sibTrans" cxnId="{AD6B91CA-B8FA-410C-96B1-01230D4AF7D8}">
      <dgm:prSet/>
      <dgm:spPr/>
      <dgm:t>
        <a:bodyPr/>
        <a:lstStyle/>
        <a:p>
          <a:endParaRPr lang="bg-BG"/>
        </a:p>
      </dgm:t>
    </dgm:pt>
    <dgm:pt modelId="{7F72F70D-35BD-49CB-9488-D11B020F4044}">
      <dgm:prSet phldrT="[Text]" custScaleX="118125" custScaleY="115000" custLinFactNeighborX="-6250" custLinFactNeighborY="-625"/>
      <dgm:spPr/>
    </dgm:pt>
    <dgm:pt modelId="{A09D1432-452F-4E90-AFEB-201A3E8B0243}" type="parTrans" cxnId="{C51B74E4-A481-4701-AFCE-C5F138B8EFB8}">
      <dgm:prSet/>
      <dgm:spPr/>
      <dgm:t>
        <a:bodyPr/>
        <a:lstStyle/>
        <a:p>
          <a:endParaRPr lang="bg-BG"/>
        </a:p>
      </dgm:t>
    </dgm:pt>
    <dgm:pt modelId="{CB95D788-AF0C-4D7B-95A6-56A71D2914C6}" type="sibTrans" cxnId="{C51B74E4-A481-4701-AFCE-C5F138B8EFB8}">
      <dgm:prSet custLinFactNeighborX="-10344" custLinFactNeighborY="1402"/>
      <dgm:spPr/>
      <dgm:t>
        <a:bodyPr/>
        <a:lstStyle/>
        <a:p>
          <a:endParaRPr lang="bg-BG"/>
        </a:p>
      </dgm:t>
    </dgm:pt>
    <dgm:pt modelId="{80E3B587-D0F6-40A0-843D-E2F41E4ADE1B}">
      <dgm:prSet phldrT="[Text]" custScaleX="118125" custScaleY="115000" custLinFactNeighborX="-6250" custLinFactNeighborY="-625"/>
      <dgm:spPr/>
    </dgm:pt>
    <dgm:pt modelId="{A25C5A32-C398-4A28-88E6-74504998F0CA}" type="parTrans" cxnId="{A17A57E6-9330-4FA0-A054-06CF6C0F6E7E}">
      <dgm:prSet/>
      <dgm:spPr/>
      <dgm:t>
        <a:bodyPr/>
        <a:lstStyle/>
        <a:p>
          <a:endParaRPr lang="bg-BG"/>
        </a:p>
      </dgm:t>
    </dgm:pt>
    <dgm:pt modelId="{C83343C6-642D-4B3B-BAEF-1323E53F976D}" type="sibTrans" cxnId="{A17A57E6-9330-4FA0-A054-06CF6C0F6E7E}">
      <dgm:prSet custLinFactNeighborX="-10344" custLinFactNeighborY="1402"/>
      <dgm:spPr/>
      <dgm:t>
        <a:bodyPr/>
        <a:lstStyle/>
        <a:p>
          <a:endParaRPr lang="bg-BG"/>
        </a:p>
      </dgm:t>
    </dgm:pt>
    <dgm:pt modelId="{528A09D2-F208-43FA-B806-12A7E900F336}" type="pres">
      <dgm:prSet presAssocID="{1D05FF62-133F-4E23-A6A4-AF5921C97A84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811EDD0-A8DC-44D0-910A-7D845C0C71D3}" type="pres">
      <dgm:prSet presAssocID="{C56DDF11-95FA-4217-B15A-1C174E9C6B3E}" presName="gear1" presStyleLbl="node1" presStyleIdx="0" presStyleCnt="3" custLinFactNeighborX="-8967" custLinFactNeighborY="-313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18E30474-432E-43F2-A156-4D9C818E182E}" type="pres">
      <dgm:prSet presAssocID="{C56DDF11-95FA-4217-B15A-1C174E9C6B3E}" presName="gear1srcNode" presStyleLbl="node1" presStyleIdx="0" presStyleCnt="3"/>
      <dgm:spPr/>
    </dgm:pt>
    <dgm:pt modelId="{B756DCB5-7D23-42C6-ADB8-EBEA8A4B9E33}" type="pres">
      <dgm:prSet presAssocID="{C56DDF11-95FA-4217-B15A-1C174E9C6B3E}" presName="gear1dstNode" presStyleLbl="node1" presStyleIdx="0" presStyleCnt="3"/>
      <dgm:spPr/>
    </dgm:pt>
    <dgm:pt modelId="{423837D9-755C-4F5E-B7F7-838A28D6C181}" type="pres">
      <dgm:prSet presAssocID="{6181FED7-14F0-43B5-8606-6A0143FE0C13}" presName="gear2" presStyleLbl="node1" presStyleIdx="1" presStyleCnt="3" custAng="21393805" custScaleX="126135" custScaleY="121250" custLinFactNeighborX="-20574" custLinFactNeighborY="-5010">
        <dgm:presLayoutVars>
          <dgm:chMax val="1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00602CE-A8EE-4EAE-A046-077B5D235333}" type="pres">
      <dgm:prSet presAssocID="{6181FED7-14F0-43B5-8606-6A0143FE0C13}" presName="gear2srcNode" presStyleLbl="node1" presStyleIdx="1" presStyleCnt="3"/>
      <dgm:spPr/>
    </dgm:pt>
    <dgm:pt modelId="{24E5AD72-F817-451B-8FF0-7ED3AF43031C}" type="pres">
      <dgm:prSet presAssocID="{6181FED7-14F0-43B5-8606-6A0143FE0C13}" presName="gear2dstNode" presStyleLbl="node1" presStyleIdx="1" presStyleCnt="3"/>
      <dgm:spPr/>
    </dgm:pt>
    <dgm:pt modelId="{9387E7EC-7751-4C63-A89E-5DC584A16ECC}" type="pres">
      <dgm:prSet presAssocID="{0668216E-A387-4B82-B09C-BE272B32DDC0}" presName="gear3" presStyleLbl="node1" presStyleIdx="2" presStyleCnt="3" custScaleX="79205" custScaleY="78687" custLinFactNeighborX="-14494" custLinFactNeighborY="-6059"/>
      <dgm:spPr/>
    </dgm:pt>
    <dgm:pt modelId="{037479E7-0623-483A-A2E4-3B0BAA90ED2A}" type="pres">
      <dgm:prSet presAssocID="{0668216E-A387-4B82-B09C-BE272B32DDC0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A639244-2F9B-4AEA-8D72-E107928371C7}" type="pres">
      <dgm:prSet presAssocID="{0668216E-A387-4B82-B09C-BE272B32DDC0}" presName="gear3srcNode" presStyleLbl="node1" presStyleIdx="2" presStyleCnt="3"/>
      <dgm:spPr/>
    </dgm:pt>
    <dgm:pt modelId="{96638E3A-05C9-4228-B49F-F9E1BEA496FF}" type="pres">
      <dgm:prSet presAssocID="{0668216E-A387-4B82-B09C-BE272B32DDC0}" presName="gear3dstNode" presStyleLbl="node1" presStyleIdx="2" presStyleCnt="3"/>
      <dgm:spPr/>
    </dgm:pt>
    <dgm:pt modelId="{36776AE9-AF76-4823-9D65-EA4EE104DA88}" type="pres">
      <dgm:prSet presAssocID="{169FBD9F-83B8-4EBD-B3ED-20831E0F3E30}" presName="connector1" presStyleLbl="sibTrans2D1" presStyleIdx="0" presStyleCnt="3" custLinFactNeighborX="-9409" custLinFactNeighborY="-1643"/>
      <dgm:spPr/>
    </dgm:pt>
    <dgm:pt modelId="{30834059-C26E-4326-B8F4-7985E27F8D9E}" type="pres">
      <dgm:prSet presAssocID="{7646DC87-42DE-4472-BC92-4E4FEC2897DC}" presName="connector2" presStyleLbl="sibTrans2D1" presStyleIdx="1" presStyleCnt="3" custLinFactNeighborX="-30314" custLinFactNeighborY="-3968"/>
      <dgm:spPr/>
    </dgm:pt>
    <dgm:pt modelId="{931A9A4C-66F6-45CB-911B-B6A7AD09F7CA}" type="pres">
      <dgm:prSet presAssocID="{78D4517E-F198-420B-8A0C-988B61ECA6FB}" presName="connector3" presStyleLbl="sibTrans2D1" presStyleIdx="2" presStyleCnt="3" custLinFactNeighborX="-3118" custLinFactNeighborY="-1386"/>
      <dgm:spPr/>
    </dgm:pt>
  </dgm:ptLst>
  <dgm:cxnLst>
    <dgm:cxn modelId="{F470633C-D081-49DE-9B12-B385BEA14C72}" type="presOf" srcId="{1D05FF62-133F-4E23-A6A4-AF5921C97A84}" destId="{528A09D2-F208-43FA-B806-12A7E900F336}" srcOrd="0" destOrd="0" presId="urn:microsoft.com/office/officeart/2005/8/layout/gear1"/>
    <dgm:cxn modelId="{FA2BA4E6-DAAF-4983-9063-F937D40305FD}" type="presOf" srcId="{C56DDF11-95FA-4217-B15A-1C174E9C6B3E}" destId="{18E30474-432E-43F2-A156-4D9C818E182E}" srcOrd="1" destOrd="0" presId="urn:microsoft.com/office/officeart/2005/8/layout/gear1"/>
    <dgm:cxn modelId="{69D24623-1F99-43D4-8022-6CAAF100F364}" srcId="{1D05FF62-133F-4E23-A6A4-AF5921C97A84}" destId="{C56DDF11-95FA-4217-B15A-1C174E9C6B3E}" srcOrd="0" destOrd="0" parTransId="{E4CA7E0C-4F31-49ED-BB3F-17D754723604}" sibTransId="{169FBD9F-83B8-4EBD-B3ED-20831E0F3E30}"/>
    <dgm:cxn modelId="{164D7FC4-A1E9-4C4E-AD14-71324D3E8FD0}" type="presOf" srcId="{0668216E-A387-4B82-B09C-BE272B32DDC0}" destId="{96638E3A-05C9-4228-B49F-F9E1BEA496FF}" srcOrd="3" destOrd="0" presId="urn:microsoft.com/office/officeart/2005/8/layout/gear1"/>
    <dgm:cxn modelId="{A17A57E6-9330-4FA0-A054-06CF6C0F6E7E}" srcId="{1D05FF62-133F-4E23-A6A4-AF5921C97A84}" destId="{80E3B587-D0F6-40A0-843D-E2F41E4ADE1B}" srcOrd="5" destOrd="0" parTransId="{A25C5A32-C398-4A28-88E6-74504998F0CA}" sibTransId="{C83343C6-642D-4B3B-BAEF-1323E53F976D}"/>
    <dgm:cxn modelId="{393C6AC7-E4F9-487A-A7A9-1FE34B719CF9}" type="presOf" srcId="{0668216E-A387-4B82-B09C-BE272B32DDC0}" destId="{9387E7EC-7751-4C63-A89E-5DC584A16ECC}" srcOrd="0" destOrd="0" presId="urn:microsoft.com/office/officeart/2005/8/layout/gear1"/>
    <dgm:cxn modelId="{C5D20102-C6DD-44B1-9218-34D196C4AA81}" srcId="{1D05FF62-133F-4E23-A6A4-AF5921C97A84}" destId="{BC92391D-6CBC-4575-82D5-B84225D8C70C}" srcOrd="3" destOrd="0" parTransId="{FEF803BD-4E77-47F8-A879-DC055FF511B5}" sibTransId="{F2B98DFA-8C37-4294-988E-48B9D51ED0D7}"/>
    <dgm:cxn modelId="{4738C745-8B8E-45E7-8C33-30A0BBAFD46C}" type="presOf" srcId="{169FBD9F-83B8-4EBD-B3ED-20831E0F3E30}" destId="{36776AE9-AF76-4823-9D65-EA4EE104DA88}" srcOrd="0" destOrd="0" presId="urn:microsoft.com/office/officeart/2005/8/layout/gear1"/>
    <dgm:cxn modelId="{784D28D5-68D3-4D36-B735-204F98B20C93}" srcId="{1D05FF62-133F-4E23-A6A4-AF5921C97A84}" destId="{6181FED7-14F0-43B5-8606-6A0143FE0C13}" srcOrd="1" destOrd="0" parTransId="{FDF20E9A-AC5D-4FE0-A535-8B8038D8018F}" sibTransId="{7646DC87-42DE-4472-BC92-4E4FEC2897DC}"/>
    <dgm:cxn modelId="{C51B74E4-A481-4701-AFCE-C5F138B8EFB8}" srcId="{1D05FF62-133F-4E23-A6A4-AF5921C97A84}" destId="{7F72F70D-35BD-49CB-9488-D11B020F4044}" srcOrd="4" destOrd="0" parTransId="{A09D1432-452F-4E90-AFEB-201A3E8B0243}" sibTransId="{CB95D788-AF0C-4D7B-95A6-56A71D2914C6}"/>
    <dgm:cxn modelId="{1ECADF23-81B9-474B-A5CE-A2EB40668EB1}" type="presOf" srcId="{78D4517E-F198-420B-8A0C-988B61ECA6FB}" destId="{931A9A4C-66F6-45CB-911B-B6A7AD09F7CA}" srcOrd="0" destOrd="0" presId="urn:microsoft.com/office/officeart/2005/8/layout/gear1"/>
    <dgm:cxn modelId="{3247BFDC-E925-4B9E-9781-99042AB7810D}" type="presOf" srcId="{C56DDF11-95FA-4217-B15A-1C174E9C6B3E}" destId="{B756DCB5-7D23-42C6-ADB8-EBEA8A4B9E33}" srcOrd="2" destOrd="0" presId="urn:microsoft.com/office/officeart/2005/8/layout/gear1"/>
    <dgm:cxn modelId="{874236EF-5ACB-43E2-ABFA-7B4A145E239A}" type="presOf" srcId="{6181FED7-14F0-43B5-8606-6A0143FE0C13}" destId="{24E5AD72-F817-451B-8FF0-7ED3AF43031C}" srcOrd="2" destOrd="0" presId="urn:microsoft.com/office/officeart/2005/8/layout/gear1"/>
    <dgm:cxn modelId="{AD6B91CA-B8FA-410C-96B1-01230D4AF7D8}" srcId="{1D05FF62-133F-4E23-A6A4-AF5921C97A84}" destId="{0668216E-A387-4B82-B09C-BE272B32DDC0}" srcOrd="2" destOrd="0" parTransId="{EC08AB7E-4959-41A1-BF35-D3850F6DDD8E}" sibTransId="{78D4517E-F198-420B-8A0C-988B61ECA6FB}"/>
    <dgm:cxn modelId="{C7A83701-87A9-40CC-87ED-423C40CB4BF8}" type="presOf" srcId="{C56DDF11-95FA-4217-B15A-1C174E9C6B3E}" destId="{2811EDD0-A8DC-44D0-910A-7D845C0C71D3}" srcOrd="0" destOrd="0" presId="urn:microsoft.com/office/officeart/2005/8/layout/gear1"/>
    <dgm:cxn modelId="{7B7856D5-51D4-4C4C-BD2F-E5CDB418D28E}" type="presOf" srcId="{6181FED7-14F0-43B5-8606-6A0143FE0C13}" destId="{900602CE-A8EE-4EAE-A046-077B5D235333}" srcOrd="1" destOrd="0" presId="urn:microsoft.com/office/officeart/2005/8/layout/gear1"/>
    <dgm:cxn modelId="{65C631BB-867C-47BF-B2FA-3D4E0662869B}" type="presOf" srcId="{6181FED7-14F0-43B5-8606-6A0143FE0C13}" destId="{423837D9-755C-4F5E-B7F7-838A28D6C181}" srcOrd="0" destOrd="0" presId="urn:microsoft.com/office/officeart/2005/8/layout/gear1"/>
    <dgm:cxn modelId="{BD48B7A1-FD22-4DE4-994A-51B04F665599}" type="presOf" srcId="{0668216E-A387-4B82-B09C-BE272B32DDC0}" destId="{037479E7-0623-483A-A2E4-3B0BAA90ED2A}" srcOrd="1" destOrd="0" presId="urn:microsoft.com/office/officeart/2005/8/layout/gear1"/>
    <dgm:cxn modelId="{4CF99BD3-1CCC-4F74-B200-2FB3127C2FE8}" type="presOf" srcId="{7646DC87-42DE-4472-BC92-4E4FEC2897DC}" destId="{30834059-C26E-4326-B8F4-7985E27F8D9E}" srcOrd="0" destOrd="0" presId="urn:microsoft.com/office/officeart/2005/8/layout/gear1"/>
    <dgm:cxn modelId="{A939305E-98AC-4FCB-8784-8B3AFFAB0CBF}" type="presOf" srcId="{0668216E-A387-4B82-B09C-BE272B32DDC0}" destId="{DA639244-2F9B-4AEA-8D72-E107928371C7}" srcOrd="2" destOrd="0" presId="urn:microsoft.com/office/officeart/2005/8/layout/gear1"/>
    <dgm:cxn modelId="{6C18EA42-FB24-4A9F-BA06-EB84220B3A38}" type="presParOf" srcId="{528A09D2-F208-43FA-B806-12A7E900F336}" destId="{2811EDD0-A8DC-44D0-910A-7D845C0C71D3}" srcOrd="0" destOrd="0" presId="urn:microsoft.com/office/officeart/2005/8/layout/gear1"/>
    <dgm:cxn modelId="{C54490A5-5E3A-4926-9082-163D4AD3839A}" type="presParOf" srcId="{528A09D2-F208-43FA-B806-12A7E900F336}" destId="{18E30474-432E-43F2-A156-4D9C818E182E}" srcOrd="1" destOrd="0" presId="urn:microsoft.com/office/officeart/2005/8/layout/gear1"/>
    <dgm:cxn modelId="{DA4A169F-2638-469F-B619-E42B0FE6F5AF}" type="presParOf" srcId="{528A09D2-F208-43FA-B806-12A7E900F336}" destId="{B756DCB5-7D23-42C6-ADB8-EBEA8A4B9E33}" srcOrd="2" destOrd="0" presId="urn:microsoft.com/office/officeart/2005/8/layout/gear1"/>
    <dgm:cxn modelId="{800D94AD-A094-4DD4-85EB-A9181AA99B6A}" type="presParOf" srcId="{528A09D2-F208-43FA-B806-12A7E900F336}" destId="{423837D9-755C-4F5E-B7F7-838A28D6C181}" srcOrd="3" destOrd="0" presId="urn:microsoft.com/office/officeart/2005/8/layout/gear1"/>
    <dgm:cxn modelId="{2829FD7E-754F-4ACA-8370-8A42F5B2F081}" type="presParOf" srcId="{528A09D2-F208-43FA-B806-12A7E900F336}" destId="{900602CE-A8EE-4EAE-A046-077B5D235333}" srcOrd="4" destOrd="0" presId="urn:microsoft.com/office/officeart/2005/8/layout/gear1"/>
    <dgm:cxn modelId="{B44482A9-5B4A-4D08-8288-9673B855123E}" type="presParOf" srcId="{528A09D2-F208-43FA-B806-12A7E900F336}" destId="{24E5AD72-F817-451B-8FF0-7ED3AF43031C}" srcOrd="5" destOrd="0" presId="urn:microsoft.com/office/officeart/2005/8/layout/gear1"/>
    <dgm:cxn modelId="{FFB77677-3172-4BA6-9376-85C717F45CE3}" type="presParOf" srcId="{528A09D2-F208-43FA-B806-12A7E900F336}" destId="{9387E7EC-7751-4C63-A89E-5DC584A16ECC}" srcOrd="6" destOrd="0" presId="urn:microsoft.com/office/officeart/2005/8/layout/gear1"/>
    <dgm:cxn modelId="{1755B9C1-E9A5-4E15-98C0-CB1521D323D7}" type="presParOf" srcId="{528A09D2-F208-43FA-B806-12A7E900F336}" destId="{037479E7-0623-483A-A2E4-3B0BAA90ED2A}" srcOrd="7" destOrd="0" presId="urn:microsoft.com/office/officeart/2005/8/layout/gear1"/>
    <dgm:cxn modelId="{B300B7D8-19D6-4C03-A726-B4853A112552}" type="presParOf" srcId="{528A09D2-F208-43FA-B806-12A7E900F336}" destId="{DA639244-2F9B-4AEA-8D72-E107928371C7}" srcOrd="8" destOrd="0" presId="urn:microsoft.com/office/officeart/2005/8/layout/gear1"/>
    <dgm:cxn modelId="{D71A79FE-43F6-4721-9A57-B103D01B8340}" type="presParOf" srcId="{528A09D2-F208-43FA-B806-12A7E900F336}" destId="{96638E3A-05C9-4228-B49F-F9E1BEA496FF}" srcOrd="9" destOrd="0" presId="urn:microsoft.com/office/officeart/2005/8/layout/gear1"/>
    <dgm:cxn modelId="{FC5B623B-B137-4020-9DFD-3E5FC5E0228A}" type="presParOf" srcId="{528A09D2-F208-43FA-B806-12A7E900F336}" destId="{36776AE9-AF76-4823-9D65-EA4EE104DA88}" srcOrd="10" destOrd="0" presId="urn:microsoft.com/office/officeart/2005/8/layout/gear1"/>
    <dgm:cxn modelId="{9DDEE42D-40C3-448A-92DD-3D7C021F6004}" type="presParOf" srcId="{528A09D2-F208-43FA-B806-12A7E900F336}" destId="{30834059-C26E-4326-B8F4-7985E27F8D9E}" srcOrd="11" destOrd="0" presId="urn:microsoft.com/office/officeart/2005/8/layout/gear1"/>
    <dgm:cxn modelId="{7CAD9490-A8C4-42F0-8E63-2BA3C802C9FF}" type="presParOf" srcId="{528A09D2-F208-43FA-B806-12A7E900F336}" destId="{931A9A4C-66F6-45CB-911B-B6A7AD09F7CA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34899-CF22-47FA-9783-129CC8BA6796}">
      <dsp:nvSpPr>
        <dsp:cNvPr id="0" name=""/>
        <dsp:cNvSpPr/>
      </dsp:nvSpPr>
      <dsp:spPr>
        <a:xfrm>
          <a:off x="3071648" y="2092982"/>
          <a:ext cx="3000703" cy="28214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project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SOCIAL NETWORK</a:t>
          </a:r>
          <a:endParaRPr lang="bg-BG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71648" y="2092982"/>
        <a:ext cx="3000703" cy="2821479"/>
      </dsp:txXfrm>
    </dsp:sp>
    <dsp:sp modelId="{B87CDFF9-0E62-409B-8EFE-E1D2296B64C4}">
      <dsp:nvSpPr>
        <dsp:cNvPr id="0" name=""/>
        <dsp:cNvSpPr/>
      </dsp:nvSpPr>
      <dsp:spPr>
        <a:xfrm rot="19514826">
          <a:off x="5665541" y="2284098"/>
          <a:ext cx="1275154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275154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19514826">
        <a:off x="6271239" y="2270793"/>
        <a:ext cx="63757" cy="63757"/>
      </dsp:txXfrm>
    </dsp:sp>
    <dsp:sp modelId="{3277749A-7908-4A40-BC4F-75C95F3C7754}">
      <dsp:nvSpPr>
        <dsp:cNvPr id="0" name=""/>
        <dsp:cNvSpPr/>
      </dsp:nvSpPr>
      <dsp:spPr>
        <a:xfrm>
          <a:off x="6588233" y="188635"/>
          <a:ext cx="2373014" cy="2186052"/>
        </a:xfrm>
        <a:prstGeom prst="ellipse">
          <a:avLst/>
        </a:prstGeom>
        <a:solidFill>
          <a:schemeClr val="lt1"/>
        </a:solidFill>
        <a:ln w="381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chilly" dir="t"/>
        </a:scene3d>
        <a:sp3d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team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QUINCE</a:t>
          </a:r>
          <a:endParaRPr lang="bg-BG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88233" y="188635"/>
        <a:ext cx="2373014" cy="2186052"/>
      </dsp:txXfrm>
    </dsp:sp>
    <dsp:sp modelId="{7E785077-0E30-442E-B791-CE1FB9E8F3F8}">
      <dsp:nvSpPr>
        <dsp:cNvPr id="0" name=""/>
        <dsp:cNvSpPr/>
      </dsp:nvSpPr>
      <dsp:spPr>
        <a:xfrm rot="998784">
          <a:off x="5973490" y="4106187"/>
          <a:ext cx="1351198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351198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998784">
        <a:off x="6615309" y="4090981"/>
        <a:ext cx="67559" cy="67559"/>
      </dsp:txXfrm>
    </dsp:sp>
    <dsp:sp modelId="{704ED5A7-FBE3-4A61-BFC7-31CB4F060572}">
      <dsp:nvSpPr>
        <dsp:cNvPr id="0" name=""/>
        <dsp:cNvSpPr/>
      </dsp:nvSpPr>
      <dsp:spPr>
        <a:xfrm>
          <a:off x="7256830" y="3645017"/>
          <a:ext cx="1887163" cy="188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0" i="0" u="none" kern="1200" dirty="0" smtClean="0"/>
            <a:t>Asyamincheva</a:t>
          </a:r>
          <a:r>
            <a:rPr lang="bg-BG" sz="1700" b="0" i="0" u="none" kern="1200" dirty="0" smtClean="0"/>
            <a:t/>
          </a:r>
          <a:br>
            <a:rPr lang="bg-BG" sz="1700" b="0" i="0" u="none" kern="1200" dirty="0" smtClean="0"/>
          </a:br>
          <a:r>
            <a:rPr lang="bg-BG" sz="2000" b="0" i="0" u="none" kern="1200" dirty="0" smtClean="0"/>
            <a:t/>
          </a:r>
          <a:br>
            <a:rPr lang="bg-BG" sz="2000" b="0" i="0" u="none" kern="1200" dirty="0" smtClean="0"/>
          </a:br>
          <a:r>
            <a:rPr lang="bg-BG" sz="2000" b="1" i="0" u="none" kern="1200" dirty="0" smtClean="0"/>
            <a:t>Ася Минчева</a:t>
          </a:r>
          <a:endParaRPr lang="bg-BG" sz="2000" b="1" kern="1200" dirty="0"/>
        </a:p>
      </dsp:txBody>
      <dsp:txXfrm>
        <a:off x="7256830" y="3645017"/>
        <a:ext cx="1887163" cy="1887163"/>
      </dsp:txXfrm>
    </dsp:sp>
    <dsp:sp modelId="{E2235DA2-D68C-43B6-BB1A-A5115252EC43}">
      <dsp:nvSpPr>
        <dsp:cNvPr id="0" name=""/>
        <dsp:cNvSpPr/>
      </dsp:nvSpPr>
      <dsp:spPr>
        <a:xfrm rot="3943025">
          <a:off x="5076581" y="4909803"/>
          <a:ext cx="276328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276328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3943025">
        <a:off x="5207837" y="4921470"/>
        <a:ext cx="13816" cy="13816"/>
      </dsp:txXfrm>
    </dsp:sp>
    <dsp:sp modelId="{B6FFD7B3-DDE7-4CAD-A102-C48CB538616C}">
      <dsp:nvSpPr>
        <dsp:cNvPr id="0" name=""/>
        <dsp:cNvSpPr/>
      </dsp:nvSpPr>
      <dsp:spPr>
        <a:xfrm>
          <a:off x="4716023" y="4970836"/>
          <a:ext cx="1887163" cy="188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Idmitrov</a:t>
          </a:r>
          <a:r>
            <a:rPr lang="bg-BG" sz="1700" kern="1200" dirty="0" smtClean="0"/>
            <a:t/>
          </a:r>
          <a:br>
            <a:rPr lang="bg-BG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bg-BG" sz="2000" b="1" kern="1200" dirty="0" smtClean="0"/>
            <a:t>Димитър Димитров</a:t>
          </a:r>
          <a:endParaRPr lang="bg-BG" sz="2000" b="1" kern="1200" dirty="0"/>
        </a:p>
      </dsp:txBody>
      <dsp:txXfrm>
        <a:off x="4716023" y="4970836"/>
        <a:ext cx="1887163" cy="1887163"/>
      </dsp:txXfrm>
    </dsp:sp>
    <dsp:sp modelId="{6BD1D4E2-4BEA-4E09-B076-9CDFA45BE5BE}">
      <dsp:nvSpPr>
        <dsp:cNvPr id="0" name=""/>
        <dsp:cNvSpPr/>
      </dsp:nvSpPr>
      <dsp:spPr>
        <a:xfrm rot="8266842">
          <a:off x="2460126" y="4863272"/>
          <a:ext cx="1186084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186084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8266842">
        <a:off x="3023516" y="4852194"/>
        <a:ext cx="59304" cy="59304"/>
      </dsp:txXfrm>
    </dsp:sp>
    <dsp:sp modelId="{F99845E8-B60A-4F3B-8455-B76F3537EE9A}">
      <dsp:nvSpPr>
        <dsp:cNvPr id="0" name=""/>
        <dsp:cNvSpPr/>
      </dsp:nvSpPr>
      <dsp:spPr>
        <a:xfrm>
          <a:off x="971596" y="4970830"/>
          <a:ext cx="1887163" cy="188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Nadia.Hristova</a:t>
          </a:r>
          <a:r>
            <a:rPr lang="bg-BG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/>
          </a:r>
          <a:br>
            <a:rPr lang="bg-BG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bg-BG" sz="2000" b="1" kern="1200" dirty="0" smtClean="0"/>
            <a:t>Надя Христова</a:t>
          </a:r>
          <a:endParaRPr lang="bg-BG" sz="2000" b="1" kern="1200" dirty="0"/>
        </a:p>
      </dsp:txBody>
      <dsp:txXfrm>
        <a:off x="971596" y="4970830"/>
        <a:ext cx="1887163" cy="1887163"/>
      </dsp:txXfrm>
    </dsp:sp>
    <dsp:sp modelId="{13AAA026-965F-48A1-B879-B7A38D0CC7AA}">
      <dsp:nvSpPr>
        <dsp:cNvPr id="0" name=""/>
        <dsp:cNvSpPr/>
      </dsp:nvSpPr>
      <dsp:spPr>
        <a:xfrm rot="11135538">
          <a:off x="1879814" y="3280426"/>
          <a:ext cx="1202765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1202765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11135538">
        <a:off x="2451128" y="3268931"/>
        <a:ext cx="60138" cy="60138"/>
      </dsp:txXfrm>
    </dsp:sp>
    <dsp:sp modelId="{47672374-CCCA-45C0-AB54-7ADE4A029778}">
      <dsp:nvSpPr>
        <dsp:cNvPr id="0" name=""/>
        <dsp:cNvSpPr/>
      </dsp:nvSpPr>
      <dsp:spPr>
        <a:xfrm>
          <a:off x="3" y="2204863"/>
          <a:ext cx="1887163" cy="188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pepster</a:t>
          </a:r>
          <a:r>
            <a:rPr lang="bg-BG" sz="1700" kern="1200" dirty="0" smtClean="0"/>
            <a:t/>
          </a:r>
          <a:br>
            <a:rPr lang="bg-BG" sz="1700" kern="1200" dirty="0" smtClean="0"/>
          </a:br>
          <a:r>
            <a:rPr lang="en-US" sz="1700" kern="1200" dirty="0" smtClean="0"/>
            <a:t/>
          </a:r>
          <a:br>
            <a:rPr lang="en-US" sz="1700" kern="1200" dirty="0" smtClean="0"/>
          </a:br>
          <a:r>
            <a:rPr lang="bg-BG" sz="2000" b="1" kern="1200" dirty="0" smtClean="0"/>
            <a:t>Пламена Георгиева</a:t>
          </a:r>
          <a:endParaRPr lang="bg-BG" sz="2000" b="1" kern="1200" dirty="0"/>
        </a:p>
      </dsp:txBody>
      <dsp:txXfrm>
        <a:off x="3" y="2204863"/>
        <a:ext cx="1887163" cy="1887163"/>
      </dsp:txXfrm>
    </dsp:sp>
    <dsp:sp modelId="{A325F7C9-938B-4968-A6F8-650E2C833E05}">
      <dsp:nvSpPr>
        <dsp:cNvPr id="0" name=""/>
        <dsp:cNvSpPr/>
      </dsp:nvSpPr>
      <dsp:spPr>
        <a:xfrm rot="14165657">
          <a:off x="3221953" y="2000367"/>
          <a:ext cx="704200" cy="37148"/>
        </a:xfrm>
        <a:custGeom>
          <a:avLst/>
          <a:gdLst/>
          <a:ahLst/>
          <a:cxnLst/>
          <a:rect l="0" t="0" r="0" b="0"/>
          <a:pathLst>
            <a:path>
              <a:moveTo>
                <a:pt x="0" y="18574"/>
              </a:moveTo>
              <a:lnTo>
                <a:pt x="704200" y="18574"/>
              </a:lnTo>
            </a:path>
          </a:pathLst>
        </a:custGeom>
        <a:noFill/>
        <a:ln w="381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bg-BG" sz="500" kern="1200"/>
        </a:p>
      </dsp:txBody>
      <dsp:txXfrm rot="14165657">
        <a:off x="3556448" y="2001336"/>
        <a:ext cx="35210" cy="35210"/>
      </dsp:txXfrm>
    </dsp:sp>
    <dsp:sp modelId="{3A20DBEE-A7D1-4E28-AD95-505F528A0ABE}">
      <dsp:nvSpPr>
        <dsp:cNvPr id="0" name=""/>
        <dsp:cNvSpPr/>
      </dsp:nvSpPr>
      <dsp:spPr>
        <a:xfrm>
          <a:off x="1907704" y="0"/>
          <a:ext cx="1887163" cy="18871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700" b="0" i="0" kern="1200" dirty="0" smtClean="0">
              <a:effectLst/>
            </a:rPr>
            <a:t>StrahilRuychev</a:t>
          </a:r>
          <a:r>
            <a:rPr lang="bg-BG" sz="1700" b="0" i="0" kern="1200" dirty="0" smtClean="0"/>
            <a:t/>
          </a:r>
          <a:br>
            <a:rPr lang="bg-BG" sz="1700" b="0" i="0" kern="1200" dirty="0" smtClean="0"/>
          </a:br>
          <a:r>
            <a:rPr lang="bg-BG" sz="1700" b="0" i="0" kern="1200" dirty="0" smtClean="0">
              <a:effectLst/>
            </a:rPr>
            <a:t/>
          </a:r>
          <a:br>
            <a:rPr lang="bg-BG" sz="1700" b="0" i="0" kern="1200" dirty="0" smtClean="0">
              <a:effectLst/>
            </a:rPr>
          </a:br>
          <a:r>
            <a:rPr lang="bg-BG" sz="2000" b="1" i="0" kern="1200" dirty="0" smtClean="0">
              <a:effectLst/>
            </a:rPr>
            <a:t>Страхил Руйчев</a:t>
          </a:r>
          <a:endParaRPr lang="bg-BG" sz="2000" b="1" kern="1200" dirty="0">
            <a:effectLst/>
          </a:endParaRPr>
        </a:p>
      </dsp:txBody>
      <dsp:txXfrm>
        <a:off x="1907704" y="0"/>
        <a:ext cx="1887163" cy="188716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F1F7351-A573-4F86-96F6-BE681AB7CAD2}">
      <dsp:nvSpPr>
        <dsp:cNvPr id="0" name=""/>
        <dsp:cNvSpPr/>
      </dsp:nvSpPr>
      <dsp:spPr>
        <a:xfrm>
          <a:off x="0" y="678887"/>
          <a:ext cx="5486400" cy="5486400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533244-414F-4AB5-A491-A88D62DAE532}">
      <dsp:nvSpPr>
        <dsp:cNvPr id="0" name=""/>
        <dsp:cNvSpPr/>
      </dsp:nvSpPr>
      <dsp:spPr>
        <a:xfrm>
          <a:off x="2743200" y="685799"/>
          <a:ext cx="6400799" cy="548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Team QUINCE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SOCIAL NETWORK</a:t>
          </a:r>
          <a:endParaRPr lang="bg-BG" sz="2600" kern="1200" dirty="0"/>
        </a:p>
      </dsp:txBody>
      <dsp:txXfrm>
        <a:off x="2743200" y="685799"/>
        <a:ext cx="6400799" cy="1165859"/>
      </dsp:txXfrm>
    </dsp:sp>
    <dsp:sp modelId="{BF868DC0-80B8-4EFD-9A3F-8556477F2F5B}">
      <dsp:nvSpPr>
        <dsp:cNvPr id="0" name=""/>
        <dsp:cNvSpPr/>
      </dsp:nvSpPr>
      <dsp:spPr>
        <a:xfrm>
          <a:off x="720089" y="1851659"/>
          <a:ext cx="4046220" cy="4046220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C09DF1-1D01-4520-A87E-A3C5F50E0805}">
      <dsp:nvSpPr>
        <dsp:cNvPr id="0" name=""/>
        <dsp:cNvSpPr/>
      </dsp:nvSpPr>
      <dsp:spPr>
        <a:xfrm>
          <a:off x="2743200" y="1851659"/>
          <a:ext cx="6400799" cy="40462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b="1" i="1" kern="1200" dirty="0" smtClean="0"/>
            <a:t>AZURE</a:t>
          </a:r>
          <a:r>
            <a:rPr lang="it-IT" sz="2600" kern="1200" dirty="0" smtClean="0"/>
            <a:t/>
          </a:r>
          <a:br>
            <a:rPr lang="it-IT" sz="2600" kern="1200" dirty="0" smtClean="0"/>
          </a:br>
          <a:r>
            <a:rPr lang="it-IT" sz="2600" kern="1200" dirty="0" smtClean="0"/>
            <a:t>       http://quince-network.azurewebsites.net/</a:t>
          </a:r>
          <a:endParaRPr lang="bg-BG" sz="2600" kern="1200" dirty="0"/>
        </a:p>
      </dsp:txBody>
      <dsp:txXfrm>
        <a:off x="2743200" y="1851659"/>
        <a:ext cx="6400799" cy="1165860"/>
      </dsp:txXfrm>
    </dsp:sp>
    <dsp:sp modelId="{1A04D0E1-D050-45E7-8D45-F74E1B9B0CF9}">
      <dsp:nvSpPr>
        <dsp:cNvPr id="0" name=""/>
        <dsp:cNvSpPr/>
      </dsp:nvSpPr>
      <dsp:spPr>
        <a:xfrm>
          <a:off x="1440180" y="3017519"/>
          <a:ext cx="2606040" cy="2606040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D74D6-CB02-4AF9-9095-7A1F4F54F1DC}">
      <dsp:nvSpPr>
        <dsp:cNvPr id="0" name=""/>
        <dsp:cNvSpPr/>
      </dsp:nvSpPr>
      <dsp:spPr>
        <a:xfrm>
          <a:off x="2743200" y="3017519"/>
          <a:ext cx="6400799" cy="26060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b="1" i="1" kern="1200" dirty="0" smtClean="0"/>
            <a:t>GITHUB</a:t>
          </a:r>
          <a:r>
            <a:rPr lang="it-IT" sz="2600" kern="1200" dirty="0" smtClean="0"/>
            <a:t/>
          </a:r>
          <a:br>
            <a:rPr lang="it-IT" sz="2600" kern="1200" dirty="0" smtClean="0"/>
          </a:br>
          <a:r>
            <a:rPr lang="it-IT" sz="2600" kern="1200" dirty="0" smtClean="0"/>
            <a:t>       https://github.com/TeamQuince</a:t>
          </a:r>
          <a:endParaRPr lang="bg-BG" sz="2600" kern="1200" dirty="0"/>
        </a:p>
      </dsp:txBody>
      <dsp:txXfrm>
        <a:off x="2743200" y="3017519"/>
        <a:ext cx="6400799" cy="1165860"/>
      </dsp:txXfrm>
    </dsp:sp>
    <dsp:sp modelId="{5624D225-E1B8-42BF-9681-C1991C2062C1}">
      <dsp:nvSpPr>
        <dsp:cNvPr id="0" name=""/>
        <dsp:cNvSpPr/>
      </dsp:nvSpPr>
      <dsp:spPr>
        <a:xfrm>
          <a:off x="2160270" y="4183380"/>
          <a:ext cx="1165860" cy="1165860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40000"/>
              </a:schemeClr>
              <a:schemeClr val="accent1">
                <a:hueOff val="0"/>
                <a:satOff val="0"/>
                <a:lumOff val="0"/>
                <a:alphaOff val="0"/>
                <a:tint val="42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8793E-8DCE-4EB3-B93B-49C3B287CA07}">
      <dsp:nvSpPr>
        <dsp:cNvPr id="0" name=""/>
        <dsp:cNvSpPr/>
      </dsp:nvSpPr>
      <dsp:spPr>
        <a:xfrm>
          <a:off x="2743200" y="4183380"/>
          <a:ext cx="6400799" cy="11658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600" b="1" i="1" kern="1200" dirty="0" smtClean="0"/>
            <a:t>TRELLO</a:t>
          </a:r>
          <a:r>
            <a:rPr lang="it-IT" sz="2600" kern="1200" dirty="0" smtClean="0"/>
            <a:t/>
          </a:r>
          <a:br>
            <a:rPr lang="it-IT" sz="2600" kern="1200" dirty="0" smtClean="0"/>
          </a:br>
          <a:r>
            <a:rPr lang="it-IT" sz="2600" kern="1200" dirty="0" smtClean="0"/>
            <a:t>        https://trello.com/b/Rzl42343/quince</a:t>
          </a:r>
          <a:endParaRPr lang="bg-BG" sz="2600" kern="1200" dirty="0"/>
        </a:p>
      </dsp:txBody>
      <dsp:txXfrm>
        <a:off x="2743200" y="4183380"/>
        <a:ext cx="6400799" cy="11658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811EDD0-A8DC-44D0-910A-7D845C0C71D3}">
      <dsp:nvSpPr>
        <dsp:cNvPr id="0" name=""/>
        <dsp:cNvSpPr/>
      </dsp:nvSpPr>
      <dsp:spPr>
        <a:xfrm>
          <a:off x="3456368" y="2925171"/>
          <a:ext cx="3588939" cy="358893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600" b="1" kern="1200" dirty="0" smtClean="0"/>
            <a:t>ASP.NET </a:t>
          </a:r>
          <a:r>
            <a:rPr lang="en-US" sz="3600" b="1" kern="1200" dirty="0" smtClean="0"/>
            <a:t>Web API </a:t>
          </a:r>
          <a:r>
            <a:rPr lang="en-GB" sz="3600" kern="1200" dirty="0" smtClean="0"/>
            <a:t>framework</a:t>
          </a:r>
          <a:endParaRPr lang="bg-BG" sz="3600" kern="1200" dirty="0"/>
        </a:p>
      </dsp:txBody>
      <dsp:txXfrm>
        <a:off x="3456368" y="2925171"/>
        <a:ext cx="3588939" cy="3588939"/>
      </dsp:txXfrm>
    </dsp:sp>
    <dsp:sp modelId="{423837D9-755C-4F5E-B7F7-838A28D6C181}">
      <dsp:nvSpPr>
        <dsp:cNvPr id="0" name=""/>
        <dsp:cNvSpPr/>
      </dsp:nvSpPr>
      <dsp:spPr>
        <a:xfrm rot="21393805">
          <a:off x="811989" y="1680015"/>
          <a:ext cx="3292297" cy="3164791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MS SQL</a:t>
          </a:r>
          <a:br>
            <a:rPr lang="en-GB" sz="2400" b="1" kern="1200" dirty="0" smtClean="0"/>
          </a:br>
          <a:r>
            <a:rPr lang="en-GB" sz="2400" b="1" kern="1200" dirty="0" smtClean="0"/>
            <a:t>&amp;</a:t>
          </a:r>
          <a:br>
            <a:rPr lang="en-GB" sz="2400" b="1" kern="1200" dirty="0" smtClean="0"/>
          </a:br>
          <a:r>
            <a:rPr lang="en-US" sz="2400" kern="1200" dirty="0" smtClean="0"/>
            <a:t>Entity</a:t>
          </a:r>
          <a:br>
            <a:rPr lang="en-US" sz="2400" kern="1200" dirty="0" smtClean="0"/>
          </a:br>
          <a:r>
            <a:rPr lang="en-US" sz="2400" kern="1200" dirty="0" smtClean="0"/>
            <a:t>Framework</a:t>
          </a:r>
          <a:endParaRPr lang="bg-BG" sz="2200" kern="1200" dirty="0"/>
        </a:p>
      </dsp:txBody>
      <dsp:txXfrm rot="21393805">
        <a:off x="811989" y="1680015"/>
        <a:ext cx="3292297" cy="3164791"/>
      </dsp:txXfrm>
    </dsp:sp>
    <dsp:sp modelId="{9387E7EC-7751-4C63-A89E-5DC584A16ECC}">
      <dsp:nvSpPr>
        <dsp:cNvPr id="0" name=""/>
        <dsp:cNvSpPr/>
      </dsp:nvSpPr>
      <dsp:spPr>
        <a:xfrm rot="20700000">
          <a:off x="2961527" y="372557"/>
          <a:ext cx="2030439" cy="200749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Azure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Cloud</a:t>
          </a:r>
          <a:endParaRPr lang="bg-BG" sz="2400" kern="1200" dirty="0"/>
        </a:p>
      </dsp:txBody>
      <dsp:txXfrm>
        <a:off x="3408223" y="811498"/>
        <a:ext cx="1137047" cy="1129611"/>
      </dsp:txXfrm>
    </dsp:sp>
    <dsp:sp modelId="{36776AE9-AF76-4823-9D65-EA4EE104DA88}">
      <dsp:nvSpPr>
        <dsp:cNvPr id="0" name=""/>
        <dsp:cNvSpPr/>
      </dsp:nvSpPr>
      <dsp:spPr>
        <a:xfrm>
          <a:off x="3096335" y="2304246"/>
          <a:ext cx="4593842" cy="4593842"/>
        </a:xfrm>
        <a:prstGeom prst="circularArrow">
          <a:avLst>
            <a:gd name="adj1" fmla="val 4688"/>
            <a:gd name="adj2" fmla="val 299029"/>
            <a:gd name="adj3" fmla="val 2553333"/>
            <a:gd name="adj4" fmla="val 1578341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34059-C26E-4326-B8F4-7985E27F8D9E}">
      <dsp:nvSpPr>
        <dsp:cNvPr id="0" name=""/>
        <dsp:cNvSpPr/>
      </dsp:nvSpPr>
      <dsp:spPr>
        <a:xfrm>
          <a:off x="216033" y="1368141"/>
          <a:ext cx="3337713" cy="333771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9A4C-66F6-45CB-911B-B6A7AD09F7CA}">
      <dsp:nvSpPr>
        <dsp:cNvPr id="0" name=""/>
        <dsp:cNvSpPr/>
      </dsp:nvSpPr>
      <dsp:spPr>
        <a:xfrm>
          <a:off x="2448260" y="-332667"/>
          <a:ext cx="3598727" cy="359872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21431-8DC3-48EF-AB75-451F89515C1A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73E7-C1B7-4D84-BCC9-EDEA59C8A61F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3C73E7-C1B7-4D84-BCC9-EDEA59C8A61F}" type="slidenum">
              <a:rPr lang="bg-BG" smtClean="0"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D6FD-62AE-47D9-9723-80224652AB92}" type="datetimeFigureOut">
              <a:rPr lang="bg-BG" smtClean="0"/>
              <a:t>8.9.2015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B5B85-8C85-4116-A0F4-843F6519BCAE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387424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loud Callout 2"/>
          <p:cNvSpPr/>
          <p:nvPr/>
        </p:nvSpPr>
        <p:spPr>
          <a:xfrm>
            <a:off x="0" y="0"/>
            <a:ext cx="2123728" cy="1052736"/>
          </a:xfrm>
          <a:prstGeom prst="cloudCallout">
            <a:avLst>
              <a:gd name="adj1" fmla="val 94662"/>
              <a:gd name="adj2" fmla="val 55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Resources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755576" y="332656"/>
          <a:ext cx="8208912" cy="6525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loud Callout 2"/>
          <p:cNvSpPr/>
          <p:nvPr/>
        </p:nvSpPr>
        <p:spPr>
          <a:xfrm>
            <a:off x="6372200" y="260648"/>
            <a:ext cx="2376264" cy="1052736"/>
          </a:xfrm>
          <a:prstGeom prst="cloudCallout">
            <a:avLst>
              <a:gd name="adj1" fmla="val -50829"/>
              <a:gd name="adj2" fmla="val 110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lass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484784"/>
            <a:ext cx="8640960" cy="4560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002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1" name="Cloud Callout 10"/>
          <p:cNvSpPr/>
          <p:nvPr/>
        </p:nvSpPr>
        <p:spPr>
          <a:xfrm>
            <a:off x="0" y="0"/>
            <a:ext cx="2699792" cy="1124744"/>
          </a:xfrm>
          <a:prstGeom prst="cloudCallout">
            <a:avLst>
              <a:gd name="adj1" fmla="val 98759"/>
              <a:gd name="adj2" fmla="val 601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 Models Class Diagram</a:t>
            </a:r>
            <a:endParaRPr lang="bg-B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b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76672"/>
            <a:ext cx="6984775" cy="592718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6695728" y="0"/>
            <a:ext cx="2448272" cy="1124744"/>
          </a:xfrm>
          <a:prstGeom prst="cloudCallout">
            <a:avLst>
              <a:gd name="adj1" fmla="val -73772"/>
              <a:gd name="adj2" fmla="val 49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DB Diagram</a:t>
            </a:r>
            <a:endParaRPr lang="bg-B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Custom 1">
      <a:dk1>
        <a:srgbClr val="4F6128"/>
      </a:dk1>
      <a:lt1>
        <a:srgbClr val="D7E3BC"/>
      </a:lt1>
      <a:dk2>
        <a:srgbClr val="00B050"/>
      </a:dk2>
      <a:lt2>
        <a:srgbClr val="92D050"/>
      </a:lt2>
      <a:accent1>
        <a:srgbClr val="9BBB5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41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QUINSE</dc:title>
  <dc:creator>pepster</dc:creator>
  <cp:lastModifiedBy>pepster</cp:lastModifiedBy>
  <cp:revision>45</cp:revision>
  <dcterms:created xsi:type="dcterms:W3CDTF">2015-09-08T16:26:53Z</dcterms:created>
  <dcterms:modified xsi:type="dcterms:W3CDTF">2015-09-08T23:51:00Z</dcterms:modified>
</cp:coreProperties>
</file>