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/>
          <a:lstStyle/>
          <a:p>
            <a:pPr algn="ctr"/>
            <a:r>
              <a:rPr lang="en-US" dirty="0"/>
              <a:t>SE2 – Workshop #6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9h30min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8h45min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1h30min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1h30min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Hours estimated for remediation by SonarQube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Hours estimated for remediation by SonarQube only for the selected and planned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Hours spent on remediation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debt ratio (as reported by SonarQube under "Measures-Maintainability")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rating for each quality characteristic reported in SonarQube under "Measures" (namely reliability, security, maintainability)</a:t>
            </a: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Underestimated need for coordination between team members (many modules of the app were linked and were dependent on one another)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Underestimated code documentation and testing time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The need for a well-documented code is essential in a team-working environment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</a:t>
            </a:r>
            <a:r>
              <a:rPr lang="en-US" sz="2000" dirty="0">
                <a:solidFill>
                  <a:srgbClr val="C9D1D9"/>
                </a:solidFill>
                <a:latin typeface="-apple-system"/>
              </a:rPr>
              <a:t>need to schedule more time for organization and coordination meetings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need to better divide the tasks among team members to reduce wasted time on coordination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Nothing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Nothing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Loose less time in coordination efforts by estimating more hours for communication and documentation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Better define tasks to reduce task dependencies and improve the possibility for all team members to work in parallel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Things we are proud as a team: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Everyone worked really hard to provide a perfectly working demo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The communication between team members was extremely friendly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10 	→	Done: 0 (no unit testing performed)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25	→	Done: 0 (no unit testing performed)</a:t>
            </a:r>
          </a:p>
          <a:p>
            <a:r>
              <a:rPr lang="en-US" b="0" i="0" dirty="0">
                <a:effectLst/>
                <a:latin typeface="-apple-system"/>
              </a:rPr>
              <a:t>Planned Hours: 50.5 	→	Spent Hours: 46.75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(6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15h30min	→	Actual:	14h10min</a:t>
            </a:r>
          </a:p>
          <a:p>
            <a:r>
              <a:rPr lang="en-US" dirty="0"/>
              <a:t>Story #1: </a:t>
            </a:r>
            <a:r>
              <a:rPr lang="en-US" sz="2000" dirty="0"/>
              <a:t>(Administrator) Configuring the system with the services that each desk offers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3h30min		→	Actual:	5h15min</a:t>
            </a:r>
          </a:p>
          <a:p>
            <a:r>
              <a:rPr lang="en-US" dirty="0"/>
              <a:t>Story #2</a:t>
            </a:r>
            <a:r>
              <a:rPr lang="en-US" sz="2000" dirty="0"/>
              <a:t>: (Administrator) Configuring the service time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Adding the configuration of service time for each desk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→	Actual:	2h45min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#3: </a:t>
            </a:r>
            <a:r>
              <a:rPr lang="en-US" sz="2000" dirty="0"/>
              <a:t>(Administrator) The system must have a queue for each service type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Create queue system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→	Actual:	3h30min</a:t>
            </a:r>
          </a:p>
          <a:p>
            <a:r>
              <a:rPr lang="en-US" dirty="0"/>
              <a:t>Story #4</a:t>
            </a:r>
            <a:r>
              <a:rPr lang="en-US" sz="2000" dirty="0"/>
              <a:t>: (User) Seeing all the offered service types and choosing the needed one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Create a ticket system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Create the UI for selecting services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4h30min		→	Actual:	3h30min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#5: </a:t>
            </a:r>
            <a:r>
              <a:rPr lang="en-US" sz="2000" dirty="0"/>
              <a:t>(User) Receiving a ticket that has an approximate waiting time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Calculate approximate waiting time for the ticket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→	Actual:	2h30min</a:t>
            </a:r>
          </a:p>
          <a:p>
            <a:r>
              <a:rPr lang="en-US" dirty="0"/>
              <a:t>Story #6</a:t>
            </a:r>
            <a:r>
              <a:rPr lang="en-US" sz="2000" dirty="0"/>
              <a:t>: (Officer) Calling the next user in queue that is requesting a service that i can offer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Calculate the next ticket to be served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1h30min		→	Actual:	2h30min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#8</a:t>
            </a:r>
            <a:r>
              <a:rPr lang="en-US" sz="2000" dirty="0"/>
              <a:t>: (User) Receiving a ticket that has a unique number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Make ticket numbers unique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		→	Actual:	45m</a:t>
            </a:r>
          </a:p>
          <a:p>
            <a:r>
              <a:rPr lang="en-US" dirty="0"/>
              <a:t>Story #9</a:t>
            </a:r>
            <a:r>
              <a:rPr lang="en-US" sz="2000" dirty="0"/>
              <a:t>: (User) Notification when the waiting time changes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Create a notification system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Updating the notification system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3h30min		→	Actual:	2h30min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284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#10</a:t>
            </a:r>
            <a:r>
              <a:rPr lang="en-US" sz="2000" dirty="0"/>
              <a:t>: (Officer) The called user must be removed from the queue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Removing served user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1h30min		→	Actual:	3h30min</a:t>
            </a:r>
          </a:p>
          <a:p>
            <a:r>
              <a:rPr lang="en-US" dirty="0"/>
              <a:t>Story #11</a:t>
            </a:r>
            <a:r>
              <a:rPr lang="en-US" sz="2000" dirty="0"/>
              <a:t>: (Administrator) Option to reset the queues every morning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(Not committed) Compact data and move them to statistics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Reset the queues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5h30min		→	Actual:	1h15min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69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 46.76 (hours)/ 19(#tasks)=2.46 hours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0.85 </a:t>
            </a:r>
          </a:p>
          <a:p>
            <a:pPr marL="860425" indent="-457200">
              <a:lnSpc>
                <a:spcPct val="100000"/>
              </a:lnSpc>
            </a:pPr>
            <a:endParaRPr lang="en-US" sz="2800" dirty="0"/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 1.08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0h (6h of studying unit testing methods)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0h (3h of studying unit testing methods)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0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0%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903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Tw Cen MT</vt:lpstr>
      <vt:lpstr>Wingdings</vt:lpstr>
      <vt:lpstr>Circuit</vt:lpstr>
      <vt:lpstr>SPRINT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- 3</vt:lpstr>
      <vt:lpstr>PROCESS MEASURES detailed statistics - 3</vt:lpstr>
      <vt:lpstr>Detailed Statistics</vt:lpstr>
      <vt:lpstr>QUALITY MEASURES UNIT TESTING</vt:lpstr>
      <vt:lpstr>QUALITY MEASURES E2e testing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ATABAY HEYDARLI</cp:lastModifiedBy>
  <cp:revision>14</cp:revision>
  <dcterms:created xsi:type="dcterms:W3CDTF">2021-10-25T11:45:02Z</dcterms:created>
  <dcterms:modified xsi:type="dcterms:W3CDTF">2021-10-26T10:10:04Z</dcterms:modified>
</cp:coreProperties>
</file>