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3FAA-9D66-7046-8D98-AFCCD19DFACF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96EB-7969-8E44-ACDA-CD33BD14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9570" cy="69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53" y="-76494"/>
            <a:ext cx="12351284" cy="6947597"/>
          </a:xfrm>
        </p:spPr>
      </p:pic>
    </p:spTree>
    <p:extLst>
      <p:ext uri="{BB962C8B-B14F-4D97-AF65-F5344CB8AC3E}">
        <p14:creationId xmlns:p14="http://schemas.microsoft.com/office/powerpoint/2010/main" val="10099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69" y="-51790"/>
            <a:ext cx="12471641" cy="7015298"/>
          </a:xfrm>
        </p:spPr>
      </p:pic>
    </p:spTree>
    <p:extLst>
      <p:ext uri="{BB962C8B-B14F-4D97-AF65-F5344CB8AC3E}">
        <p14:creationId xmlns:p14="http://schemas.microsoft.com/office/powerpoint/2010/main" val="20489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2017-04-07T18:45:27Z</dcterms:created>
  <dcterms:modified xsi:type="dcterms:W3CDTF">2017-04-07T20:50:29Z</dcterms:modified>
</cp:coreProperties>
</file>