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096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369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88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965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08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135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7022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06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26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008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56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028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50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61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15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612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58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" y="0"/>
            <a:ext cx="11139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9326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0</Words>
  <Application>Microsoft Office PowerPoint</Application>
  <PresentationFormat>Širokoúhlá obrazovka</PresentationFormat>
  <Paragraphs>0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Faseta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Habiger Vojtech</dc:creator>
  <cp:lastModifiedBy>Habiger Vojtech</cp:lastModifiedBy>
  <cp:revision>3</cp:revision>
  <dcterms:created xsi:type="dcterms:W3CDTF">2016-12-02T13:01:46Z</dcterms:created>
  <dcterms:modified xsi:type="dcterms:W3CDTF">2016-12-02T15:10:32Z</dcterms:modified>
</cp:coreProperties>
</file>