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09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6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88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65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08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135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02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06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26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0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56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02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0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61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5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1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6310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cs-CZ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cs-C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Beacons</a:t>
            </a:r>
            <a:endParaRPr lang="cs-C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29" y="1277396"/>
            <a:ext cx="5356542" cy="52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3</Words>
  <Application>Microsoft Office PowerPoint</Application>
  <PresentationFormat>Širokoúhlá obrazovka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Faseta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Habiger Vojtech</dc:creator>
  <cp:lastModifiedBy>Habiger Vojtech</cp:lastModifiedBy>
  <cp:revision>8</cp:revision>
  <dcterms:created xsi:type="dcterms:W3CDTF">2016-12-02T13:01:46Z</dcterms:created>
  <dcterms:modified xsi:type="dcterms:W3CDTF">2016-12-02T21:54:12Z</dcterms:modified>
</cp:coreProperties>
</file>