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09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6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88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965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08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135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02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06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26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0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567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02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00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61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5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1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E148-52A1-40F7-88C9-3360CA32E967}" type="datetimeFigureOut">
              <a:rPr lang="cs-CZ" smtClean="0"/>
              <a:t>02.12.2016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626B5E-AF13-4322-B7DF-B6987917FB8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58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" y="0"/>
            <a:ext cx="11139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93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0</Words>
  <Application>Microsoft Office PowerPoint</Application>
  <PresentationFormat>Širokoúhlá obrazovka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Faseta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Habiger Vojtech</dc:creator>
  <cp:lastModifiedBy>Habiger Vojtech</cp:lastModifiedBy>
  <cp:revision>6</cp:revision>
  <dcterms:created xsi:type="dcterms:W3CDTF">2016-12-02T13:01:46Z</dcterms:created>
  <dcterms:modified xsi:type="dcterms:W3CDTF">2016-12-02T16:27:40Z</dcterms:modified>
</cp:coreProperties>
</file>