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9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6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88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65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08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135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02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0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2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0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56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02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1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5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1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446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cs-CZ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Beacons</a:t>
            </a:r>
            <a:endParaRPr lang="cs-C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36" y="891030"/>
            <a:ext cx="4167927" cy="4093192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0" y="5630553"/>
            <a:ext cx="946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Skupina 1: Jakub Smejkal, Alexandra Rakušanová, Marian Dolinský</a:t>
            </a:r>
          </a:p>
          <a:p>
            <a:pPr algn="r"/>
            <a:r>
              <a:rPr lang="cs-CZ" dirty="0" smtClean="0"/>
              <a:t>David </a:t>
            </a:r>
            <a:r>
              <a:rPr lang="cs-CZ" dirty="0" err="1" smtClean="0"/>
              <a:t>Knieradl</a:t>
            </a:r>
            <a:r>
              <a:rPr lang="cs-CZ" dirty="0" smtClean="0"/>
              <a:t>, Jan </a:t>
            </a:r>
            <a:r>
              <a:rPr lang="cs-CZ" dirty="0" err="1" smtClean="0"/>
              <a:t>Gryndler</a:t>
            </a:r>
            <a:r>
              <a:rPr lang="cs-CZ" dirty="0" smtClean="0"/>
              <a:t>, Vojtěch Habiger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-1" y="6276884"/>
            <a:ext cx="94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Téma: Smart </a:t>
            </a:r>
            <a:r>
              <a:rPr lang="cs-CZ" dirty="0" err="1" smtClean="0"/>
              <a:t>Cities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85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26</Words>
  <Application>Microsoft Office PowerPoint</Application>
  <PresentationFormat>Širokoúhlá obrazovka</PresentationFormat>
  <Paragraphs>4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Faseta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Habiger Vojtech</dc:creator>
  <cp:lastModifiedBy>Habiger Vojtech</cp:lastModifiedBy>
  <cp:revision>10</cp:revision>
  <dcterms:created xsi:type="dcterms:W3CDTF">2016-12-02T13:01:46Z</dcterms:created>
  <dcterms:modified xsi:type="dcterms:W3CDTF">2016-12-03T07:33:51Z</dcterms:modified>
</cp:coreProperties>
</file>