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60" r:id="rId10"/>
    <p:sldId id="265" r:id="rId11"/>
    <p:sldId id="272" r:id="rId12"/>
    <p:sldId id="273" r:id="rId13"/>
    <p:sldId id="266" r:id="rId14"/>
    <p:sldId id="267" r:id="rId15"/>
    <p:sldId id="271" r:id="rId16"/>
    <p:sldId id="268" r:id="rId17"/>
    <p:sldId id="269" r:id="rId18"/>
    <p:sldId id="26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49" d="100"/>
          <a:sy n="49" d="100"/>
        </p:scale>
        <p:origin x="241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0BEFD-7431-514A-B29C-90B80148937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12DB7-EDE1-AE47-A2CA-2CECEA96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0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4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56F2C5-5B36-4968-AF5C-1AC28C55CE9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6FC855-2E95-40AB-9735-4D79BD0C97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2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ents.cs.ndsu.nodak.edu/~johns327/rinfor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97" y="1425055"/>
            <a:ext cx="9869978" cy="102445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Student Nutrition Android App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8686" y="2800350"/>
            <a:ext cx="9144000" cy="1666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Final Presentation </a:t>
            </a:r>
          </a:p>
          <a:p>
            <a:pPr algn="ctr"/>
            <a:r>
              <a:rPr lang="en-US" dirty="0" smtClean="0"/>
              <a:t>12 December 2016</a:t>
            </a:r>
          </a:p>
          <a:p>
            <a:pPr algn="ctr"/>
            <a:r>
              <a:rPr lang="en-US" dirty="0" smtClean="0"/>
              <a:t>CSCI 413, Fall Semester 2016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1911" y="4578350"/>
            <a:ext cx="10877550" cy="153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Abts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G.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Askegard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D. Beckmann, B. Chastain, J. Falcon, C.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Fradenburgh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Z. Grosz,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T. Johnson, V.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Kyereme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G. Moe, S.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Monick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R. Nelson, M. Olson, J.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Pollman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J.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Raboin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070350"/>
          </a:xfrm>
        </p:spPr>
        <p:txBody>
          <a:bodyPr/>
          <a:lstStyle/>
          <a:p>
            <a:r>
              <a:rPr lang="en-US" b="1" dirty="0" smtClean="0"/>
              <a:t>Deliverable Documents</a:t>
            </a:r>
          </a:p>
          <a:p>
            <a:pPr lvl="1"/>
            <a:r>
              <a:rPr lang="en-US" dirty="0" smtClean="0"/>
              <a:t>Specification Doc</a:t>
            </a:r>
          </a:p>
          <a:p>
            <a:pPr lvl="1"/>
            <a:r>
              <a:rPr lang="en-US" dirty="0" smtClean="0"/>
              <a:t>Requirements Doc			</a:t>
            </a:r>
            <a:r>
              <a:rPr lang="en-US" dirty="0" smtClean="0">
                <a:sym typeface="Wingdings"/>
              </a:rPr>
              <a:t></a:t>
            </a:r>
            <a:endParaRPr lang="en-US" dirty="0" smtClean="0"/>
          </a:p>
          <a:p>
            <a:pPr lvl="1"/>
            <a:r>
              <a:rPr lang="en-US" dirty="0" smtClean="0"/>
              <a:t>System Design Doc &amp; UML Diagram</a:t>
            </a:r>
          </a:p>
          <a:p>
            <a:pPr lvl="1"/>
            <a:r>
              <a:rPr lang="en-US" dirty="0" smtClean="0"/>
              <a:t>Program Design Doc &amp; UML Diagram</a:t>
            </a:r>
          </a:p>
          <a:p>
            <a:pPr lvl="1"/>
            <a:r>
              <a:rPr lang="en-US" dirty="0" smtClean="0"/>
              <a:t>Testing Doc</a:t>
            </a:r>
          </a:p>
          <a:p>
            <a:pPr lvl="1"/>
            <a:r>
              <a:rPr lang="en-US" dirty="0" smtClean="0"/>
              <a:t>Server Doc / API</a:t>
            </a:r>
          </a:p>
          <a:p>
            <a:r>
              <a:rPr lang="en-US" b="1" dirty="0" smtClean="0"/>
              <a:t>Additional</a:t>
            </a:r>
          </a:p>
          <a:p>
            <a:pPr lvl="1"/>
            <a:r>
              <a:rPr lang="en-US" dirty="0" smtClean="0"/>
              <a:t>Notes from meetings with stakeholders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</a:t>
            </a:r>
            <a:r>
              <a:rPr lang="en-US" sz="1500" b="1" dirty="0" smtClean="0">
                <a:solidFill>
                  <a:schemeClr val="bg1"/>
                </a:solidFill>
              </a:rPr>
              <a:t>Documentation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1600840"/>
            <a:ext cx="3129220" cy="46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93" y="1837086"/>
            <a:ext cx="3631273" cy="4652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070350"/>
          </a:xfrm>
        </p:spPr>
        <p:txBody>
          <a:bodyPr/>
          <a:lstStyle/>
          <a:p>
            <a:r>
              <a:rPr lang="en-US" b="1" dirty="0" smtClean="0"/>
              <a:t>Deliverable Documents</a:t>
            </a:r>
          </a:p>
          <a:p>
            <a:pPr lvl="1"/>
            <a:r>
              <a:rPr lang="en-US" dirty="0" smtClean="0"/>
              <a:t>Specification Doc</a:t>
            </a:r>
          </a:p>
          <a:p>
            <a:pPr lvl="1"/>
            <a:r>
              <a:rPr lang="en-US" dirty="0" smtClean="0"/>
              <a:t>Requirements Doc</a:t>
            </a:r>
          </a:p>
          <a:p>
            <a:pPr lvl="1"/>
            <a:r>
              <a:rPr lang="en-US" dirty="0" smtClean="0"/>
              <a:t>System Design Doc &amp; UML Diagram	</a:t>
            </a:r>
            <a:r>
              <a:rPr lang="en-US" dirty="0" smtClean="0">
                <a:sym typeface="Wingdings"/>
              </a:rPr>
              <a:t></a:t>
            </a:r>
            <a:endParaRPr lang="en-US" dirty="0" smtClean="0"/>
          </a:p>
          <a:p>
            <a:pPr lvl="1"/>
            <a:r>
              <a:rPr lang="en-US" dirty="0" smtClean="0"/>
              <a:t>Program Design Doc &amp; UML Diagram</a:t>
            </a:r>
          </a:p>
          <a:p>
            <a:pPr lvl="1"/>
            <a:r>
              <a:rPr lang="en-US" dirty="0" smtClean="0"/>
              <a:t>Testing Doc</a:t>
            </a:r>
          </a:p>
          <a:p>
            <a:pPr lvl="1"/>
            <a:r>
              <a:rPr lang="en-US" dirty="0" smtClean="0"/>
              <a:t>Server Doc / API</a:t>
            </a:r>
          </a:p>
          <a:p>
            <a:r>
              <a:rPr lang="en-US" b="1" dirty="0" smtClean="0"/>
              <a:t>Additional</a:t>
            </a:r>
          </a:p>
          <a:p>
            <a:pPr lvl="1"/>
            <a:r>
              <a:rPr lang="en-US" dirty="0" smtClean="0"/>
              <a:t>Notes from meetings with stakeholders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</a:t>
            </a:r>
            <a:r>
              <a:rPr lang="en-US" sz="1500" b="1" dirty="0" smtClean="0">
                <a:solidFill>
                  <a:schemeClr val="bg1"/>
                </a:solidFill>
              </a:rPr>
              <a:t>Documentation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66" y="1840602"/>
            <a:ext cx="3602834" cy="4636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070350"/>
          </a:xfrm>
        </p:spPr>
        <p:txBody>
          <a:bodyPr/>
          <a:lstStyle/>
          <a:p>
            <a:r>
              <a:rPr lang="en-US" b="1" dirty="0" smtClean="0"/>
              <a:t>Deliverable Documents</a:t>
            </a:r>
          </a:p>
          <a:p>
            <a:pPr lvl="1"/>
            <a:r>
              <a:rPr lang="en-US" dirty="0" smtClean="0"/>
              <a:t>Specification Doc</a:t>
            </a:r>
          </a:p>
          <a:p>
            <a:pPr lvl="1"/>
            <a:r>
              <a:rPr lang="en-US" dirty="0" smtClean="0"/>
              <a:t>Requirements Doc</a:t>
            </a:r>
          </a:p>
          <a:p>
            <a:pPr lvl="1"/>
            <a:r>
              <a:rPr lang="en-US" dirty="0" smtClean="0"/>
              <a:t>System Design Doc &amp; UML Diagram	</a:t>
            </a:r>
            <a:r>
              <a:rPr lang="en-US" dirty="0" smtClean="0">
                <a:sym typeface="Wingdings"/>
              </a:rPr>
              <a:t></a:t>
            </a:r>
            <a:endParaRPr lang="en-US" dirty="0" smtClean="0"/>
          </a:p>
          <a:p>
            <a:pPr lvl="1"/>
            <a:r>
              <a:rPr lang="en-US" dirty="0" smtClean="0"/>
              <a:t>Program Design Doc &amp; UML Diagram</a:t>
            </a:r>
          </a:p>
          <a:p>
            <a:pPr lvl="1"/>
            <a:r>
              <a:rPr lang="en-US" dirty="0" smtClean="0"/>
              <a:t>Testing Doc</a:t>
            </a:r>
          </a:p>
          <a:p>
            <a:pPr lvl="1"/>
            <a:r>
              <a:rPr lang="en-US" dirty="0" smtClean="0"/>
              <a:t>Server Doc / API</a:t>
            </a:r>
          </a:p>
          <a:p>
            <a:r>
              <a:rPr lang="en-US" b="1" dirty="0" smtClean="0"/>
              <a:t>Additional</a:t>
            </a:r>
          </a:p>
          <a:p>
            <a:pPr lvl="1"/>
            <a:r>
              <a:rPr lang="en-US" dirty="0" smtClean="0"/>
              <a:t>Notes from meetings with stakeholders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</a:t>
            </a:r>
            <a:r>
              <a:rPr lang="en-US" sz="1500" b="1" dirty="0" smtClean="0">
                <a:solidFill>
                  <a:schemeClr val="bg1"/>
                </a:solidFill>
              </a:rPr>
              <a:t>Documentation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070350"/>
          </a:xfrm>
        </p:spPr>
        <p:txBody>
          <a:bodyPr/>
          <a:lstStyle/>
          <a:p>
            <a:r>
              <a:rPr lang="en-US" b="1" dirty="0" smtClean="0"/>
              <a:t>Deliverable Documents</a:t>
            </a:r>
          </a:p>
          <a:p>
            <a:pPr lvl="1"/>
            <a:r>
              <a:rPr lang="en-US" dirty="0" smtClean="0"/>
              <a:t>Specification Doc</a:t>
            </a:r>
          </a:p>
          <a:p>
            <a:pPr lvl="1"/>
            <a:r>
              <a:rPr lang="en-US" dirty="0" smtClean="0"/>
              <a:t>Requirements Doc</a:t>
            </a:r>
          </a:p>
          <a:p>
            <a:pPr lvl="1"/>
            <a:r>
              <a:rPr lang="en-US" dirty="0" smtClean="0"/>
              <a:t>System Design Doc &amp; UML Diagram	</a:t>
            </a:r>
            <a:r>
              <a:rPr lang="en-US" dirty="0" smtClean="0">
                <a:sym typeface="Wingdings"/>
              </a:rPr>
              <a:t></a:t>
            </a:r>
            <a:endParaRPr lang="en-US" dirty="0" smtClean="0"/>
          </a:p>
          <a:p>
            <a:pPr lvl="1"/>
            <a:r>
              <a:rPr lang="en-US" dirty="0" smtClean="0"/>
              <a:t>Program Design Doc &amp; UML Diagram</a:t>
            </a:r>
          </a:p>
          <a:p>
            <a:pPr lvl="1"/>
            <a:r>
              <a:rPr lang="en-US" dirty="0" smtClean="0"/>
              <a:t>Testing Doc</a:t>
            </a:r>
          </a:p>
          <a:p>
            <a:pPr lvl="1"/>
            <a:r>
              <a:rPr lang="en-US" dirty="0" smtClean="0"/>
              <a:t>Server Doc / API</a:t>
            </a:r>
          </a:p>
          <a:p>
            <a:r>
              <a:rPr lang="en-US" b="1" dirty="0" smtClean="0"/>
              <a:t>Additional</a:t>
            </a:r>
          </a:p>
          <a:p>
            <a:pPr lvl="1"/>
            <a:r>
              <a:rPr lang="en-US" dirty="0" smtClean="0"/>
              <a:t>Notes from meetings with stakeholders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</a:t>
            </a:r>
            <a:r>
              <a:rPr lang="en-US" sz="1500" b="1" dirty="0" smtClean="0">
                <a:solidFill>
                  <a:schemeClr val="bg1"/>
                </a:solidFill>
              </a:rPr>
              <a:t>Documentation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847830"/>
            <a:ext cx="3454399" cy="46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070350"/>
          </a:xfrm>
        </p:spPr>
        <p:txBody>
          <a:bodyPr/>
          <a:lstStyle/>
          <a:p>
            <a:r>
              <a:rPr lang="en-US" b="1" dirty="0" smtClean="0"/>
              <a:t>Deliverable Documents</a:t>
            </a:r>
          </a:p>
          <a:p>
            <a:pPr lvl="1"/>
            <a:r>
              <a:rPr lang="en-US" dirty="0" smtClean="0"/>
              <a:t>Specification Doc</a:t>
            </a:r>
          </a:p>
          <a:p>
            <a:pPr lvl="1"/>
            <a:r>
              <a:rPr lang="en-US" dirty="0" smtClean="0"/>
              <a:t>Requirements Doc</a:t>
            </a:r>
          </a:p>
          <a:p>
            <a:pPr lvl="1"/>
            <a:r>
              <a:rPr lang="en-US" dirty="0" smtClean="0"/>
              <a:t>System Design Doc &amp; UML Diagram</a:t>
            </a:r>
          </a:p>
          <a:p>
            <a:pPr lvl="1"/>
            <a:r>
              <a:rPr lang="en-US" dirty="0" smtClean="0"/>
              <a:t>Program Design Doc &amp; UML Diagram	</a:t>
            </a:r>
            <a:r>
              <a:rPr lang="en-US" dirty="0" smtClean="0">
                <a:sym typeface="Wingdings"/>
              </a:rPr>
              <a:t></a:t>
            </a:r>
            <a:endParaRPr lang="en-US" dirty="0" smtClean="0"/>
          </a:p>
          <a:p>
            <a:pPr lvl="1"/>
            <a:r>
              <a:rPr lang="en-US" dirty="0" smtClean="0"/>
              <a:t>Testing Doc</a:t>
            </a:r>
          </a:p>
          <a:p>
            <a:pPr lvl="1"/>
            <a:r>
              <a:rPr lang="en-US" dirty="0" smtClean="0"/>
              <a:t>Server Doc / API</a:t>
            </a:r>
          </a:p>
          <a:p>
            <a:r>
              <a:rPr lang="en-US" b="1" dirty="0" smtClean="0"/>
              <a:t>Additional</a:t>
            </a:r>
          </a:p>
          <a:p>
            <a:pPr lvl="1"/>
            <a:r>
              <a:rPr lang="en-US" dirty="0" smtClean="0"/>
              <a:t>Notes from meetings with stakeholders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</a:t>
            </a:r>
            <a:r>
              <a:rPr lang="en-US" sz="1500" b="1" dirty="0" smtClean="0">
                <a:solidFill>
                  <a:schemeClr val="bg1"/>
                </a:solidFill>
              </a:rPr>
              <a:t>Documentation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28" y="1842498"/>
            <a:ext cx="3642771" cy="46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070350"/>
          </a:xfrm>
        </p:spPr>
        <p:txBody>
          <a:bodyPr/>
          <a:lstStyle/>
          <a:p>
            <a:r>
              <a:rPr lang="en-US" b="1" dirty="0" smtClean="0"/>
              <a:t>Deliverable Documents</a:t>
            </a:r>
          </a:p>
          <a:p>
            <a:pPr lvl="1"/>
            <a:r>
              <a:rPr lang="en-US" dirty="0" smtClean="0"/>
              <a:t>Specification Doc</a:t>
            </a:r>
          </a:p>
          <a:p>
            <a:pPr lvl="1"/>
            <a:r>
              <a:rPr lang="en-US" dirty="0" smtClean="0"/>
              <a:t>Requirements Doc</a:t>
            </a:r>
          </a:p>
          <a:p>
            <a:pPr lvl="1"/>
            <a:r>
              <a:rPr lang="en-US" dirty="0" smtClean="0"/>
              <a:t>System Design Doc &amp; UML Diagram</a:t>
            </a:r>
          </a:p>
          <a:p>
            <a:pPr lvl="1"/>
            <a:r>
              <a:rPr lang="en-US" dirty="0" smtClean="0"/>
              <a:t>Program Design Doc &amp; UML Diagram	</a:t>
            </a:r>
            <a:r>
              <a:rPr lang="en-US" dirty="0" smtClean="0">
                <a:sym typeface="Wingdings"/>
              </a:rPr>
              <a:t></a:t>
            </a:r>
            <a:endParaRPr lang="en-US" dirty="0" smtClean="0"/>
          </a:p>
          <a:p>
            <a:pPr lvl="1"/>
            <a:r>
              <a:rPr lang="en-US" dirty="0" smtClean="0"/>
              <a:t>Testing Doc</a:t>
            </a:r>
          </a:p>
          <a:p>
            <a:pPr lvl="1"/>
            <a:r>
              <a:rPr lang="en-US" dirty="0" smtClean="0"/>
              <a:t>Server Doc / API</a:t>
            </a:r>
          </a:p>
          <a:p>
            <a:r>
              <a:rPr lang="en-US" b="1" dirty="0" smtClean="0"/>
              <a:t>Additional</a:t>
            </a:r>
          </a:p>
          <a:p>
            <a:pPr lvl="1"/>
            <a:r>
              <a:rPr lang="en-US" dirty="0" smtClean="0"/>
              <a:t>Notes from meetings with stakeholders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</a:t>
            </a:r>
            <a:r>
              <a:rPr lang="en-US" sz="1500" b="1" dirty="0" smtClean="0">
                <a:solidFill>
                  <a:schemeClr val="bg1"/>
                </a:solidFill>
              </a:rPr>
              <a:t>Documentation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56" y="1798891"/>
            <a:ext cx="3538544" cy="4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070350"/>
          </a:xfrm>
        </p:spPr>
        <p:txBody>
          <a:bodyPr/>
          <a:lstStyle/>
          <a:p>
            <a:r>
              <a:rPr lang="en-US" b="1" dirty="0" smtClean="0"/>
              <a:t>Deliverable Documents</a:t>
            </a:r>
          </a:p>
          <a:p>
            <a:pPr lvl="1"/>
            <a:r>
              <a:rPr lang="en-US" dirty="0" smtClean="0"/>
              <a:t>Specification Doc</a:t>
            </a:r>
          </a:p>
          <a:p>
            <a:pPr lvl="1"/>
            <a:r>
              <a:rPr lang="en-US" dirty="0" smtClean="0"/>
              <a:t>Requirements Doc</a:t>
            </a:r>
          </a:p>
          <a:p>
            <a:pPr lvl="1"/>
            <a:r>
              <a:rPr lang="en-US" dirty="0" smtClean="0"/>
              <a:t>System Design Doc &amp; UML Diagram</a:t>
            </a:r>
          </a:p>
          <a:p>
            <a:pPr lvl="1"/>
            <a:r>
              <a:rPr lang="en-US" dirty="0" smtClean="0"/>
              <a:t>Program Design Doc &amp; UML Diagram</a:t>
            </a:r>
          </a:p>
          <a:p>
            <a:pPr lvl="1"/>
            <a:r>
              <a:rPr lang="en-US" dirty="0" smtClean="0"/>
              <a:t>Testing Doc				</a:t>
            </a:r>
            <a:r>
              <a:rPr lang="en-US" dirty="0" smtClean="0">
                <a:sym typeface="Wingdings"/>
              </a:rPr>
              <a:t></a:t>
            </a:r>
            <a:endParaRPr lang="en-US" dirty="0" smtClean="0"/>
          </a:p>
          <a:p>
            <a:pPr lvl="1"/>
            <a:r>
              <a:rPr lang="en-US" dirty="0" smtClean="0"/>
              <a:t>Server Doc / API</a:t>
            </a:r>
          </a:p>
          <a:p>
            <a:r>
              <a:rPr lang="en-US" b="1" dirty="0" smtClean="0"/>
              <a:t>Additional</a:t>
            </a:r>
          </a:p>
          <a:p>
            <a:pPr lvl="1"/>
            <a:r>
              <a:rPr lang="en-US" dirty="0" smtClean="0"/>
              <a:t>Notes from meetings with stakeholders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</a:t>
            </a:r>
            <a:r>
              <a:rPr lang="en-US" sz="1500" b="1" dirty="0" smtClean="0">
                <a:solidFill>
                  <a:schemeClr val="bg1"/>
                </a:solidFill>
              </a:rPr>
              <a:t>Documentation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01" y="1822450"/>
            <a:ext cx="3048961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070350"/>
          </a:xfrm>
        </p:spPr>
        <p:txBody>
          <a:bodyPr/>
          <a:lstStyle/>
          <a:p>
            <a:r>
              <a:rPr lang="en-US" b="1" dirty="0" smtClean="0"/>
              <a:t>Deliverable Documents</a:t>
            </a:r>
          </a:p>
          <a:p>
            <a:pPr lvl="1"/>
            <a:r>
              <a:rPr lang="en-US" dirty="0" smtClean="0"/>
              <a:t>Specification Doc</a:t>
            </a:r>
          </a:p>
          <a:p>
            <a:pPr lvl="1"/>
            <a:r>
              <a:rPr lang="en-US" dirty="0" smtClean="0"/>
              <a:t>Requirements Doc</a:t>
            </a:r>
          </a:p>
          <a:p>
            <a:pPr lvl="1"/>
            <a:r>
              <a:rPr lang="en-US" dirty="0" smtClean="0"/>
              <a:t>System Design Doc &amp; UML Diagram</a:t>
            </a:r>
          </a:p>
          <a:p>
            <a:pPr lvl="1"/>
            <a:r>
              <a:rPr lang="en-US" dirty="0" smtClean="0"/>
              <a:t>Program Design Doc &amp; UML Diagram</a:t>
            </a:r>
          </a:p>
          <a:p>
            <a:pPr lvl="1"/>
            <a:r>
              <a:rPr lang="en-US" dirty="0" smtClean="0"/>
              <a:t>Testing Doc</a:t>
            </a:r>
          </a:p>
          <a:p>
            <a:pPr lvl="1"/>
            <a:r>
              <a:rPr lang="en-US" dirty="0" smtClean="0"/>
              <a:t>Server Doc / API			</a:t>
            </a:r>
            <a:r>
              <a:rPr lang="en-US" dirty="0" smtClean="0">
                <a:sym typeface="Wingdings"/>
              </a:rPr>
              <a:t></a:t>
            </a:r>
            <a:endParaRPr lang="en-US" dirty="0" smtClean="0"/>
          </a:p>
          <a:p>
            <a:r>
              <a:rPr lang="en-US" b="1" dirty="0" smtClean="0"/>
              <a:t>Additional</a:t>
            </a:r>
          </a:p>
          <a:p>
            <a:pPr lvl="1"/>
            <a:r>
              <a:rPr lang="en-US" dirty="0" smtClean="0"/>
              <a:t>Notes from meetings with stakeholders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</a:t>
            </a:r>
            <a:r>
              <a:rPr lang="en-US" sz="1500" b="1" dirty="0" smtClean="0">
                <a:solidFill>
                  <a:schemeClr val="bg1"/>
                </a:solidFill>
              </a:rPr>
              <a:t>Documentation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44" y="1769641"/>
            <a:ext cx="3450056" cy="45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7500"/>
          </a:xfrm>
        </p:spPr>
        <p:txBody>
          <a:bodyPr/>
          <a:lstStyle/>
          <a:p>
            <a:r>
              <a:rPr lang="en-US" b="1" dirty="0" smtClean="0"/>
              <a:t>Server</a:t>
            </a:r>
          </a:p>
          <a:p>
            <a:pPr lvl="1"/>
            <a:r>
              <a:rPr lang="en-US" dirty="0" smtClean="0"/>
              <a:t>Add new </a:t>
            </a:r>
            <a:r>
              <a:rPr lang="en-US" dirty="0"/>
              <a:t>data	</a:t>
            </a:r>
            <a:r>
              <a:rPr lang="en-US" dirty="0">
                <a:hlinkClick r:id="rId2"/>
              </a:rPr>
              <a:t>http://students.cs.ndsu.nodak.edu/~johns327/rinform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App</a:t>
            </a:r>
            <a:endParaRPr lang="en-US" b="1" dirty="0"/>
          </a:p>
          <a:p>
            <a:pPr lvl="1"/>
            <a:r>
              <a:rPr lang="en-US" dirty="0" smtClean="0"/>
              <a:t>Access actual list of venues from server</a:t>
            </a:r>
          </a:p>
          <a:p>
            <a:pPr lvl="1"/>
            <a:r>
              <a:rPr lang="en-US" dirty="0" smtClean="0"/>
              <a:t>Access all app screens</a:t>
            </a:r>
          </a:p>
          <a:p>
            <a:pPr lvl="2"/>
            <a:r>
              <a:rPr lang="en-US" dirty="0" smtClean="0"/>
              <a:t>Record a Meal</a:t>
            </a:r>
          </a:p>
          <a:p>
            <a:pPr lvl="2"/>
            <a:r>
              <a:rPr lang="en-US" dirty="0" smtClean="0"/>
              <a:t>View Nutrient Levels</a:t>
            </a:r>
          </a:p>
          <a:p>
            <a:pPr lvl="2"/>
            <a:r>
              <a:rPr lang="en-US" dirty="0" smtClean="0"/>
              <a:t>Get Recommendations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Documentation ------------- </a:t>
            </a:r>
            <a:r>
              <a:rPr lang="en-US" sz="1500" b="1" dirty="0" smtClean="0">
                <a:solidFill>
                  <a:schemeClr val="bg1"/>
                </a:solidFill>
              </a:rPr>
              <a:t>Live Demo 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7500"/>
          </a:xfrm>
        </p:spPr>
        <p:txBody>
          <a:bodyPr/>
          <a:lstStyle/>
          <a:p>
            <a:r>
              <a:rPr lang="en-US" b="1" dirty="0" smtClean="0"/>
              <a:t>Complete Prototyping from the beginning</a:t>
            </a:r>
          </a:p>
          <a:p>
            <a:pPr lvl="1"/>
            <a:r>
              <a:rPr lang="en-US" dirty="0" smtClean="0"/>
              <a:t>Problems late in the game</a:t>
            </a:r>
          </a:p>
          <a:p>
            <a:pPr lvl="1"/>
            <a:r>
              <a:rPr lang="en-US" dirty="0" smtClean="0"/>
              <a:t>Develop Engine, GUI, MySQL Server together, incrementally</a:t>
            </a:r>
          </a:p>
          <a:p>
            <a:pPr lvl="1"/>
            <a:r>
              <a:rPr lang="en-US" dirty="0" smtClean="0"/>
              <a:t>Get it to work first for a single feature, before expanding</a:t>
            </a:r>
          </a:p>
          <a:p>
            <a:r>
              <a:rPr lang="en-US" b="1" dirty="0" smtClean="0"/>
              <a:t>Prioritize keeping everyone on the same page</a:t>
            </a:r>
          </a:p>
          <a:p>
            <a:pPr lvl="1"/>
            <a:r>
              <a:rPr lang="en-US" dirty="0" smtClean="0"/>
              <a:t>Update entire team about all revisions and new work</a:t>
            </a:r>
          </a:p>
          <a:p>
            <a:r>
              <a:rPr lang="en-US" b="1" dirty="0" smtClean="0"/>
              <a:t>Peer Reviews</a:t>
            </a:r>
          </a:p>
          <a:p>
            <a:pPr lvl="1"/>
            <a:r>
              <a:rPr lang="en-US" dirty="0" smtClean="0"/>
              <a:t>Accountability – did you get your task done?</a:t>
            </a:r>
          </a:p>
          <a:p>
            <a:pPr lvl="1"/>
            <a:r>
              <a:rPr lang="en-US" dirty="0"/>
              <a:t>Quality – </a:t>
            </a:r>
            <a:r>
              <a:rPr lang="en-US" dirty="0" smtClean="0"/>
              <a:t>is your deliverable good enough for the next person to use?</a:t>
            </a:r>
            <a:endParaRPr lang="en-US" dirty="0"/>
          </a:p>
          <a:p>
            <a:pPr lvl="1"/>
            <a:r>
              <a:rPr lang="en-US" dirty="0" smtClean="0"/>
              <a:t>Feedback – need to make necessary changes to leadership style, individual effort?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Documentation ------------- Live Demo ------------- </a:t>
            </a:r>
            <a:r>
              <a:rPr lang="en-US" sz="1500" b="1" dirty="0" smtClean="0">
                <a:solidFill>
                  <a:schemeClr val="bg1"/>
                </a:solidFill>
              </a:rPr>
              <a:t>Lessons Learned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718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Process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Live 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Lessons Learned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What’s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442277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Interface for Uploading Information to the server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Stastny</a:t>
            </a:r>
            <a:r>
              <a:rPr lang="en-US" dirty="0" smtClean="0"/>
              <a:t>, Health, Nutrition, and Exercise Sciences Department, NDSU</a:t>
            </a:r>
          </a:p>
          <a:p>
            <a:pPr lvl="1"/>
            <a:r>
              <a:rPr lang="en-US" dirty="0" smtClean="0"/>
              <a:t>Ability to upload data for her course and the “800 Café” student restaurant project</a:t>
            </a:r>
          </a:p>
          <a:p>
            <a:r>
              <a:rPr lang="en-US" b="1" dirty="0" smtClean="0"/>
              <a:t>Restaurant Operations Desktop Module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Asperin</a:t>
            </a:r>
            <a:r>
              <a:rPr lang="en-US" dirty="0" smtClean="0"/>
              <a:t>, Hospitality and Tourism Management Department, NDSU</a:t>
            </a:r>
          </a:p>
          <a:p>
            <a:pPr lvl="1"/>
            <a:r>
              <a:rPr lang="en-US" dirty="0" smtClean="0"/>
              <a:t>Calculating cost of ingredients, cost of meal</a:t>
            </a:r>
          </a:p>
          <a:p>
            <a:r>
              <a:rPr lang="en-US" b="1" dirty="0"/>
              <a:t>Implement remaining Critical and High-Priority </a:t>
            </a:r>
            <a:r>
              <a:rPr lang="en-US" b="1" dirty="0" smtClean="0"/>
              <a:t>requirements</a:t>
            </a:r>
          </a:p>
          <a:p>
            <a:pPr lvl="1"/>
            <a:r>
              <a:rPr lang="en-US" dirty="0" smtClean="0"/>
              <a:t>Additional venues near campus and on campus</a:t>
            </a:r>
          </a:p>
          <a:p>
            <a:pPr lvl="1"/>
            <a:r>
              <a:rPr lang="en-US" dirty="0" smtClean="0"/>
              <a:t>Create ‘permanent’ HTML page for adding information to the Server</a:t>
            </a:r>
            <a:endParaRPr lang="en-US" dirty="0"/>
          </a:p>
          <a:p>
            <a:r>
              <a:rPr lang="en-US" b="1" dirty="0"/>
              <a:t>Implement Low-Priority and Nice-To-Have </a:t>
            </a:r>
            <a:r>
              <a:rPr lang="en-US" b="1" dirty="0" smtClean="0"/>
              <a:t>requirements</a:t>
            </a:r>
          </a:p>
          <a:p>
            <a:pPr lvl="1"/>
            <a:r>
              <a:rPr lang="en-US" dirty="0" smtClean="0"/>
              <a:t>Add custom meals</a:t>
            </a:r>
          </a:p>
          <a:p>
            <a:pPr lvl="1"/>
            <a:r>
              <a:rPr lang="en-US" dirty="0" smtClean="0"/>
              <a:t>Export data in a readable, printable format</a:t>
            </a:r>
          </a:p>
          <a:p>
            <a:r>
              <a:rPr lang="en-US" b="1" dirty="0" smtClean="0"/>
              <a:t>Login screen and ability to save user profile data on the server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Documentation ------------- Live Demo ------------- Lessons Learned------------- </a:t>
            </a:r>
            <a:r>
              <a:rPr lang="en-US" sz="1500" b="1" dirty="0" smtClean="0">
                <a:solidFill>
                  <a:schemeClr val="bg1"/>
                </a:solidFill>
              </a:rPr>
              <a:t>What’s Next?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464300"/>
            <a:ext cx="10591800" cy="431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dirty="0" smtClean="0">
                <a:solidFill>
                  <a:schemeClr val="bg1"/>
                </a:solidFill>
              </a:rPr>
              <a:t>Overview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------------- Process ------------- Documentation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1075" y="1978025"/>
            <a:ext cx="1051560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Android Mobile App</a:t>
            </a:r>
          </a:p>
          <a:p>
            <a:pPr lvl="1"/>
            <a:r>
              <a:rPr lang="en-US" dirty="0" smtClean="0"/>
              <a:t>Record Meals</a:t>
            </a:r>
          </a:p>
          <a:p>
            <a:pPr lvl="1"/>
            <a:r>
              <a:rPr lang="en-US" dirty="0" smtClean="0"/>
              <a:t>View Nutrient Levels</a:t>
            </a:r>
          </a:p>
          <a:p>
            <a:pPr lvl="1"/>
            <a:r>
              <a:rPr lang="en-US" dirty="0" smtClean="0"/>
              <a:t>Get Recommendations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MySQL Server</a:t>
            </a:r>
          </a:p>
          <a:p>
            <a:pPr lvl="1"/>
            <a:r>
              <a:rPr lang="en-US" dirty="0" smtClean="0"/>
              <a:t>Store Venues</a:t>
            </a:r>
          </a:p>
          <a:p>
            <a:pPr lvl="1"/>
            <a:r>
              <a:rPr lang="en-US" dirty="0" smtClean="0"/>
              <a:t>Store Menu Items</a:t>
            </a:r>
          </a:p>
          <a:p>
            <a:pPr lvl="1"/>
            <a:r>
              <a:rPr lang="en-US" dirty="0" smtClean="0"/>
              <a:t>Store Recommendations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We Went Through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2516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Development Models</a:t>
            </a:r>
          </a:p>
          <a:p>
            <a:pPr lvl="1"/>
            <a:r>
              <a:rPr lang="en-US" dirty="0" smtClean="0"/>
              <a:t>Agile: MySQL Server, App GUI</a:t>
            </a:r>
          </a:p>
          <a:p>
            <a:pPr lvl="1"/>
            <a:r>
              <a:rPr lang="en-US" dirty="0" smtClean="0"/>
              <a:t>Waterfall: App Engine</a:t>
            </a:r>
          </a:p>
          <a:p>
            <a:r>
              <a:rPr lang="en-US" b="1" dirty="0" smtClean="0"/>
              <a:t>Sprints</a:t>
            </a:r>
          </a:p>
          <a:p>
            <a:pPr lvl="1"/>
            <a:r>
              <a:rPr lang="en-US" dirty="0" smtClean="0"/>
              <a:t>2 Weeks per sprint (6 sprints total)</a:t>
            </a:r>
          </a:p>
          <a:p>
            <a:pPr lvl="1"/>
            <a:r>
              <a:rPr lang="en-US" dirty="0" smtClean="0"/>
              <a:t>Small Groups of 2 – 4 people</a:t>
            </a:r>
          </a:p>
          <a:p>
            <a:pPr lvl="1"/>
            <a:r>
              <a:rPr lang="en-US" dirty="0" smtClean="0"/>
              <a:t>Scrum meeting every week</a:t>
            </a:r>
          </a:p>
          <a:p>
            <a:r>
              <a:rPr lang="en-US" b="1" dirty="0" smtClean="0"/>
              <a:t>Tools</a:t>
            </a:r>
          </a:p>
          <a:p>
            <a:pPr lvl="1"/>
            <a:r>
              <a:rPr lang="en-US" dirty="0" smtClean="0"/>
              <a:t>Slack</a:t>
            </a:r>
          </a:p>
          <a:p>
            <a:pPr lvl="1"/>
            <a:r>
              <a:rPr lang="en-US" dirty="0" smtClean="0"/>
              <a:t>Google Drive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Android Studio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</a:t>
            </a:r>
            <a:r>
              <a:rPr lang="en-US" sz="1500" b="1" dirty="0" smtClean="0">
                <a:solidFill>
                  <a:schemeClr val="bg1"/>
                </a:solidFill>
              </a:rPr>
              <a:t>Process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Documentation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https://lh6.googleusercontent.com/hmAvbJ-JN6vrNAG8vYPKYsvJU--3uELkEvlg58kv4pTNzBPoM-4govvw_j7I4QfTBDwB0tEtY2ka-dAin0aa9zxHQlFZ_a9Mt8pZPPe1ZzZb68ZRhLeJv5naRXqCaH1t61BfGJL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b="6822"/>
          <a:stretch/>
        </p:blipFill>
        <p:spPr bwMode="auto">
          <a:xfrm>
            <a:off x="5629275" y="2001361"/>
            <a:ext cx="6373977" cy="4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75" y="1765935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GUI Mockup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32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09" y="1800422"/>
            <a:ext cx="7552871" cy="4484517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838200" y="192516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6 Sprints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</a:t>
            </a:r>
            <a:r>
              <a:rPr lang="en-US" sz="1500" b="1" dirty="0" smtClean="0">
                <a:solidFill>
                  <a:schemeClr val="bg1"/>
                </a:solidFill>
              </a:rPr>
              <a:t>Process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Documentation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09" y="1800422"/>
            <a:ext cx="7552870" cy="4484517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838200" y="192516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6 Sprints</a:t>
            </a:r>
          </a:p>
          <a:p>
            <a:r>
              <a:rPr lang="en-US" b="1" dirty="0" smtClean="0"/>
              <a:t>App Engine Plan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</a:t>
            </a:r>
            <a:r>
              <a:rPr lang="en-US" sz="1500" b="1" dirty="0" smtClean="0">
                <a:solidFill>
                  <a:schemeClr val="bg1"/>
                </a:solidFill>
              </a:rPr>
              <a:t>Process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Documentation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09" y="1800422"/>
            <a:ext cx="7552870" cy="4484516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838200" y="192516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6 Sprints</a:t>
            </a:r>
          </a:p>
          <a:p>
            <a:r>
              <a:rPr lang="en-US" b="1" dirty="0" smtClean="0"/>
              <a:t>App Engine Plan</a:t>
            </a:r>
          </a:p>
          <a:p>
            <a:r>
              <a:rPr lang="en-US" b="1" dirty="0" smtClean="0"/>
              <a:t>App Engine Actual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</a:t>
            </a:r>
            <a:r>
              <a:rPr lang="en-US" sz="1500" b="1" dirty="0" smtClean="0">
                <a:solidFill>
                  <a:schemeClr val="bg1"/>
                </a:solidFill>
              </a:rPr>
              <a:t>Process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Documentation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2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09" y="1800422"/>
            <a:ext cx="7552869" cy="4484516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838200" y="192516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6 Sprints</a:t>
            </a:r>
          </a:p>
          <a:p>
            <a:r>
              <a:rPr lang="en-US" b="1" dirty="0" smtClean="0"/>
              <a:t>App Engine Plan</a:t>
            </a:r>
          </a:p>
          <a:p>
            <a:r>
              <a:rPr lang="en-US" b="1" dirty="0" smtClean="0"/>
              <a:t>App Engine Actual</a:t>
            </a:r>
          </a:p>
          <a:p>
            <a:r>
              <a:rPr lang="en-US" b="1" dirty="0" smtClean="0"/>
              <a:t>Server / GUI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</a:t>
            </a:r>
            <a:r>
              <a:rPr lang="en-US" sz="1500" b="1" dirty="0" smtClean="0">
                <a:solidFill>
                  <a:schemeClr val="bg1"/>
                </a:solidFill>
              </a:rPr>
              <a:t>Process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Documentation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4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070350"/>
          </a:xfrm>
        </p:spPr>
        <p:txBody>
          <a:bodyPr/>
          <a:lstStyle/>
          <a:p>
            <a:r>
              <a:rPr lang="en-US" b="1" dirty="0" smtClean="0"/>
              <a:t>Deliverable Documents</a:t>
            </a:r>
          </a:p>
          <a:p>
            <a:pPr lvl="1"/>
            <a:r>
              <a:rPr lang="en-US" dirty="0" smtClean="0"/>
              <a:t>Specification Doc 			</a:t>
            </a:r>
            <a:r>
              <a:rPr lang="en-US" dirty="0" smtClean="0">
                <a:sym typeface="Wingdings"/>
              </a:rPr>
              <a:t></a:t>
            </a:r>
            <a:endParaRPr lang="en-US" dirty="0" smtClean="0"/>
          </a:p>
          <a:p>
            <a:pPr lvl="1"/>
            <a:r>
              <a:rPr lang="en-US" dirty="0" smtClean="0"/>
              <a:t>Requirements Doc</a:t>
            </a:r>
          </a:p>
          <a:p>
            <a:pPr lvl="1"/>
            <a:r>
              <a:rPr lang="en-US" dirty="0" smtClean="0"/>
              <a:t>System Design Doc &amp; UML Diagram</a:t>
            </a:r>
          </a:p>
          <a:p>
            <a:pPr lvl="1"/>
            <a:r>
              <a:rPr lang="en-US" dirty="0" smtClean="0"/>
              <a:t>Program Design Doc &amp; UML Diagram</a:t>
            </a:r>
          </a:p>
          <a:p>
            <a:pPr lvl="1"/>
            <a:r>
              <a:rPr lang="en-US" dirty="0" smtClean="0"/>
              <a:t>Testing Doc</a:t>
            </a:r>
          </a:p>
          <a:p>
            <a:pPr lvl="1"/>
            <a:r>
              <a:rPr lang="en-US" dirty="0" smtClean="0"/>
              <a:t>Server Doc / API</a:t>
            </a:r>
          </a:p>
          <a:p>
            <a:r>
              <a:rPr lang="en-US" b="1" dirty="0" smtClean="0"/>
              <a:t>Additional</a:t>
            </a:r>
          </a:p>
          <a:p>
            <a:pPr lvl="1"/>
            <a:r>
              <a:rPr lang="en-US" dirty="0" smtClean="0"/>
              <a:t>Notes from meetings with stakeholders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6464300"/>
            <a:ext cx="10591800" cy="43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------------- Process ------------- </a:t>
            </a:r>
            <a:r>
              <a:rPr lang="en-US" sz="1500" b="1" dirty="0" smtClean="0">
                <a:solidFill>
                  <a:schemeClr val="bg1"/>
                </a:solidFill>
              </a:rPr>
              <a:t>Documentation</a:t>
            </a:r>
            <a:r>
              <a:rPr lang="en-US" sz="1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------------- Live Demo ------------- Lessons Learned------------- What’s Next?</a:t>
            </a:r>
            <a:endParaRPr lang="en-US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832207"/>
            <a:ext cx="3302000" cy="43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807</Words>
  <Application>Microsoft Macintosh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Wingdings</vt:lpstr>
      <vt:lpstr>Arial</vt:lpstr>
      <vt:lpstr>Retrospect</vt:lpstr>
      <vt:lpstr>Student Nutrition Android App</vt:lpstr>
      <vt:lpstr>Presentation Outline</vt:lpstr>
      <vt:lpstr>Project Overview</vt:lpstr>
      <vt:lpstr>Process We Went Through</vt:lpstr>
      <vt:lpstr>Process Schedule</vt:lpstr>
      <vt:lpstr>Process Schedule</vt:lpstr>
      <vt:lpstr>Process Schedule</vt:lpstr>
      <vt:lpstr>Process Schedule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Live Demonstration</vt:lpstr>
      <vt:lpstr>Lessons Learned</vt:lpstr>
      <vt:lpstr>What’s Next?</vt:lpstr>
      <vt:lpstr>Thank you!</vt:lpstr>
    </vt:vector>
  </TitlesOfParts>
  <Company>North Dakota State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Nutrition Android App</dc:title>
  <dc:creator>Ryan Nelson</dc:creator>
  <cp:lastModifiedBy>Ryan Nelson</cp:lastModifiedBy>
  <cp:revision>22</cp:revision>
  <dcterms:created xsi:type="dcterms:W3CDTF">2016-11-28T16:10:02Z</dcterms:created>
  <dcterms:modified xsi:type="dcterms:W3CDTF">2016-12-12T02:37:13Z</dcterms:modified>
</cp:coreProperties>
</file>