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7" r:id="rId5"/>
    <p:sldId id="280" r:id="rId6"/>
    <p:sldId id="270" r:id="rId7"/>
    <p:sldId id="271" r:id="rId8"/>
    <p:sldId id="281" r:id="rId9"/>
    <p:sldId id="272" r:id="rId10"/>
    <p:sldId id="282" r:id="rId11"/>
    <p:sldId id="273" r:id="rId12"/>
    <p:sldId id="274" r:id="rId13"/>
    <p:sldId id="263" r:id="rId14"/>
    <p:sldId id="264" r:id="rId15"/>
    <p:sldId id="265" r:id="rId16"/>
    <p:sldId id="26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660"/>
  </p:normalViewPr>
  <p:slideViewPr>
    <p:cSldViewPr snapToGrid="0">
      <p:cViewPr>
        <p:scale>
          <a:sx n="100" d="100"/>
          <a:sy n="100" d="100"/>
        </p:scale>
        <p:origin x="-72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0961-4458-4FDB-AA20-91C3282FD2E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2091-5994-4FBA-B53D-149DCE86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750"/>
            <a:ext cx="9144000" cy="2919413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TIC TAC TOE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Development</a:t>
            </a:r>
            <a:br>
              <a:rPr lang="en-US" sz="5300" dirty="0" smtClean="0"/>
            </a:br>
            <a:r>
              <a:rPr lang="en-US" sz="5300" dirty="0" smtClean="0"/>
              <a:t>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2887662"/>
          </a:xfrm>
        </p:spPr>
        <p:txBody>
          <a:bodyPr/>
          <a:lstStyle/>
          <a:p>
            <a:r>
              <a:rPr lang="en-US" b="1" i="1" dirty="0" smtClean="0"/>
              <a:t>TEAM REDACTED -- Preliminary Report</a:t>
            </a:r>
          </a:p>
          <a:p>
            <a:r>
              <a:rPr lang="en-US" i="1" dirty="0" smtClean="0"/>
              <a:t>Sean Cary [Secretary], Tuan Dang [SQA], Xuan Nguyen [SQA],</a:t>
            </a:r>
          </a:p>
          <a:p>
            <a:r>
              <a:rPr lang="en-US" i="1" dirty="0" smtClean="0"/>
              <a:t>Robert Rabel [Team Lead], Patrick Ramirez [SQA]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GameInfo</a:t>
            </a:r>
            <a:r>
              <a:rPr lang="en-US" dirty="0" smtClean="0"/>
              <a:t> class: Takes care of the in game User interface </a:t>
            </a:r>
          </a:p>
          <a:p>
            <a:endParaRPr lang="en-US" dirty="0"/>
          </a:p>
          <a:p>
            <a:pPr lvl="1"/>
            <a:r>
              <a:rPr lang="en-US" dirty="0" smtClean="0"/>
              <a:t>Displays </a:t>
            </a:r>
            <a:r>
              <a:rPr lang="en-US" smtClean="0"/>
              <a:t>both players’ names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Highlights player name for current player turn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585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user, wants to create a user name and play against Normal AI</a:t>
            </a:r>
          </a:p>
          <a:p>
            <a:r>
              <a:rPr lang="en-US" dirty="0" smtClean="0"/>
              <a:t>Returning player, wants to play against Easy AI</a:t>
            </a:r>
          </a:p>
          <a:p>
            <a:r>
              <a:rPr lang="en-US" dirty="0" smtClean="0"/>
              <a:t>New player, wants to play as a guest</a:t>
            </a:r>
          </a:p>
          <a:p>
            <a:r>
              <a:rPr lang="en-US" dirty="0" smtClean="0"/>
              <a:t>Returning player, wants to check the high scores</a:t>
            </a:r>
          </a:p>
          <a:p>
            <a:r>
              <a:rPr lang="en-US" dirty="0" smtClean="0"/>
              <a:t>Returning player, wants to play against another guest player</a:t>
            </a:r>
          </a:p>
        </p:txBody>
      </p:sp>
    </p:spTree>
    <p:extLst>
      <p:ext uri="{BB962C8B-B14F-4D97-AF65-F5344CB8AC3E}">
        <p14:creationId xmlns:p14="http://schemas.microsoft.com/office/powerpoint/2010/main" val="41944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r>
              <a:rPr lang="en-US" b="1" dirty="0" smtClean="0"/>
              <a:t>Detailed Use Case – New player v. Normal AI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99" y="1329740"/>
            <a:ext cx="7205202" cy="5059391"/>
          </a:xfrm>
        </p:spPr>
      </p:pic>
    </p:spTree>
    <p:extLst>
      <p:ext uri="{BB962C8B-B14F-4D97-AF65-F5344CB8AC3E}">
        <p14:creationId xmlns:p14="http://schemas.microsoft.com/office/powerpoint/2010/main" val="23666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385" cy="1325563"/>
          </a:xfrm>
        </p:spPr>
        <p:txBody>
          <a:bodyPr/>
          <a:lstStyle/>
          <a:p>
            <a:r>
              <a:rPr lang="en-US" b="1" dirty="0" smtClean="0"/>
              <a:t>Initial build – target render, no gameplay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85" y="1690688"/>
            <a:ext cx="6528753" cy="4880719"/>
          </a:xfrm>
        </p:spPr>
      </p:pic>
    </p:spTree>
    <p:extLst>
      <p:ext uri="{BB962C8B-B14F-4D97-AF65-F5344CB8AC3E}">
        <p14:creationId xmlns:p14="http://schemas.microsoft.com/office/powerpoint/2010/main" val="677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b="1" dirty="0" smtClean="0"/>
              <a:t>Preliminary Test Plan</a:t>
            </a:r>
            <a:r>
              <a:rPr lang="en-US" dirty="0" smtClean="0"/>
              <a:t>: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50" y="2079625"/>
            <a:ext cx="8394700" cy="3357348"/>
          </a:xfrm>
        </p:spPr>
        <p:txBody>
          <a:bodyPr>
            <a:normAutofit/>
          </a:bodyPr>
          <a:lstStyle/>
          <a:p>
            <a:r>
              <a:rPr lang="en-US" dirty="0" smtClean="0"/>
              <a:t>Find all flaws associated with software.</a:t>
            </a:r>
          </a:p>
          <a:p>
            <a:r>
              <a:rPr lang="en-US" dirty="0" smtClean="0"/>
              <a:t>Ensure 90% reliability is achieved.</a:t>
            </a:r>
          </a:p>
          <a:p>
            <a:r>
              <a:rPr lang="en-US" dirty="0" smtClean="0"/>
              <a:t>All testing is to be completed before final submission to client.</a:t>
            </a:r>
          </a:p>
          <a:p>
            <a:r>
              <a:rPr lang="en-US" dirty="0" smtClean="0"/>
              <a:t>Ensure all requirements given by client is fulfilled. </a:t>
            </a:r>
          </a:p>
          <a:p>
            <a:r>
              <a:rPr lang="en-US" dirty="0" smtClean="0"/>
              <a:t>Each document will be thoroughly tested before working on the next.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b="1" dirty="0" smtClean="0"/>
              <a:t>Preliminary Test Plan</a:t>
            </a:r>
            <a:r>
              <a:rPr lang="en-US" dirty="0" smtClean="0"/>
              <a:t>: 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50" y="2079625"/>
            <a:ext cx="8394700" cy="3711575"/>
          </a:xfrm>
        </p:spPr>
        <p:txBody>
          <a:bodyPr>
            <a:normAutofit/>
          </a:bodyPr>
          <a:lstStyle/>
          <a:p>
            <a:r>
              <a:rPr lang="en-US" dirty="0" smtClean="0"/>
              <a:t>Software will be tested on various operating systems…</a:t>
            </a:r>
          </a:p>
          <a:p>
            <a:pPr lvl="1"/>
            <a:r>
              <a:rPr lang="en-US" dirty="0" smtClean="0"/>
              <a:t>Windows, OSX, Linux</a:t>
            </a:r>
          </a:p>
          <a:p>
            <a:r>
              <a:rPr lang="en-US" dirty="0" smtClean="0"/>
              <a:t>…and hardware configurations</a:t>
            </a:r>
          </a:p>
          <a:p>
            <a:pPr lvl="1"/>
            <a:r>
              <a:rPr lang="en-US" dirty="0" smtClean="0"/>
              <a:t>Intel, AMD, </a:t>
            </a:r>
            <a:r>
              <a:rPr lang="en-US" dirty="0" err="1" smtClean="0"/>
              <a:t>Nvidia</a:t>
            </a:r>
            <a:endParaRPr lang="en-US" dirty="0" smtClean="0"/>
          </a:p>
          <a:p>
            <a:r>
              <a:rPr lang="en-US" dirty="0" smtClean="0"/>
              <a:t>Multiple test subjects will be utilized for beta release</a:t>
            </a:r>
          </a:p>
          <a:p>
            <a:pPr lvl="1"/>
            <a:r>
              <a:rPr lang="en-US" dirty="0" smtClean="0"/>
              <a:t>Friends, family, avid gamers, non-gamers</a:t>
            </a:r>
          </a:p>
          <a:p>
            <a:r>
              <a:rPr lang="en-US" dirty="0" smtClean="0"/>
              <a:t>All issues with software will be recorded and iterated upon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b="1" dirty="0" smtClean="0"/>
              <a:t>Preliminary Test Plan</a:t>
            </a:r>
            <a:r>
              <a:rPr lang="en-US" dirty="0" smtClean="0"/>
              <a:t>: Features to be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50" y="2079624"/>
            <a:ext cx="8394700" cy="3299683"/>
          </a:xfrm>
        </p:spPr>
        <p:txBody>
          <a:bodyPr>
            <a:normAutofit/>
          </a:bodyPr>
          <a:lstStyle/>
          <a:p>
            <a:r>
              <a:rPr lang="en-US" dirty="0" smtClean="0"/>
              <a:t>GUI</a:t>
            </a:r>
          </a:p>
          <a:p>
            <a:r>
              <a:rPr lang="en-US" dirty="0" smtClean="0"/>
              <a:t>Player v. Player</a:t>
            </a:r>
          </a:p>
          <a:p>
            <a:r>
              <a:rPr lang="en-US" dirty="0" smtClean="0"/>
              <a:t>Player v. AI</a:t>
            </a:r>
          </a:p>
          <a:p>
            <a:r>
              <a:rPr lang="en-US" dirty="0" smtClean="0"/>
              <a:t>Score Board</a:t>
            </a:r>
          </a:p>
          <a:p>
            <a:r>
              <a:rPr lang="en-US" dirty="0" smtClean="0"/>
              <a:t>Resolution</a:t>
            </a:r>
          </a:p>
          <a:p>
            <a:r>
              <a:rPr lang="en-US" dirty="0" smtClean="0"/>
              <a:t>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Next Steps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075" y="1958975"/>
            <a:ext cx="9324975" cy="4351338"/>
          </a:xfrm>
        </p:spPr>
        <p:txBody>
          <a:bodyPr/>
          <a:lstStyle/>
          <a:p>
            <a:r>
              <a:rPr lang="en-US" dirty="0" smtClean="0"/>
              <a:t>Continue building, get to the feature-complete beta phase</a:t>
            </a:r>
          </a:p>
          <a:p>
            <a:r>
              <a:rPr lang="en-US" dirty="0" smtClean="0"/>
              <a:t>Maintain communication</a:t>
            </a:r>
          </a:p>
          <a:p>
            <a:r>
              <a:rPr lang="en-US" dirty="0" smtClean="0"/>
              <a:t>Keep realistic goals, while striving for the best product</a:t>
            </a:r>
          </a:p>
          <a:p>
            <a:r>
              <a:rPr lang="en-US" dirty="0" smtClean="0"/>
              <a:t>Stay on track with the plan we have, but prepare for complications</a:t>
            </a:r>
          </a:p>
          <a:p>
            <a:r>
              <a:rPr lang="en-US" dirty="0" smtClean="0"/>
              <a:t>Test, test,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US" b="1" dirty="0" smtClean="0"/>
              <a:t>Recapping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175" y="1698581"/>
            <a:ext cx="9391650" cy="5205412"/>
          </a:xfrm>
        </p:spPr>
        <p:txBody>
          <a:bodyPr>
            <a:normAutofit/>
          </a:bodyPr>
          <a:lstStyle/>
          <a:p>
            <a:r>
              <a:rPr lang="en-US" dirty="0" smtClean="0"/>
              <a:t>Preferred development platform: </a:t>
            </a:r>
            <a:endParaRPr lang="en-US" b="1" dirty="0" smtClean="0"/>
          </a:p>
          <a:p>
            <a:r>
              <a:rPr lang="en-US" dirty="0" smtClean="0"/>
              <a:t>Easily and efficiently handles the</a:t>
            </a:r>
            <a:br>
              <a:rPr lang="en-US" dirty="0" smtClean="0"/>
            </a:br>
            <a:r>
              <a:rPr lang="en-US" dirty="0" smtClean="0"/>
              <a:t>requests of our clients</a:t>
            </a:r>
          </a:p>
          <a:p>
            <a:r>
              <a:rPr lang="en-US" dirty="0" smtClean="0"/>
              <a:t>Good for rapid implementation, to allow for quicker iteration and improvement</a:t>
            </a:r>
            <a:endParaRPr lang="en-US" dirty="0"/>
          </a:p>
          <a:p>
            <a:r>
              <a:rPr lang="en-US" dirty="0" smtClean="0"/>
              <a:t>Easily make changes and export new builds, allowing for more efficient testing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Preferred version control: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68" y="1336822"/>
            <a:ext cx="2509960" cy="981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21" y="5150058"/>
            <a:ext cx="1608171" cy="7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Continued Communication &amp; Collaboration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561" y="1802179"/>
            <a:ext cx="9360877" cy="4351338"/>
          </a:xfrm>
        </p:spPr>
        <p:txBody>
          <a:bodyPr/>
          <a:lstStyle/>
          <a:p>
            <a:r>
              <a:rPr lang="en-US" dirty="0" smtClean="0"/>
              <a:t>Outside face-to-face meeting</a:t>
            </a:r>
          </a:p>
          <a:p>
            <a:pPr lvl="1"/>
            <a:r>
              <a:rPr lang="en-US" dirty="0" smtClean="0"/>
              <a:t>Helps to articulate and explain theoretical and implementation ideas</a:t>
            </a:r>
          </a:p>
          <a:p>
            <a:r>
              <a:rPr lang="en-US" dirty="0" smtClean="0"/>
              <a:t>Google+</a:t>
            </a:r>
          </a:p>
          <a:p>
            <a:pPr lvl="1"/>
            <a:r>
              <a:rPr lang="en-US" dirty="0" smtClean="0"/>
              <a:t>Maintaining contact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rganizing meetings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Sharing assets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7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UserInterface</a:t>
            </a:r>
            <a:r>
              <a:rPr lang="en-US" dirty="0" smtClean="0"/>
              <a:t> </a:t>
            </a:r>
            <a:r>
              <a:rPr lang="en-US" dirty="0" smtClean="0"/>
              <a:t>Class: a collection and sequence of menus and title screens</a:t>
            </a:r>
          </a:p>
          <a:p>
            <a:pPr lvl="1"/>
            <a:r>
              <a:rPr lang="en-US" dirty="0" smtClean="0"/>
              <a:t>The player types are chosen</a:t>
            </a:r>
          </a:p>
          <a:p>
            <a:pPr lvl="2"/>
            <a:r>
              <a:rPr lang="en-US" dirty="0" smtClean="0"/>
              <a:t>New, Returning, Guest, AI</a:t>
            </a:r>
          </a:p>
          <a:p>
            <a:pPr lvl="1"/>
            <a:r>
              <a:rPr lang="en-US" dirty="0" smtClean="0"/>
              <a:t>Player names are entered and the value is save to be used by the player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A.I. difficulty is chosen ( if applicable)</a:t>
            </a:r>
          </a:p>
          <a:p>
            <a:pPr lvl="1"/>
            <a:r>
              <a:rPr lang="en-US" dirty="0" smtClean="0"/>
              <a:t>Determines which player goes first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Class: 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/>
              <a:t>flags to determine which player will make the next move and alternates turns</a:t>
            </a:r>
          </a:p>
          <a:p>
            <a:pPr lvl="1"/>
            <a:r>
              <a:rPr lang="en-US" dirty="0" smtClean="0"/>
              <a:t>Checks for players input (mouse click on an empty square)</a:t>
            </a:r>
          </a:p>
          <a:p>
            <a:pPr lvl="2"/>
            <a:r>
              <a:rPr lang="en-US" dirty="0" smtClean="0"/>
              <a:t>Tells the </a:t>
            </a:r>
            <a:r>
              <a:rPr lang="en-US" dirty="0" err="1" smtClean="0"/>
              <a:t>Gameboard</a:t>
            </a:r>
            <a:r>
              <a:rPr lang="en-US" dirty="0" smtClean="0"/>
              <a:t> class which token to place into empty square</a:t>
            </a:r>
          </a:p>
          <a:p>
            <a:pPr lvl="2"/>
            <a:r>
              <a:rPr lang="en-US" dirty="0" smtClean="0"/>
              <a:t>Creates game tokens from </a:t>
            </a:r>
            <a:r>
              <a:rPr lang="en-US" dirty="0" err="1" smtClean="0"/>
              <a:t>GameObject</a:t>
            </a:r>
            <a:endParaRPr lang="en-US" dirty="0" smtClean="0"/>
          </a:p>
          <a:p>
            <a:pPr lvl="1"/>
            <a:r>
              <a:rPr lang="en-US" dirty="0" smtClean="0"/>
              <a:t>Stores two arrays to keep track of win conditions (one per player)</a:t>
            </a:r>
          </a:p>
          <a:p>
            <a:pPr lvl="1"/>
            <a:r>
              <a:rPr lang="en-US" dirty="0" smtClean="0"/>
              <a:t>Passes names and win/loss/draw to record keeping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PlayerClass</a:t>
            </a:r>
            <a:r>
              <a:rPr lang="en-US" dirty="0" smtClean="0"/>
              <a:t> Class: </a:t>
            </a:r>
            <a:endParaRPr lang="en-US" dirty="0" smtClean="0"/>
          </a:p>
          <a:p>
            <a:pPr lvl="1"/>
            <a:r>
              <a:rPr lang="en-US" dirty="0"/>
              <a:t>Stores the two player shapes(X or O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smtClean="0"/>
              <a:t>flags to determine which player will make the next move and alternates turns</a:t>
            </a:r>
          </a:p>
          <a:p>
            <a:pPr lvl="1"/>
            <a:r>
              <a:rPr lang="en-US" dirty="0" smtClean="0"/>
              <a:t>Checks for players input (mouse click on an empty square)</a:t>
            </a:r>
          </a:p>
          <a:p>
            <a:pPr lvl="2"/>
            <a:r>
              <a:rPr lang="en-US" dirty="0" smtClean="0"/>
              <a:t>Tells the </a:t>
            </a:r>
            <a:r>
              <a:rPr lang="en-US" dirty="0" err="1" smtClean="0"/>
              <a:t>Gameboard</a:t>
            </a:r>
            <a:r>
              <a:rPr lang="en-US" dirty="0" smtClean="0"/>
              <a:t> class which token to place into empty square</a:t>
            </a:r>
          </a:p>
          <a:p>
            <a:pPr lvl="2"/>
            <a:r>
              <a:rPr lang="en-US" dirty="0" smtClean="0"/>
              <a:t>Creates game tokens from </a:t>
            </a:r>
            <a:r>
              <a:rPr lang="en-US" dirty="0" err="1" smtClean="0"/>
              <a:t>GameObject</a:t>
            </a:r>
            <a:endParaRPr lang="en-US" dirty="0" smtClean="0"/>
          </a:p>
          <a:p>
            <a:pPr lvl="1"/>
            <a:r>
              <a:rPr lang="en-US" dirty="0" smtClean="0"/>
              <a:t>Passes </a:t>
            </a:r>
            <a:r>
              <a:rPr lang="en-US" dirty="0" smtClean="0"/>
              <a:t>names and win/loss/draw to record keeping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BoardSpace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Comprised </a:t>
            </a:r>
            <a:r>
              <a:rPr lang="en-US" dirty="0"/>
              <a:t>of 25 </a:t>
            </a:r>
            <a:r>
              <a:rPr lang="en-US" dirty="0" err="1"/>
              <a:t>GameBoardPiece</a:t>
            </a:r>
            <a:r>
              <a:rPr lang="en-US" dirty="0"/>
              <a:t> objects, aligned in a 5x5 </a:t>
            </a:r>
            <a:r>
              <a:rPr lang="en-US" dirty="0" smtClean="0"/>
              <a:t>grid</a:t>
            </a:r>
            <a:endParaRPr lang="en-US" dirty="0" smtClean="0"/>
          </a:p>
          <a:p>
            <a:pPr lvl="2"/>
            <a:r>
              <a:rPr lang="en-US" dirty="0"/>
              <a:t>Stores coordinates of square - (row, column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Receives input from the mouse, and if space </a:t>
            </a:r>
            <a:r>
              <a:rPr lang="en-US" dirty="0"/>
              <a:t>is not flagged (as occupied)</a:t>
            </a:r>
          </a:p>
          <a:p>
            <a:pPr lvl="3"/>
            <a:r>
              <a:rPr lang="en-US" dirty="0" smtClean="0"/>
              <a:t>Tells player class to make token</a:t>
            </a:r>
          </a:p>
          <a:p>
            <a:pPr lvl="3"/>
            <a:r>
              <a:rPr lang="en-US" dirty="0" smtClean="0"/>
              <a:t>Places token into square</a:t>
            </a:r>
          </a:p>
          <a:p>
            <a:pPr lvl="3"/>
            <a:r>
              <a:rPr lang="en-US" dirty="0" smtClean="0"/>
              <a:t>Flags square as occupied</a:t>
            </a:r>
          </a:p>
          <a:p>
            <a:pPr lvl="3"/>
            <a:r>
              <a:rPr lang="en-US" dirty="0" smtClean="0"/>
              <a:t>Update win condition array for current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Class: keeps records of players’ names and win/loss/draw record</a:t>
            </a:r>
          </a:p>
          <a:p>
            <a:pPr lvl="1"/>
            <a:r>
              <a:rPr lang="en-US" dirty="0" smtClean="0"/>
              <a:t>Uses a text file to store data for later use</a:t>
            </a:r>
          </a:p>
          <a:p>
            <a:pPr lvl="1"/>
            <a:r>
              <a:rPr lang="en-US" dirty="0" smtClean="0"/>
              <a:t>Uses an array to store data per user</a:t>
            </a:r>
          </a:p>
          <a:p>
            <a:pPr lvl="1"/>
            <a:r>
              <a:rPr lang="en-US" dirty="0" smtClean="0"/>
              <a:t>After a game is finished, the names of the two players are searched for</a:t>
            </a:r>
          </a:p>
          <a:p>
            <a:pPr lvl="2"/>
            <a:r>
              <a:rPr lang="en-US" dirty="0" smtClean="0"/>
              <a:t>If the player’s name is found, their record is updated based on the result of the game</a:t>
            </a:r>
          </a:p>
          <a:p>
            <a:pPr lvl="2"/>
            <a:r>
              <a:rPr lang="en-US" dirty="0" smtClean="0"/>
              <a:t>If not found, a new entry is made for that player and it’s record begins with the result of last game</a:t>
            </a:r>
          </a:p>
          <a:p>
            <a:pPr lvl="1"/>
            <a:r>
              <a:rPr lang="en-US" dirty="0" smtClean="0"/>
              <a:t>Upon closing the game, the records updates are transferred to the record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AIClass</a:t>
            </a:r>
            <a:r>
              <a:rPr lang="en-US" dirty="0" smtClean="0"/>
              <a:t> : Extends </a:t>
            </a:r>
            <a:r>
              <a:rPr lang="en-US" dirty="0" err="1" smtClean="0"/>
              <a:t>PlayerClass</a:t>
            </a:r>
            <a:endParaRPr lang="en-US" dirty="0" smtClean="0"/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getMove</a:t>
            </a:r>
            <a:r>
              <a:rPr lang="en-US" dirty="0" smtClean="0"/>
              <a:t> () function to automate the function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Ai easy , AI medium, AI Hard</a:t>
            </a:r>
          </a:p>
          <a:p>
            <a:pPr lvl="3"/>
            <a:r>
              <a:rPr lang="en-US" dirty="0" smtClean="0"/>
              <a:t>All extend the AI class</a:t>
            </a:r>
          </a:p>
          <a:p>
            <a:pPr lvl="3"/>
            <a:r>
              <a:rPr lang="en-US" dirty="0" smtClean="0"/>
              <a:t>Each class </a:t>
            </a:r>
            <a:r>
              <a:rPr lang="en-US" dirty="0" err="1" smtClean="0"/>
              <a:t>overides</a:t>
            </a:r>
            <a:r>
              <a:rPr lang="en-US" dirty="0" smtClean="0"/>
              <a:t> the </a:t>
            </a:r>
            <a:r>
              <a:rPr lang="en-US" dirty="0" err="1" smtClean="0"/>
              <a:t>getMove</a:t>
            </a:r>
            <a:r>
              <a:rPr lang="en-US" dirty="0" smtClean="0"/>
              <a:t>() </a:t>
            </a:r>
            <a:r>
              <a:rPr lang="en-US" dirty="0" err="1" smtClean="0"/>
              <a:t>funtion</a:t>
            </a:r>
            <a:r>
              <a:rPr lang="en-US" dirty="0" smtClean="0"/>
              <a:t> for varying degrees of difficulty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725</Words>
  <Application>Microsoft Office PowerPoint</Application>
  <PresentationFormat>Custom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TIC TAC TOE Software Development Project</vt:lpstr>
      <vt:lpstr>Recapping decisions</vt:lpstr>
      <vt:lpstr>Continued Communication &amp; Collaboration</vt:lpstr>
      <vt:lpstr>CLASSES</vt:lpstr>
      <vt:lpstr>CLASSES</vt:lpstr>
      <vt:lpstr>CLASSES</vt:lpstr>
      <vt:lpstr>CLASSES</vt:lpstr>
      <vt:lpstr>CLASSES</vt:lpstr>
      <vt:lpstr>CLASSES</vt:lpstr>
      <vt:lpstr>Classes  </vt:lpstr>
      <vt:lpstr>Use Cases</vt:lpstr>
      <vt:lpstr>Detailed Use Case – New player v. Normal AI</vt:lpstr>
      <vt:lpstr>Initial build – target render, no gameplay</vt:lpstr>
      <vt:lpstr>Preliminary Test Plan: Objectives</vt:lpstr>
      <vt:lpstr>Preliminary Test Plan: Test Strategy</vt:lpstr>
      <vt:lpstr>Preliminary Test Plan: Features to be Tested</vt:lpstr>
      <vt:lpstr>Next Steps: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Software Development Project</dc:title>
  <dc:creator>Microsoft account</dc:creator>
  <cp:lastModifiedBy>User</cp:lastModifiedBy>
  <cp:revision>40</cp:revision>
  <dcterms:created xsi:type="dcterms:W3CDTF">2014-02-12T08:27:43Z</dcterms:created>
  <dcterms:modified xsi:type="dcterms:W3CDTF">2014-04-30T17:52:29Z</dcterms:modified>
</cp:coreProperties>
</file>