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4" r:id="rId7"/>
    <p:sldId id="260" r:id="rId8"/>
    <p:sldId id="261" r:id="rId9"/>
    <p:sldId id="262" r:id="rId10"/>
    <p:sldId id="263" r:id="rId11"/>
  </p:sldIdLst>
  <p:sldSz cx="12192000" cy="6858000"/>
  <p:notesSz cx="7559675" cy="10691813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1C25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6" name="Picture 45"/>
          <p:cNvPicPr/>
          <p:nvPr/>
        </p:nvPicPr>
        <p:blipFill>
          <a:blip r:embed="rId2"/>
          <a:stretch>
            <a:fillRect/>
          </a:stretch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2"/>
          <a:stretch>
            <a:fillRect/>
          </a:stretch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0" name="Picture 89"/>
          <p:cNvPicPr/>
          <p:nvPr/>
        </p:nvPicPr>
        <p:blipFill>
          <a:blip r:embed="rId2"/>
          <a:stretch>
            <a:fillRect/>
          </a:stretch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/>
          <p:nvPr/>
        </p:nvPicPr>
        <p:blipFill>
          <a:blip r:embed="rId2"/>
          <a:stretch>
            <a:fillRect/>
          </a:stretch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5" name="Picture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  <p:pic>
        <p:nvPicPr>
          <p:cNvPr id="136" name="Picture 135"/>
          <p:cNvPicPr/>
          <p:nvPr/>
        </p:nvPicPr>
        <p:blipFill>
          <a:blip r:embed="rId2"/>
          <a:stretch>
            <a:fillRect/>
          </a:stretch>
        </p:blipFill>
        <p:spPr>
          <a:xfrm>
            <a:off x="4015800" y="2557080"/>
            <a:ext cx="4159080" cy="331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9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5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noFill/>
          <a:ln w="15840">
            <a:solidFill>
              <a:srgbClr val="83992A"/>
            </a:solidFill>
            <a:miter/>
          </a:ln>
        </p:spPr>
      </p:sp>
      <p:pic>
        <p:nvPicPr>
          <p:cNvPr id="2" name="Picture 9"/>
          <p:cNvPicPr/>
          <p:nvPr/>
        </p:nvPicPr>
        <p:blipFill>
          <a:blip r:embed="rId16"/>
          <a:stretch>
            <a:fillRect/>
          </a:stretch>
        </p:blipFill>
        <p:spPr>
          <a:xfrm>
            <a:off x="-15840" y="3153960"/>
            <a:ext cx="776880" cy="606240"/>
          </a:xfrm>
          <a:prstGeom prst="rect">
            <a:avLst/>
          </a:prstGeom>
          <a:ln>
            <a:noFill/>
          </a:ln>
        </p:spPr>
      </p:pic>
      <p:pic>
        <p:nvPicPr>
          <p:cNvPr id="3" name="Picture 10"/>
          <p:cNvPicPr/>
          <p:nvPr/>
        </p:nvPicPr>
        <p:blipFill>
          <a:blip r:embed="rId16"/>
          <a:stretch>
            <a:fillRect/>
          </a:stretch>
        </p:blipFill>
        <p:spPr>
          <a:xfrm>
            <a:off x="11436840" y="3153960"/>
            <a:ext cx="776880" cy="606240"/>
          </a:xfrm>
          <a:prstGeom prst="rect">
            <a:avLst/>
          </a:prstGeom>
          <a:ln>
            <a:noFill/>
          </a:ln>
        </p:spPr>
      </p:pic>
      <p:pic>
        <p:nvPicPr>
          <p:cNvPr id="4" name="Picture 15"/>
          <p:cNvPicPr/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328480" y="1540800"/>
            <a:ext cx="7543440" cy="3835080"/>
          </a:xfrm>
          <a:prstGeom prst="rect">
            <a:avLst/>
          </a:prstGeom>
          <a:noFill/>
          <a:ln w="15840">
            <a:solidFill>
              <a:srgbClr val="83992A"/>
            </a:solidFill>
            <a:miter/>
          </a:ln>
        </p:spPr>
      </p:sp>
      <p:pic>
        <p:nvPicPr>
          <p:cNvPr id="6" name="Picture 16"/>
          <p:cNvPicPr/>
          <p:nvPr/>
        </p:nvPicPr>
        <p:blipFill>
          <a:blip r:embed="rId18"/>
          <a:stretch>
            <a:fillRect/>
          </a:stretch>
        </p:blipFill>
        <p:spPr>
          <a:xfrm>
            <a:off x="-16920" y="3147480"/>
            <a:ext cx="2477520" cy="612360"/>
          </a:xfrm>
          <a:prstGeom prst="rect">
            <a:avLst/>
          </a:prstGeom>
          <a:ln>
            <a:noFill/>
          </a:ln>
        </p:spPr>
      </p:pic>
      <p:pic>
        <p:nvPicPr>
          <p:cNvPr id="7" name="Picture 19"/>
          <p:cNvPicPr/>
          <p:nvPr/>
        </p:nvPicPr>
        <p:blipFill>
          <a:blip r:embed="rId18"/>
          <a:stretch>
            <a:fillRect/>
          </a:stretch>
        </p:blipFill>
        <p:spPr>
          <a:xfrm>
            <a:off x="9736200" y="3147480"/>
            <a:ext cx="2477520" cy="612360"/>
          </a:xfrm>
          <a:prstGeom prst="rect">
            <a:avLst/>
          </a:prstGeom>
          <a:ln>
            <a:noFill/>
          </a:ln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262626"/>
                </a:solidFill>
                <a:latin typeface="Garamond"/>
              </a:rPr>
              <a:t>Click to edit the title text formatClick to edit Master title style</a:t>
            </a:r>
            <a:endParaRPr/>
          </a:p>
        </p:txBody>
      </p:sp>
      <p:sp>
        <p:nvSpPr>
          <p:cNvPr id="9" name="PlaceHolder 4"/>
          <p:cNvSpPr>
            <a:spLocks noGrp="1"/>
          </p:cNvSpPr>
          <p:nvPr>
            <p:ph type="dt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11/20/14</a:t>
            </a:r>
            <a:endParaRPr/>
          </a:p>
        </p:txBody>
      </p:sp>
      <p:sp>
        <p:nvSpPr>
          <p:cNvPr id="10" name="PlaceHolder 5"/>
          <p:cNvSpPr>
            <a:spLocks noGrp="1"/>
          </p:cNvSpPr>
          <p:nvPr>
            <p:ph type="ftr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1" name="PlaceHolder 6"/>
          <p:cNvSpPr>
            <a:spLocks noGrp="1"/>
          </p:cNvSpPr>
          <p:nvPr>
            <p:ph type="sldNum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F7B717-C309-4E12-BF29-75DFE66D1FE9}" type="slidenum">
              <a:rPr lang="en-US" sz="1000">
                <a:solidFill>
                  <a:srgbClr val="000000"/>
                </a:solidFill>
                <a:latin typeface="Garamond"/>
              </a:rPr>
              <a:t>‹#›</a:t>
            </a:fld>
            <a:endParaRPr/>
          </a:p>
        </p:txBody>
      </p:sp>
      <p:sp>
        <p:nvSpPr>
          <p:cNvPr id="12" name="Line 7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 w="15840">
            <a:solidFill>
              <a:srgbClr val="83992A"/>
            </a:solidFill>
            <a:round/>
          </a:ln>
        </p:spPr>
      </p:sp>
      <p:sp>
        <p:nvSpPr>
          <p:cNvPr id="1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Garamond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Garamond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Garamond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Garamond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aramond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aramond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aramond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noFill/>
          <a:ln w="15840">
            <a:solidFill>
              <a:srgbClr val="83992A"/>
            </a:solidFill>
            <a:miter/>
          </a:ln>
        </p:spPr>
      </p:sp>
      <p:pic>
        <p:nvPicPr>
          <p:cNvPr id="50" name="Picture 9"/>
          <p:cNvPicPr/>
          <p:nvPr/>
        </p:nvPicPr>
        <p:blipFill>
          <a:blip r:embed="rId16"/>
          <a:stretch>
            <a:fillRect/>
          </a:stretch>
        </p:blipFill>
        <p:spPr>
          <a:xfrm>
            <a:off x="-15840" y="3153960"/>
            <a:ext cx="776880" cy="606240"/>
          </a:xfrm>
          <a:prstGeom prst="rect">
            <a:avLst/>
          </a:prstGeom>
          <a:ln>
            <a:noFill/>
          </a:ln>
        </p:spPr>
      </p:pic>
      <p:pic>
        <p:nvPicPr>
          <p:cNvPr id="51" name="Picture 10"/>
          <p:cNvPicPr/>
          <p:nvPr/>
        </p:nvPicPr>
        <p:blipFill>
          <a:blip r:embed="rId16"/>
          <a:stretch>
            <a:fillRect/>
          </a:stretch>
        </p:blipFill>
        <p:spPr>
          <a:xfrm>
            <a:off x="11436840" y="3153960"/>
            <a:ext cx="776880" cy="606240"/>
          </a:xfrm>
          <a:prstGeom prst="rect">
            <a:avLst/>
          </a:prstGeom>
          <a:ln>
            <a:noFill/>
          </a:ln>
        </p:spPr>
      </p:pic>
      <p:sp>
        <p:nvSpPr>
          <p:cNvPr id="52" name="Line 2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 w="15840">
            <a:solidFill>
              <a:srgbClr val="83992A"/>
            </a:solidFill>
            <a:round/>
          </a:ln>
        </p:spPr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Garamond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Garamond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Garamond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1400">
                <a:solidFill>
                  <a:srgbClr val="262626"/>
                </a:solidFill>
                <a:latin typeface="Garamond"/>
              </a:rPr>
              <a:t>Fifth level</a:t>
            </a:r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11/20/14</a:t>
            </a:r>
            <a:endParaRPr/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841EFE6-7AEB-4FC7-9E03-54FE81D3A0A1}" type="slidenum">
              <a:rPr lang="en-US" sz="1000">
                <a:solidFill>
                  <a:srgbClr val="000000"/>
                </a:solidFill>
                <a:latin typeface="Garamond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noFill/>
          <a:ln w="15840">
            <a:solidFill>
              <a:srgbClr val="83992A"/>
            </a:solidFill>
            <a:miter/>
          </a:ln>
        </p:spPr>
      </p:sp>
      <p:pic>
        <p:nvPicPr>
          <p:cNvPr id="94" name="Picture 9"/>
          <p:cNvPicPr/>
          <p:nvPr/>
        </p:nvPicPr>
        <p:blipFill>
          <a:blip r:embed="rId16"/>
          <a:stretch>
            <a:fillRect/>
          </a:stretch>
        </p:blipFill>
        <p:spPr>
          <a:xfrm>
            <a:off x="-15840" y="3153960"/>
            <a:ext cx="776880" cy="606240"/>
          </a:xfrm>
          <a:prstGeom prst="rect">
            <a:avLst/>
          </a:prstGeom>
          <a:ln>
            <a:noFill/>
          </a:ln>
        </p:spPr>
      </p:pic>
      <p:pic>
        <p:nvPicPr>
          <p:cNvPr id="95" name="Picture 10"/>
          <p:cNvPicPr/>
          <p:nvPr/>
        </p:nvPicPr>
        <p:blipFill>
          <a:blip r:embed="rId16"/>
          <a:stretch>
            <a:fillRect/>
          </a:stretch>
        </p:blipFill>
        <p:spPr>
          <a:xfrm>
            <a:off x="11436840" y="3153960"/>
            <a:ext cx="776880" cy="606240"/>
          </a:xfrm>
          <a:prstGeom prst="rect">
            <a:avLst/>
          </a:prstGeom>
          <a:ln>
            <a:noFill/>
          </a:ln>
        </p:spPr>
      </p:pic>
      <p:sp>
        <p:nvSpPr>
          <p:cNvPr id="96" name="Line 2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 w="15840">
            <a:solidFill>
              <a:srgbClr val="83992A"/>
            </a:solidFill>
            <a:round/>
          </a:ln>
        </p:spPr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</a:rPr>
              <a:t>Click to edit the title text formatClick to edit Master title style</a:t>
            </a:r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98520" y="2560320"/>
            <a:ext cx="4717800" cy="33098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Garamond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Garamond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Garamond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Garamond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1400">
                <a:solidFill>
                  <a:srgbClr val="262626"/>
                </a:solidFill>
                <a:latin typeface="Garamond"/>
              </a:rPr>
              <a:t>Fifth level</a:t>
            </a:r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181200" y="2560320"/>
            <a:ext cx="4717800" cy="33098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Garamond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Garamond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  <a:latin typeface="Garamond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1400">
                <a:solidFill>
                  <a:srgbClr val="262626"/>
                </a:solidFill>
                <a:latin typeface="Garamond"/>
              </a:rPr>
              <a:t>Fifth level</a:t>
            </a:r>
            <a:endParaRPr/>
          </a:p>
        </p:txBody>
      </p:sp>
      <p:sp>
        <p:nvSpPr>
          <p:cNvPr id="100" name="PlaceHolder 6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aramond"/>
              </a:rPr>
              <a:t>11/20/14</a:t>
            </a:r>
            <a:endParaRPr/>
          </a:p>
        </p:txBody>
      </p:sp>
      <p:sp>
        <p:nvSpPr>
          <p:cNvPr id="101" name="PlaceHolder 7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2" name="PlaceHolder 8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D90586-445C-4310-A416-3611E9386584}" type="slidenum">
              <a:rPr lang="en-US" sz="1000">
                <a:solidFill>
                  <a:srgbClr val="000000"/>
                </a:solidFill>
                <a:latin typeface="Garamond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1C25"/>
            </a:gs>
            <a:gs pos="55000">
              <a:srgbClr val="761C25"/>
            </a:gs>
            <a:gs pos="100000">
              <a:srgbClr val="BCE292"/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048120" y="2690280"/>
            <a:ext cx="6095520" cy="369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9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87680" y="3146760"/>
            <a:ext cx="634680" cy="53280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2565480" y="1549831"/>
            <a:ext cx="7061040" cy="3774775"/>
          </a:xfrm>
          <a:prstGeom prst="ellipse">
            <a:avLst/>
          </a:prstGeom>
          <a:solidFill>
            <a:srgbClr val="BCE292"/>
          </a:solidFill>
          <a:ln w="1584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000000"/>
                </a:solidFill>
                <a:latin typeface="Garamond"/>
              </a:rPr>
              <a:t>TEAM </a:t>
            </a:r>
            <a:r>
              <a:rPr lang="en-US" sz="5000" b="1" dirty="0">
                <a:solidFill>
                  <a:srgbClr val="761C25"/>
                </a:solidFill>
                <a:latin typeface="Garamond"/>
              </a:rPr>
              <a:t>ROSE</a:t>
            </a:r>
            <a:r>
              <a:rPr lang="en-US" sz="5000" b="1" dirty="0">
                <a:solidFill>
                  <a:srgbClr val="000000"/>
                </a:solidFill>
                <a:latin typeface="Garamond"/>
              </a:rPr>
              <a:t> CHAMPAGNE</a:t>
            </a:r>
            <a:endParaRPr dirty="0"/>
          </a:p>
        </p:txBody>
      </p:sp>
      <p:pic>
        <p:nvPicPr>
          <p:cNvPr id="141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9400" y="3146760"/>
            <a:ext cx="634680" cy="53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1C25"/>
            </a:gs>
            <a:gs pos="55000">
              <a:srgbClr val="761C25"/>
            </a:gs>
            <a:gs pos="100000">
              <a:srgbClr val="BCE292"/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95280" y="982080"/>
            <a:ext cx="9630720" cy="4813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</a:rPr>
              <a:t>
Don’t hit the spikes
</a:t>
            </a:r>
            <a:r>
              <a:rPr lang="en-US" sz="3200">
                <a:solidFill>
                  <a:srgbClr val="262626"/>
                </a:solidFill>
                <a:latin typeface="Garamond"/>
              </a:rPr>
              <a:t>
1.Целта на играта е да не докосваш шиповете;
2.Получаваш точки при достигане краят на екрана.
Внимание! :)
Птичката увеличава скороста си през определен период от време.
</a:t>
            </a:r>
            <a:r>
              <a:rPr lang="en-US" sz="4400">
                <a:solidFill>
                  <a:srgbClr val="262626"/>
                </a:solidFill>
                <a:latin typeface="Garamond"/>
              </a:rPr>
              <a:t>
</a:t>
            </a:r>
            <a:endParaRPr/>
          </a:p>
        </p:txBody>
      </p:sp>
      <p:pic>
        <p:nvPicPr>
          <p:cNvPr id="143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177720"/>
            <a:ext cx="634680" cy="532800"/>
          </a:xfrm>
          <a:prstGeom prst="rect">
            <a:avLst/>
          </a:prstGeom>
          <a:ln>
            <a:noFill/>
          </a:ln>
        </p:spPr>
      </p:pic>
      <p:pic>
        <p:nvPicPr>
          <p:cNvPr id="14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7080" y="3177720"/>
            <a:ext cx="634680" cy="53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1C25"/>
            </a:gs>
            <a:gs pos="55000">
              <a:srgbClr val="761C25"/>
            </a:gs>
            <a:gs pos="100000">
              <a:srgbClr val="BCE292"/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</a:rPr>
              <a:t>Техническа част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Html –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за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достъп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до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Canvas/18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реда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код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/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CSS –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за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леки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корекции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/18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реда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код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/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JavaScript –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за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изпълнението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играта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/525реда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код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/</a:t>
            </a:r>
            <a:endParaRPr dirty="0"/>
          </a:p>
        </p:txBody>
      </p:sp>
      <p:pic>
        <p:nvPicPr>
          <p:cNvPr id="14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7080" y="3177720"/>
            <a:ext cx="634680" cy="532800"/>
          </a:xfrm>
          <a:prstGeom prst="rect">
            <a:avLst/>
          </a:prstGeom>
          <a:ln>
            <a:noFill/>
          </a:ln>
        </p:spPr>
      </p:pic>
      <p:pic>
        <p:nvPicPr>
          <p:cNvPr id="148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177720"/>
            <a:ext cx="634680" cy="53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1C25"/>
            </a:gs>
            <a:gs pos="55000">
              <a:srgbClr val="761C25"/>
            </a:gs>
            <a:gs pos="100000">
              <a:srgbClr val="BCE292"/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Garamond" panose="02020404030301010803" pitchFamily="18" charset="0"/>
              </a:rPr>
              <a:t>Функции</a:t>
            </a:r>
            <a:endParaRPr lang="bg-BG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function mainMenu() - </a:t>
            </a:r>
            <a:r>
              <a:rPr lang="bg-BG" sz="2400" dirty="0" smtClean="0">
                <a:solidFill>
                  <a:srgbClr val="000000"/>
                </a:solidFill>
                <a:latin typeface="Garamond"/>
              </a:rPr>
              <a:t>изпълнява менюто на играта;</a:t>
            </a:r>
            <a:endParaRPr lang="bg-BG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function </a:t>
            </a:r>
            <a:r>
              <a:rPr lang="en-US" sz="2400" dirty="0" err="1" smtClean="0">
                <a:solidFill>
                  <a:srgbClr val="000000"/>
                </a:solidFill>
                <a:latin typeface="Garamond"/>
              </a:rPr>
              <a:t>initCanvas</a:t>
            </a: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()- </a:t>
            </a:r>
            <a:r>
              <a:rPr lang="bg-BG" sz="2400" dirty="0" smtClean="0">
                <a:solidFill>
                  <a:srgbClr val="000000"/>
                </a:solidFill>
                <a:latin typeface="Garamond"/>
              </a:rPr>
              <a:t>основната функция съдържаща всички останали методи и необходими променливи;</a:t>
            </a:r>
            <a:endParaRPr lang="bg-BG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function animate() - </a:t>
            </a:r>
            <a:r>
              <a:rPr lang="bg-BG" sz="2400" dirty="0" smtClean="0">
                <a:solidFill>
                  <a:srgbClr val="000000"/>
                </a:solidFill>
                <a:latin typeface="Garamond"/>
              </a:rPr>
              <a:t>изпълнява поведението на играта от няколко под функции;</a:t>
            </a:r>
            <a:endParaRPr lang="bg-BG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function </a:t>
            </a:r>
            <a:r>
              <a:rPr lang="en-US" sz="2400" dirty="0" err="1" smtClean="0">
                <a:solidFill>
                  <a:srgbClr val="000000"/>
                </a:solidFill>
                <a:latin typeface="Garamond"/>
              </a:rPr>
              <a:t>setGameSpeed</a:t>
            </a: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() - </a:t>
            </a:r>
            <a:r>
              <a:rPr lang="bg-BG" sz="2400" dirty="0" smtClean="0">
                <a:solidFill>
                  <a:srgbClr val="000000"/>
                </a:solidFill>
                <a:latin typeface="Garamond"/>
              </a:rPr>
              <a:t>определя скоростта на движение на птичката, повишава се при натрупване на точки;</a:t>
            </a:r>
            <a:endParaRPr lang="bg-BG" sz="2400" dirty="0" smtClean="0"/>
          </a:p>
          <a:p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333"/>
            <a:ext cx="634921" cy="5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245" y="3162333"/>
            <a:ext cx="63492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1C25"/>
            </a:gs>
            <a:gs pos="55000">
              <a:srgbClr val="761C25"/>
            </a:gs>
            <a:gs pos="100000">
              <a:srgbClr val="BCE292"/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262626"/>
                </a:solidFill>
                <a:latin typeface="Garamond"/>
              </a:rPr>
              <a:t>Функции</a:t>
            </a:r>
            <a:r>
              <a:rPr lang="en-US" sz="4400" dirty="0">
                <a:solidFill>
                  <a:srgbClr val="262626"/>
                </a:solidFill>
                <a:latin typeface="Garamond"/>
              </a:rPr>
              <a:t> (1)</a:t>
            </a:r>
            <a:endParaRPr dirty="0"/>
          </a:p>
        </p:txBody>
      </p:sp>
      <p:sp>
        <p:nvSpPr>
          <p:cNvPr id="154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birdMovement()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изпълнява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движението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птичката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чрез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координати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и if-else statement;</a:t>
            </a:r>
            <a:endParaRPr sz="2400"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jump()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определя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скока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птичката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посредством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координати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sz="2400"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landJump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обръща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посоката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птичката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след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скок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sz="2400"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scoreCircle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изобразява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кръглия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фон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брояча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за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точки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sz="2400"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scorePoints()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брояч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резултата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sz="2400" dirty="0"/>
          </a:p>
        </p:txBody>
      </p:sp>
      <p:pic>
        <p:nvPicPr>
          <p:cNvPr id="15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7080" y="3177720"/>
            <a:ext cx="634680" cy="532800"/>
          </a:xfrm>
          <a:prstGeom prst="rect">
            <a:avLst/>
          </a:prstGeom>
          <a:ln>
            <a:noFill/>
          </a:ln>
        </p:spPr>
      </p:pic>
      <p:pic>
        <p:nvPicPr>
          <p:cNvPr id="15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177720"/>
            <a:ext cx="634680" cy="53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1C25"/>
            </a:gs>
            <a:gs pos="55000">
              <a:srgbClr val="761C25"/>
            </a:gs>
            <a:gs pos="100000">
              <a:srgbClr val="BCE292"/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</a:rPr>
              <a:t>  Функции(2)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drawSpikes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основна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функция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,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изпълняваща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поведението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шиповете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с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няколко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под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функции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upperSpikes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изобразява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шиповете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от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горния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край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екрана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lowerSpikes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изобразява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шиповете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от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долния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край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екрана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drawRightSpikes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служи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за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поява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шиповете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от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дясната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страна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екрана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,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основно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препиятствие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в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играта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5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3400" y="3179160"/>
            <a:ext cx="634680" cy="532800"/>
          </a:xfrm>
          <a:prstGeom prst="rect">
            <a:avLst/>
          </a:prstGeom>
          <a:ln>
            <a:noFill/>
          </a:ln>
        </p:spPr>
      </p:pic>
      <p:pic>
        <p:nvPicPr>
          <p:cNvPr id="16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179160"/>
            <a:ext cx="634680" cy="53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1C25"/>
            </a:gs>
            <a:gs pos="55000">
              <a:srgbClr val="761C25"/>
            </a:gs>
            <a:gs pos="100000">
              <a:srgbClr val="BCE292"/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</a:rPr>
              <a:t>Функции(3)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drawLeftSpikes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служи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за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поява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шиповете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от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лявата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страна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екрана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,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основно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препиятствие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в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играта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latin typeface="Garamond"/>
              </a:rPr>
              <a:t>function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gameOver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() -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изчиства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екрана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при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загуба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на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играча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и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изобразява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финален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екран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с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бутон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към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главното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меню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;</a:t>
            </a:r>
            <a:endParaRPr dirty="0"/>
          </a:p>
        </p:txBody>
      </p:sp>
      <p:pic>
        <p:nvPicPr>
          <p:cNvPr id="16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7080" y="3177720"/>
            <a:ext cx="634680" cy="532800"/>
          </a:xfrm>
          <a:prstGeom prst="rect">
            <a:avLst/>
          </a:prstGeom>
          <a:ln>
            <a:noFill/>
          </a:ln>
        </p:spPr>
      </p:pic>
      <p:pic>
        <p:nvPicPr>
          <p:cNvPr id="16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177720"/>
            <a:ext cx="634680" cy="53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1C25"/>
            </a:gs>
            <a:gs pos="55000">
              <a:srgbClr val="761C25"/>
            </a:gs>
            <a:gs pos="100000">
              <a:srgbClr val="BCE292"/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262626"/>
                </a:solidFill>
                <a:latin typeface="Garamond"/>
              </a:rPr>
              <a:t>Team Rose Champagne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 err="1">
                <a:solidFill>
                  <a:srgbClr val="262626"/>
                </a:solidFill>
                <a:latin typeface="Garamond"/>
              </a:rPr>
              <a:t>Величко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Голев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– velio84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 err="1">
                <a:solidFill>
                  <a:srgbClr val="262626"/>
                </a:solidFill>
                <a:latin typeface="Garamond"/>
              </a:rPr>
              <a:t>Атанас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Кайнаров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–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akaynarov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 err="1">
                <a:solidFill>
                  <a:srgbClr val="262626"/>
                </a:solidFill>
                <a:latin typeface="Garamond"/>
              </a:rPr>
              <a:t>Евгени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Атанасов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–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goodlifeinc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 err="1">
                <a:solidFill>
                  <a:srgbClr val="262626"/>
                </a:solidFill>
                <a:latin typeface="Garamond"/>
              </a:rPr>
              <a:t>Петър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Кирчев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–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petyrkirchev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 err="1">
                <a:solidFill>
                  <a:srgbClr val="262626"/>
                </a:solidFill>
                <a:latin typeface="Garamond"/>
              </a:rPr>
              <a:t>Валя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Делибашева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–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valia</a:t>
            </a:r>
            <a:endParaRPr dirty="0"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en-US" sz="2400" dirty="0" err="1">
                <a:solidFill>
                  <a:srgbClr val="262626"/>
                </a:solidFill>
                <a:latin typeface="Garamond"/>
              </a:rPr>
              <a:t>Георги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Ганев</a:t>
            </a:r>
            <a:r>
              <a:rPr lang="en-US" sz="2400" dirty="0">
                <a:solidFill>
                  <a:srgbClr val="262626"/>
                </a:solidFill>
                <a:latin typeface="Garamond"/>
              </a:rPr>
              <a:t> – </a:t>
            </a:r>
            <a:r>
              <a:rPr lang="en-US" sz="2400" dirty="0" err="1">
                <a:solidFill>
                  <a:srgbClr val="262626"/>
                </a:solidFill>
                <a:latin typeface="Garamond"/>
              </a:rPr>
              <a:t>g.dinkov</a:t>
            </a:r>
            <a:endParaRPr dirty="0"/>
          </a:p>
        </p:txBody>
      </p:sp>
      <p:pic>
        <p:nvPicPr>
          <p:cNvPr id="16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7080" y="3185280"/>
            <a:ext cx="634680" cy="532800"/>
          </a:xfrm>
          <a:prstGeom prst="rect">
            <a:avLst/>
          </a:prstGeom>
          <a:ln>
            <a:noFill/>
          </a:ln>
        </p:spPr>
      </p:pic>
      <p:pic>
        <p:nvPicPr>
          <p:cNvPr id="16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780" y="3185280"/>
            <a:ext cx="634680" cy="53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DejaVu Sans</vt:lpstr>
      <vt:lpstr>Garamond</vt:lpstr>
      <vt:lpstr>StarSymbol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Функции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ADHD</dc:creator>
  <cp:lastModifiedBy>ADHD</cp:lastModifiedBy>
  <cp:revision>6</cp:revision>
  <dcterms:modified xsi:type="dcterms:W3CDTF">2014-11-20T08:26:25Z</dcterms:modified>
</cp:coreProperties>
</file>