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5e7323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5e7323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sysv출력형식 으로 바꿔서 실행을하니 이제야좀 뭔가 보이기 시작한다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컴파일할떄ctors(constructor) dtors(destructor) 두 세그멘트를 생성합니다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ctor main전에 실행 dtor main종료후 즉 dtor 쉘을 덮어씌우면 main종료후 쉘을 실행시킬수있다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5e73234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5e7323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0x08049598에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5e7323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5e7323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0x08049598에 쉘코드 주소를 덮어씌우면 쉘을 얻을수있는것이다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5e73234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5e7323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쉘코드를 환경변수에 등록을한뒤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5e7323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5e7323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환경변수에 주소를 얻는 코드를짜고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5e7323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5e7323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쉘코드의 주소를 얻습니다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5e7323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5e7323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디스트럭터 주소에 쉘코드를 덮어씌우기위해  먼저 %n 서식지정자 를 간단한 예제로 알아보면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%n 서식지정자 지정된 변수에 %n전까지 출력된 문자의 개수를 지정된 변수에 10진수 정수 형식으로 쓰는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5e7323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5e7323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디스트럭터 주소에 쉘코드를 덮어씌우기위해  먼저 %n 서식자를 알아야하는대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5e7323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5e7323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페이로드를 만들었다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flag 기법이랑  hn으로 2바이트씩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5e7323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5e7323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아까얻은 쉘코드주소를 2바이트씩 나눠서 할생각이다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5e732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5e732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5e73234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5e73234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하위주소인 fd87 상위주소 bfff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5e7323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5e7323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10진수로바꿔준다 0x1bfff같은경우 상위주소에서 하위주소를 빼면 음수로나와버려서 1을추가시켜서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5e73234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5e73234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결론은 디스트럭터에 쉘주소가 들어가면서 쉘을 얻을수있따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5e73234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5e73234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5e7323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5e7323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간단하게 포맷 스트링 버그에대해 짚고 넘어가면 우선 두 코드에 다른점은 printf함수에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5e7323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5e7323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같은 입력에도 불구하고 출력값은 다른것을 볼수있습니다 서식문자로 인식해서 다음 4바이트 위치를 참조하여 그대로 출력해버려서 41값이나온것이다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5e7323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5e7323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같은 입력에도 불구하고 출력값은 다른것을 볼수있습니다 서식문자로 인식해서 다음 4바이트 위치를 참조하여 그대로 출력해버려서 41값이나온것이다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5e7323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5e7323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hint파일을보면 알수있다 포맷 스트링 버그를 이용해 공격해야한다는것을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5e7323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5e7323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5e73234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5e7323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main의 disassembly를 보려하는대 main의 symbol이없다고 알려주고 끝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5e7323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5e7323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오브젝트 파일을대상으로한 파일에 포함된 심볼리스트를 볼수있다 하지만 null로만 표시해주고있는상황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F.T.Z level20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서동훈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52400"/>
            <a:ext cx="455931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5002825" y="516250"/>
            <a:ext cx="687600" cy="18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52400"/>
            <a:ext cx="455931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5002825" y="516250"/>
            <a:ext cx="687600" cy="18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25" y="1486275"/>
            <a:ext cx="3857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52400"/>
            <a:ext cx="455931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/>
          <p:nvPr/>
        </p:nvSpPr>
        <p:spPr>
          <a:xfrm>
            <a:off x="5002825" y="516250"/>
            <a:ext cx="687600" cy="18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825" y="1486275"/>
            <a:ext cx="38576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5002825" y="1981875"/>
            <a:ext cx="3662400" cy="1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075"/>
            <a:ext cx="8839199" cy="3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075"/>
            <a:ext cx="8839199" cy="3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937375"/>
            <a:ext cx="42100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075"/>
            <a:ext cx="8839199" cy="3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937375"/>
            <a:ext cx="42100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613" y="2571750"/>
            <a:ext cx="23907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75" y="1380700"/>
            <a:ext cx="4010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75" y="1380700"/>
            <a:ext cx="40100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675" y="3047300"/>
            <a:ext cx="2619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5034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dtors</a:t>
            </a:r>
            <a:r>
              <a:rPr lang="ko"/>
              <a:t> 하위(4)</a:t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18138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dtors 상위(4)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1242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쉘 하위(4)</a:t>
            </a:r>
            <a:r>
              <a:rPr lang="ko"/>
              <a:t> 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44346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r>
              <a:rPr lang="ko"/>
              <a:t>%4$hn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57450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</a:t>
            </a:r>
            <a:r>
              <a:rPr lang="ko"/>
              <a:t>쉘 상위(4)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70554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</a:t>
            </a:r>
            <a:r>
              <a:rPr lang="ko"/>
              <a:t>%5$hn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574050" y="468300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0xbffffd87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25" y="433750"/>
            <a:ext cx="6076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3574050" y="468300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0xbffffd87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1578150" y="1330825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0xfd87</a:t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5569950" y="1330825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0xbfff</a:t>
            </a:r>
            <a:endParaRPr/>
          </a:p>
        </p:txBody>
      </p:sp>
      <p:cxnSp>
        <p:nvCxnSpPr>
          <p:cNvPr id="183" name="Google Shape;183;p32"/>
          <p:cNvCxnSpPr>
            <a:stCxn id="180" idx="1"/>
            <a:endCxn id="181" idx="0"/>
          </p:cNvCxnSpPr>
          <p:nvPr/>
        </p:nvCxnSpPr>
        <p:spPr>
          <a:xfrm flipH="1">
            <a:off x="2576250" y="660150"/>
            <a:ext cx="9978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2"/>
          <p:cNvCxnSpPr>
            <a:stCxn id="180" idx="3"/>
            <a:endCxn id="182" idx="0"/>
          </p:cNvCxnSpPr>
          <p:nvPr/>
        </p:nvCxnSpPr>
        <p:spPr>
          <a:xfrm>
            <a:off x="5569950" y="660150"/>
            <a:ext cx="9981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3574050" y="468300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0xbffffd87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1578150" y="1330825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0xfd87</a:t>
            </a:r>
            <a:endParaRPr/>
          </a:p>
        </p:txBody>
      </p:sp>
      <p:sp>
        <p:nvSpPr>
          <p:cNvPr id="191" name="Google Shape;191;p33"/>
          <p:cNvSpPr/>
          <p:nvPr/>
        </p:nvSpPr>
        <p:spPr>
          <a:xfrm>
            <a:off x="5569950" y="1330825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0x1bfff</a:t>
            </a:r>
            <a:endParaRPr/>
          </a:p>
        </p:txBody>
      </p:sp>
      <p:cxnSp>
        <p:nvCxnSpPr>
          <p:cNvPr id="192" name="Google Shape;192;p33"/>
          <p:cNvCxnSpPr>
            <a:stCxn id="189" idx="1"/>
            <a:endCxn id="190" idx="0"/>
          </p:cNvCxnSpPr>
          <p:nvPr/>
        </p:nvCxnSpPr>
        <p:spPr>
          <a:xfrm flipH="1">
            <a:off x="2576250" y="660150"/>
            <a:ext cx="9978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3"/>
          <p:cNvCxnSpPr>
            <a:stCxn id="189" idx="3"/>
            <a:endCxn id="191" idx="0"/>
          </p:cNvCxnSpPr>
          <p:nvPr/>
        </p:nvCxnSpPr>
        <p:spPr>
          <a:xfrm>
            <a:off x="5569950" y="660150"/>
            <a:ext cx="998100" cy="6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3"/>
          <p:cNvSpPr/>
          <p:nvPr/>
        </p:nvSpPr>
        <p:spPr>
          <a:xfrm>
            <a:off x="1578150" y="2049375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64903</a:t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5569950" y="2096250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114687</a:t>
            </a:r>
            <a:endParaRPr/>
          </a:p>
        </p:txBody>
      </p:sp>
      <p:cxnSp>
        <p:nvCxnSpPr>
          <p:cNvPr id="196" name="Google Shape;196;p33"/>
          <p:cNvCxnSpPr>
            <a:stCxn id="190" idx="2"/>
            <a:endCxn id="194" idx="0"/>
          </p:cNvCxnSpPr>
          <p:nvPr/>
        </p:nvCxnSpPr>
        <p:spPr>
          <a:xfrm>
            <a:off x="2576100" y="1714525"/>
            <a:ext cx="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3"/>
          <p:cNvCxnSpPr>
            <a:stCxn id="191" idx="2"/>
            <a:endCxn id="195" idx="0"/>
          </p:cNvCxnSpPr>
          <p:nvPr/>
        </p:nvCxnSpPr>
        <p:spPr>
          <a:xfrm>
            <a:off x="6567900" y="1714525"/>
            <a:ext cx="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3"/>
          <p:cNvSpPr/>
          <p:nvPr/>
        </p:nvSpPr>
        <p:spPr>
          <a:xfrm>
            <a:off x="5569950" y="2786050"/>
            <a:ext cx="19959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49784</a:t>
            </a:r>
            <a:endParaRPr/>
          </a:p>
        </p:txBody>
      </p:sp>
      <p:cxnSp>
        <p:nvCxnSpPr>
          <p:cNvPr id="199" name="Google Shape;199;p33"/>
          <p:cNvCxnSpPr>
            <a:stCxn id="195" idx="2"/>
            <a:endCxn id="198" idx="0"/>
          </p:cNvCxnSpPr>
          <p:nvPr/>
        </p:nvCxnSpPr>
        <p:spPr>
          <a:xfrm>
            <a:off x="6567900" y="2479950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3"/>
          <p:cNvCxnSpPr>
            <a:endCxn id="198" idx="1"/>
          </p:cNvCxnSpPr>
          <p:nvPr/>
        </p:nvCxnSpPr>
        <p:spPr>
          <a:xfrm>
            <a:off x="3574050" y="2241100"/>
            <a:ext cx="19959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5034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dtors 하위(4)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18138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dtors 상위(4)</a:t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31242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쉘 하위(4) 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44346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%4$hn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5745000" y="974600"/>
            <a:ext cx="1310400" cy="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쉘 상위(4)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7055400" y="974600"/>
            <a:ext cx="1310400" cy="383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%5$hn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625"/>
            <a:ext cx="8839200" cy="2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775"/>
            <a:ext cx="8839201" cy="420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63" y="585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Format String Bug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05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50" y="1170125"/>
            <a:ext cx="31813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Format String Bug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05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50" y="1170125"/>
            <a:ext cx="31813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6330450" y="2548250"/>
            <a:ext cx="1105200" cy="20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42175" y="2370750"/>
            <a:ext cx="1743000" cy="20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Format String Bug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05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50" y="1170125"/>
            <a:ext cx="31813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200" y="3198950"/>
            <a:ext cx="38481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198950"/>
            <a:ext cx="38481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6330450" y="2548250"/>
            <a:ext cx="1105200" cy="20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742175" y="2370750"/>
            <a:ext cx="1743000" cy="20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981925"/>
            <a:ext cx="3900625" cy="28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838125" y="2720750"/>
            <a:ext cx="1839300" cy="29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981925"/>
            <a:ext cx="3900625" cy="28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838125" y="2720750"/>
            <a:ext cx="1839300" cy="29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075" y="2157775"/>
            <a:ext cx="30099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25" y="843325"/>
            <a:ext cx="6705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25" y="152400"/>
            <a:ext cx="20396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