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7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301" r:id="rId13"/>
    <p:sldId id="299" r:id="rId14"/>
    <p:sldId id="302" r:id="rId15"/>
    <p:sldId id="303" r:id="rId16"/>
    <p:sldId id="304" r:id="rId17"/>
    <p:sldId id="287" r:id="rId1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바른고딕 UltraLight" panose="00000300000000000000" pitchFamily="2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73" autoAdjust="0"/>
  </p:normalViewPr>
  <p:slideViewPr>
    <p:cSldViewPr>
      <p:cViewPr varScale="1">
        <p:scale>
          <a:sx n="128" d="100"/>
          <a:sy n="128" d="100"/>
        </p:scale>
        <p:origin x="105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D506-7BE7-472D-BA77-DD6E5C6FC74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9766-B97C-4BB7-80AE-07775B88D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7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5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2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레이스 컨디션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5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9766-B97C-4BB7-80AE-07775B88DB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6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400" b="1" dirty="0">
                <a:solidFill>
                  <a:schemeClr val="bg1"/>
                </a:solidFill>
              </a:rPr>
              <a:t>FTZ 4 &amp; 5</a:t>
            </a:r>
            <a:r>
              <a:rPr lang="ko-KR" altLang="en-US" sz="2400" b="1" dirty="0">
                <a:solidFill>
                  <a:schemeClr val="bg1"/>
                </a:solidFill>
              </a:rPr>
              <a:t>번</a:t>
            </a:r>
            <a:endParaRPr lang="ko-KR" altLang="en-US" dirty="0">
              <a:solidFill>
                <a:schemeClr val="bg1"/>
              </a:solidFill>
              <a:latin typeface="Brush Script MT" pitchFamily="66" charset="0"/>
              <a:ea typeface="나눔바른고딕OTF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JINYAN-</a:t>
            </a:r>
            <a:r>
              <a:rPr lang="ko-KR" altLang="en-US" sz="11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40" y="206769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chemeClr val="bg1"/>
                </a:solidFill>
              </a:rPr>
              <a:t>7 / 30, 2018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772336" y="156026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Finger </a:t>
            </a:r>
            <a:r>
              <a:rPr lang="ko-KR" altLang="en-US" dirty="0">
                <a:solidFill>
                  <a:srgbClr val="FF0000"/>
                </a:solidFill>
              </a:rPr>
              <a:t>서비스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13A76-B172-4919-B2E3-BB6F5A4A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76369"/>
            <a:ext cx="7632848" cy="575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4DF10B-2C97-490A-B128-4E0BFCD16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5" r="1227"/>
          <a:stretch/>
        </p:blipFill>
        <p:spPr>
          <a:xfrm>
            <a:off x="755575" y="3291830"/>
            <a:ext cx="7632849" cy="65513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8DB8749-AE16-4936-B7F6-42003F41B931}"/>
              </a:ext>
            </a:extLst>
          </p:cNvPr>
          <p:cNvSpPr/>
          <p:nvPr/>
        </p:nvSpPr>
        <p:spPr>
          <a:xfrm>
            <a:off x="4427984" y="2571750"/>
            <a:ext cx="288032" cy="504056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3F89C-58A6-4271-90E7-04FD5172A618}"/>
              </a:ext>
            </a:extLst>
          </p:cNvPr>
          <p:cNvSpPr/>
          <p:nvPr/>
        </p:nvSpPr>
        <p:spPr>
          <a:xfrm>
            <a:off x="2699792" y="3648528"/>
            <a:ext cx="1728192" cy="134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3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851413" y="15263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ECB78-6308-42A5-8E6A-C5ECA9698B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8" r="2366"/>
          <a:stretch/>
        </p:blipFill>
        <p:spPr>
          <a:xfrm>
            <a:off x="868359" y="1923677"/>
            <a:ext cx="7232033" cy="1558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87802B-89DD-41FD-9439-F00C245DC3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1" r="2070"/>
          <a:stretch/>
        </p:blipFill>
        <p:spPr>
          <a:xfrm>
            <a:off x="862619" y="3723878"/>
            <a:ext cx="7209171" cy="7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851413" y="1526358"/>
            <a:ext cx="32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Level5</a:t>
            </a:r>
            <a:r>
              <a:rPr lang="ko-KR" altLang="en-US" dirty="0">
                <a:solidFill>
                  <a:srgbClr val="FF0000"/>
                </a:solidFill>
              </a:rPr>
              <a:t> 실행 후 임시파일 찾기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0BF355-B816-4CD2-9FDC-72E7EEFBD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1" r="2459"/>
          <a:stretch/>
        </p:blipFill>
        <p:spPr>
          <a:xfrm>
            <a:off x="837699" y="1967290"/>
            <a:ext cx="7180569" cy="1037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CCFBE-8477-4B59-9E4B-39E5B5903B5E}"/>
              </a:ext>
            </a:extLst>
          </p:cNvPr>
          <p:cNvSpPr txBox="1"/>
          <p:nvPr/>
        </p:nvSpPr>
        <p:spPr>
          <a:xfrm>
            <a:off x="539552" y="3363838"/>
            <a:ext cx="826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level5 </a:t>
            </a:r>
            <a:r>
              <a:rPr lang="ko-KR" altLang="en-US" dirty="0"/>
              <a:t>파일 실행 →</a:t>
            </a:r>
            <a:r>
              <a:rPr lang="en-US" altLang="ko-KR" dirty="0"/>
              <a:t> </a:t>
            </a:r>
            <a:r>
              <a:rPr lang="en-US" altLang="ko-KR" dirty="0" err="1"/>
              <a:t>tmp</a:t>
            </a:r>
            <a:r>
              <a:rPr lang="ko-KR" altLang="en-US" dirty="0"/>
              <a:t>임시파일 생성 → 실행 종료 → </a:t>
            </a:r>
            <a:r>
              <a:rPr lang="en-US" altLang="ko-KR" dirty="0" err="1"/>
              <a:t>tmp</a:t>
            </a:r>
            <a:r>
              <a:rPr lang="ko-KR" altLang="en-US" dirty="0"/>
              <a:t> 임시파일 삭제 </a:t>
            </a:r>
          </a:p>
        </p:txBody>
      </p:sp>
    </p:spTree>
    <p:extLst>
      <p:ext uri="{BB962C8B-B14F-4D97-AF65-F5344CB8AC3E}">
        <p14:creationId xmlns:p14="http://schemas.microsoft.com/office/powerpoint/2010/main" val="256538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939307" y="14240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임시파일 만들기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F47B986-E036-462B-8597-215576496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0" r="2155"/>
          <a:stretch/>
        </p:blipFill>
        <p:spPr>
          <a:xfrm>
            <a:off x="939304" y="1938579"/>
            <a:ext cx="7255134" cy="574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5518EF-9003-42EF-A9CD-8808D5ADD4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2" r="2555"/>
          <a:stretch/>
        </p:blipFill>
        <p:spPr>
          <a:xfrm>
            <a:off x="944432" y="3434512"/>
            <a:ext cx="7255135" cy="36933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3374C0-B0F6-4712-ABDB-43B02002AA73}"/>
              </a:ext>
            </a:extLst>
          </p:cNvPr>
          <p:cNvSpPr/>
          <p:nvPr/>
        </p:nvSpPr>
        <p:spPr>
          <a:xfrm>
            <a:off x="2303748" y="3619178"/>
            <a:ext cx="1728192" cy="134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D79D7EB-108B-45A8-979F-1BAA1A7CB2A0}"/>
              </a:ext>
            </a:extLst>
          </p:cNvPr>
          <p:cNvSpPr/>
          <p:nvPr/>
        </p:nvSpPr>
        <p:spPr>
          <a:xfrm>
            <a:off x="4427984" y="2789195"/>
            <a:ext cx="288032" cy="504056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정석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939307" y="14240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심볼릭</a:t>
            </a:r>
            <a:r>
              <a:rPr lang="ko-KR" altLang="en-US" dirty="0">
                <a:solidFill>
                  <a:srgbClr val="FF0000"/>
                </a:solidFill>
              </a:rPr>
              <a:t> 링크 해킹 방법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E4E7E3-290D-48A9-BC79-BA8D9EA7E59A}"/>
              </a:ext>
            </a:extLst>
          </p:cNvPr>
          <p:cNvSpPr/>
          <p:nvPr/>
        </p:nvSpPr>
        <p:spPr>
          <a:xfrm>
            <a:off x="1043608" y="2702094"/>
            <a:ext cx="1836204" cy="129614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904736-A49B-410A-B180-DE75AF4709E4}"/>
              </a:ext>
            </a:extLst>
          </p:cNvPr>
          <p:cNvSpPr/>
          <p:nvPr/>
        </p:nvSpPr>
        <p:spPr>
          <a:xfrm>
            <a:off x="3563888" y="2702094"/>
            <a:ext cx="1836204" cy="129614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Level5.tmp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DC0CFB-F7BB-407A-8EA1-B5BE6F0E0703}"/>
              </a:ext>
            </a:extLst>
          </p:cNvPr>
          <p:cNvSpPr/>
          <p:nvPr/>
        </p:nvSpPr>
        <p:spPr>
          <a:xfrm>
            <a:off x="6084168" y="2702094"/>
            <a:ext cx="1836204" cy="129614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/bin/level5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8F3F10-818E-46A6-9D11-9F9F6907BBDF}"/>
              </a:ext>
            </a:extLst>
          </p:cNvPr>
          <p:cNvCxnSpPr>
            <a:cxnSpLocks/>
          </p:cNvCxnSpPr>
          <p:nvPr/>
        </p:nvCxnSpPr>
        <p:spPr>
          <a:xfrm flipH="1">
            <a:off x="2960971" y="3075806"/>
            <a:ext cx="60291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A3CCF-52F3-4A66-8550-19DC0D1AF8E9}"/>
              </a:ext>
            </a:extLst>
          </p:cNvPr>
          <p:cNvSpPr txBox="1"/>
          <p:nvPr/>
        </p:nvSpPr>
        <p:spPr>
          <a:xfrm>
            <a:off x="2845284" y="2767449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 err="1"/>
              <a:t>심볼릭</a:t>
            </a:r>
            <a:r>
              <a:rPr lang="ko-KR" altLang="en-US" sz="1100" dirty="0"/>
              <a:t> 링크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74D327-C2EC-412A-B805-E217656EEADF}"/>
              </a:ext>
            </a:extLst>
          </p:cNvPr>
          <p:cNvCxnSpPr>
            <a:cxnSpLocks/>
          </p:cNvCxnSpPr>
          <p:nvPr/>
        </p:nvCxnSpPr>
        <p:spPr>
          <a:xfrm flipH="1">
            <a:off x="5481251" y="3350166"/>
            <a:ext cx="60291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5E8EE0-F6A5-44C0-A4DA-BF71F7F6200C}"/>
              </a:ext>
            </a:extLst>
          </p:cNvPr>
          <p:cNvSpPr txBox="1"/>
          <p:nvPr/>
        </p:nvSpPr>
        <p:spPr>
          <a:xfrm>
            <a:off x="5481251" y="30758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실행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F85B696-D4BA-42FD-8864-78E270C1CB36}"/>
              </a:ext>
            </a:extLst>
          </p:cNvPr>
          <p:cNvCxnSpPr/>
          <p:nvPr/>
        </p:nvCxnSpPr>
        <p:spPr>
          <a:xfrm>
            <a:off x="2105855" y="3998238"/>
            <a:ext cx="1156574" cy="66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057EA-1004-4118-A732-9040110E87AF}"/>
              </a:ext>
            </a:extLst>
          </p:cNvPr>
          <p:cNvSpPr txBox="1"/>
          <p:nvPr/>
        </p:nvSpPr>
        <p:spPr>
          <a:xfrm>
            <a:off x="3373994" y="4470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덮어씌어짐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939307" y="142400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심볼릭</a:t>
            </a:r>
            <a:r>
              <a:rPr lang="ko-KR" altLang="en-US" dirty="0">
                <a:solidFill>
                  <a:srgbClr val="FF0000"/>
                </a:solidFill>
              </a:rPr>
              <a:t> 링크 설정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D79D7EB-108B-45A8-979F-1BAA1A7CB2A0}"/>
              </a:ext>
            </a:extLst>
          </p:cNvPr>
          <p:cNvSpPr/>
          <p:nvPr/>
        </p:nvSpPr>
        <p:spPr>
          <a:xfrm>
            <a:off x="4427984" y="2789195"/>
            <a:ext cx="288032" cy="504056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FB0E8-E71C-4BAA-A75E-1DE4268D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9" r="2070"/>
          <a:stretch/>
        </p:blipFill>
        <p:spPr>
          <a:xfrm>
            <a:off x="967414" y="1891790"/>
            <a:ext cx="7209171" cy="369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FD215E-506D-49A4-A953-8D5745165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8" r="2775"/>
          <a:stretch/>
        </p:blipFill>
        <p:spPr>
          <a:xfrm>
            <a:off x="967414" y="2374625"/>
            <a:ext cx="7209172" cy="1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0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#5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939307" y="1424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1D7DF-859E-4A24-96E7-E8DA64D5C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2" r="2169"/>
          <a:stretch/>
        </p:blipFill>
        <p:spPr>
          <a:xfrm>
            <a:off x="963604" y="2168130"/>
            <a:ext cx="7216792" cy="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</a:rPr>
              <a:t>감 사 합 </a:t>
            </a:r>
            <a:r>
              <a:rPr lang="ko-KR" altLang="en-US" sz="2400" b="1" dirty="0" err="1">
                <a:solidFill>
                  <a:schemeClr val="bg1"/>
                </a:solidFill>
              </a:rPr>
              <a:t>니</a:t>
            </a:r>
            <a:r>
              <a:rPr lang="ko-KR" altLang="en-US" sz="2400" b="1" dirty="0">
                <a:solidFill>
                  <a:schemeClr val="bg1"/>
                </a:solidFill>
              </a:rPr>
              <a:t> 다</a:t>
            </a:r>
            <a:endParaRPr lang="ko-KR" altLang="en-US" dirty="0">
              <a:solidFill>
                <a:schemeClr val="bg1"/>
              </a:solidFill>
              <a:latin typeface="Brush Script MT" pitchFamily="66" charset="0"/>
              <a:ea typeface="나눔바른고딕OTF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670180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:)</a:t>
            </a:r>
            <a:endParaRPr lang="ko-KR" altLang="en-US" sz="11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76FCB-BD96-4B8E-A03A-CF29F62C3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r="1435"/>
          <a:stretch/>
        </p:blipFill>
        <p:spPr>
          <a:xfrm>
            <a:off x="1161755" y="1995686"/>
            <a:ext cx="6722614" cy="1585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144E9-FEC6-4C72-AB8A-666FF6488B9D}"/>
              </a:ext>
            </a:extLst>
          </p:cNvPr>
          <p:cNvSpPr txBox="1"/>
          <p:nvPr/>
        </p:nvSpPr>
        <p:spPr>
          <a:xfrm>
            <a:off x="1161755" y="3867894"/>
            <a:ext cx="630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백도어를 이용하여 </a:t>
            </a:r>
            <a:r>
              <a:rPr lang="en-US" altLang="ko-KR" dirty="0"/>
              <a:t>my-pass</a:t>
            </a:r>
            <a:r>
              <a:rPr lang="ko-KR" altLang="en-US" dirty="0"/>
              <a:t> 명령어를 사용할 수 있다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28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Xinetd.d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디텍토리로</a:t>
            </a:r>
            <a:r>
              <a:rPr lang="ko-KR" altLang="en-US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7D0F5E-E3BC-4768-8796-E956B2E16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8" r="2650"/>
          <a:stretch/>
        </p:blipFill>
        <p:spPr>
          <a:xfrm>
            <a:off x="1150323" y="2067694"/>
            <a:ext cx="6662037" cy="103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45485D-6FFD-4FEF-9AE7-42F86034F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2" r="2963"/>
          <a:stretch/>
        </p:blipFill>
        <p:spPr>
          <a:xfrm>
            <a:off x="1154277" y="3147814"/>
            <a:ext cx="6658084" cy="18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9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6250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28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Xinetd.d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디텍토리로</a:t>
            </a:r>
            <a:r>
              <a:rPr lang="ko-KR" altLang="en-US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7D0F5E-E3BC-4768-8796-E956B2E16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8" r="2650"/>
          <a:stretch/>
        </p:blipFill>
        <p:spPr>
          <a:xfrm>
            <a:off x="1150323" y="2067694"/>
            <a:ext cx="6662037" cy="103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45485D-6FFD-4FEF-9AE7-42F86034F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2" r="2963"/>
          <a:stretch/>
        </p:blipFill>
        <p:spPr>
          <a:xfrm>
            <a:off x="1154277" y="3147814"/>
            <a:ext cx="6658084" cy="18704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FF31C5-E1D2-4C34-B6DD-772D658FDFF6}"/>
              </a:ext>
            </a:extLst>
          </p:cNvPr>
          <p:cNvSpPr/>
          <p:nvPr/>
        </p:nvSpPr>
        <p:spPr>
          <a:xfrm>
            <a:off x="3347864" y="4299942"/>
            <a:ext cx="518889" cy="176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49B3C3-35F4-4E7A-898E-866DFE45C9BB}"/>
              </a:ext>
            </a:extLst>
          </p:cNvPr>
          <p:cNvSpPr/>
          <p:nvPr/>
        </p:nvSpPr>
        <p:spPr>
          <a:xfrm>
            <a:off x="3347864" y="4476796"/>
            <a:ext cx="2160240" cy="178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0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/home/level4/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ko-KR" altLang="en-US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56EC4-F343-435E-9498-3AF5EE889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9" r="2597"/>
          <a:stretch/>
        </p:blipFill>
        <p:spPr>
          <a:xfrm>
            <a:off x="1098871" y="2057932"/>
            <a:ext cx="6658226" cy="1017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3F994A-C44C-4F0E-A163-8FAAF8A33D86}"/>
              </a:ext>
            </a:extLst>
          </p:cNvPr>
          <p:cNvSpPr txBox="1"/>
          <p:nvPr/>
        </p:nvSpPr>
        <p:spPr>
          <a:xfrm>
            <a:off x="1161755" y="3354546"/>
            <a:ext cx="455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backdoor</a:t>
            </a:r>
            <a:r>
              <a:rPr lang="ko-KR" altLang="en-US" dirty="0"/>
              <a:t> 파일을 만들어서 실행해 보자</a:t>
            </a:r>
          </a:p>
        </p:txBody>
      </p:sp>
    </p:spTree>
    <p:extLst>
      <p:ext uri="{BB962C8B-B14F-4D97-AF65-F5344CB8AC3E}">
        <p14:creationId xmlns:p14="http://schemas.microsoft.com/office/powerpoint/2010/main" val="86876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 </a:t>
            </a:r>
            <a:r>
              <a:rPr lang="ko-KR" altLang="en-US" dirty="0">
                <a:solidFill>
                  <a:srgbClr val="FF0000"/>
                </a:solidFill>
              </a:rPr>
              <a:t>텍스트 편집기 → </a:t>
            </a:r>
            <a:r>
              <a:rPr lang="en-US" altLang="ko-KR" dirty="0" err="1">
                <a:solidFill>
                  <a:srgbClr val="FF0000"/>
                </a:solidFill>
              </a:rPr>
              <a:t>gcc</a:t>
            </a:r>
            <a:r>
              <a:rPr lang="ko-KR" altLang="en-US" dirty="0">
                <a:solidFill>
                  <a:srgbClr val="FF0000"/>
                </a:solidFill>
              </a:rPr>
              <a:t> 컴파일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CEF5E-FC91-4887-8412-F28C58489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9" r="1651"/>
          <a:stretch/>
        </p:blipFill>
        <p:spPr>
          <a:xfrm>
            <a:off x="1146513" y="1888348"/>
            <a:ext cx="6737855" cy="1628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BDBB8-7CE3-4D37-8CF6-E999D3BD5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9" r="1435"/>
          <a:stretch/>
        </p:blipFill>
        <p:spPr>
          <a:xfrm>
            <a:off x="1122964" y="3695036"/>
            <a:ext cx="6761404" cy="11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Backdoor </a:t>
            </a:r>
            <a:r>
              <a:rPr lang="ko-KR" altLang="en-US" dirty="0">
                <a:solidFill>
                  <a:srgbClr val="FF0000"/>
                </a:solidFill>
              </a:rPr>
              <a:t>파일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568BE6-085C-4049-AB67-EA7C2E1A3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2" r="2702"/>
          <a:stretch/>
        </p:blipFill>
        <p:spPr>
          <a:xfrm>
            <a:off x="1146513" y="1995686"/>
            <a:ext cx="6665847" cy="1190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259E2-C3FE-4DAC-8F29-168D1CABA7B2}"/>
              </a:ext>
            </a:extLst>
          </p:cNvPr>
          <p:cNvSpPr txBox="1"/>
          <p:nvPr/>
        </p:nvSpPr>
        <p:spPr>
          <a:xfrm>
            <a:off x="1161755" y="3354546"/>
            <a:ext cx="475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level4</a:t>
            </a:r>
            <a:r>
              <a:rPr lang="ko-KR" altLang="en-US" dirty="0"/>
              <a:t>의 </a:t>
            </a:r>
            <a:r>
              <a:rPr lang="en-US" altLang="ko-KR" dirty="0"/>
              <a:t>my-pass</a:t>
            </a:r>
            <a:r>
              <a:rPr lang="ko-KR" altLang="en-US" dirty="0"/>
              <a:t>가 출력 되었습니다</a:t>
            </a:r>
            <a:r>
              <a:rPr lang="en-US" altLang="ko-KR" dirty="0"/>
              <a:t>. (?)..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1043608" y="1519016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처음부터 되돌아 보기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갓글링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xinet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9721FC-A397-4D29-AD27-686630F0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r="1435"/>
          <a:stretch/>
        </p:blipFill>
        <p:spPr>
          <a:xfrm>
            <a:off x="1161755" y="1995686"/>
            <a:ext cx="6722614" cy="15854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62565-C161-4139-BCDC-C96ED2729085}"/>
              </a:ext>
            </a:extLst>
          </p:cNvPr>
          <p:cNvSpPr/>
          <p:nvPr/>
        </p:nvSpPr>
        <p:spPr>
          <a:xfrm>
            <a:off x="2086763" y="2818175"/>
            <a:ext cx="829053" cy="233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DA84D2-72E5-418C-A9FB-66B36046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5" y="3761572"/>
            <a:ext cx="7884369" cy="12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03733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Jinyan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김상민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674" y="10373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7 / 30,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FTZ #4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나만의  문제 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2770-59CD-4FCB-9105-952616508961}"/>
              </a:ext>
            </a:extLst>
          </p:cNvPr>
          <p:cNvSpPr txBox="1"/>
          <p:nvPr/>
        </p:nvSpPr>
        <p:spPr>
          <a:xfrm>
            <a:off x="543009" y="1530135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Backdoor </a:t>
            </a:r>
            <a:r>
              <a:rPr lang="ko-KR" altLang="en-US" dirty="0">
                <a:solidFill>
                  <a:srgbClr val="FF0000"/>
                </a:solidFill>
              </a:rPr>
              <a:t>파일 해석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AA34D7-2CC8-45C7-91AE-4C537095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0" y="1899467"/>
            <a:ext cx="8063880" cy="2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3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339</Words>
  <Application>Microsoft Office PowerPoint</Application>
  <PresentationFormat>화면 슬라이드 쇼(16:9)</PresentationFormat>
  <Paragraphs>98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 UltraLight</vt:lpstr>
      <vt:lpstr>Arial</vt:lpstr>
      <vt:lpstr>맑은 고딕</vt:lpstr>
      <vt:lpstr>나눔바른고딕</vt:lpstr>
      <vt:lpstr>Brush Script MT</vt:lpstr>
      <vt:lpstr>나눔바른고딕OTF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상민</cp:lastModifiedBy>
  <cp:revision>24</cp:revision>
  <dcterms:created xsi:type="dcterms:W3CDTF">2016-06-29T02:36:59Z</dcterms:created>
  <dcterms:modified xsi:type="dcterms:W3CDTF">2018-07-29T21:05:48Z</dcterms:modified>
</cp:coreProperties>
</file>