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3ll c0w" initials="bc" lastIdx="1" clrIdx="0">
    <p:extLst>
      <p:ext uri="{19B8F6BF-5375-455C-9EA6-DF929625EA0E}">
        <p15:presenceInfo xmlns:p15="http://schemas.microsoft.com/office/powerpoint/2012/main" userId="87029fa23a3670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E483D4-F7CC-4C49-91EB-DCB70E39691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731857-5824-4F55-8774-7CD20238DE2D}">
      <dgm:prSet/>
      <dgm:spPr/>
      <dgm:t>
        <a:bodyPr/>
        <a:lstStyle/>
        <a:p>
          <a:r>
            <a:rPr lang="en-US"/>
            <a:t>bof(segmentation fault)</a:t>
          </a:r>
        </a:p>
      </dgm:t>
    </dgm:pt>
    <dgm:pt modelId="{D59527C0-BEA3-44A1-A702-66E5070F2992}" type="parTrans" cxnId="{60463A78-75B9-4EEE-9DD9-18B53F56BCB1}">
      <dgm:prSet/>
      <dgm:spPr/>
      <dgm:t>
        <a:bodyPr/>
        <a:lstStyle/>
        <a:p>
          <a:endParaRPr lang="en-US"/>
        </a:p>
      </dgm:t>
    </dgm:pt>
    <dgm:pt modelId="{58A3E203-E8B4-438C-A363-850FF3702DF7}" type="sibTrans" cxnId="{60463A78-75B9-4EEE-9DD9-18B53F56BCB1}">
      <dgm:prSet/>
      <dgm:spPr/>
      <dgm:t>
        <a:bodyPr/>
        <a:lstStyle/>
        <a:p>
          <a:endParaRPr lang="en-US"/>
        </a:p>
      </dgm:t>
    </dgm:pt>
    <dgm:pt modelId="{D2B8990F-498A-47C0-A4BF-29107C3720E7}">
      <dgm:prSet/>
      <dgm:spPr/>
      <dgm:t>
        <a:bodyPr/>
        <a:lstStyle/>
        <a:p>
          <a:r>
            <a:rPr lang="en-US"/>
            <a:t>bof(deadbeef)</a:t>
          </a:r>
        </a:p>
      </dgm:t>
    </dgm:pt>
    <dgm:pt modelId="{CDF6B740-25EB-4161-A744-CF754B44BB62}" type="parTrans" cxnId="{FD98D8DB-73FC-420D-841F-BBD63E9C4828}">
      <dgm:prSet/>
      <dgm:spPr/>
      <dgm:t>
        <a:bodyPr/>
        <a:lstStyle/>
        <a:p>
          <a:endParaRPr lang="en-US"/>
        </a:p>
      </dgm:t>
    </dgm:pt>
    <dgm:pt modelId="{EED798FF-6B76-489F-BA79-3FBC995F8B18}" type="sibTrans" cxnId="{FD98D8DB-73FC-420D-841F-BBD63E9C4828}">
      <dgm:prSet/>
      <dgm:spPr/>
      <dgm:t>
        <a:bodyPr/>
        <a:lstStyle/>
        <a:p>
          <a:endParaRPr lang="en-US"/>
        </a:p>
      </dgm:t>
    </dgm:pt>
    <dgm:pt modelId="{E49BC76D-B1F8-497B-8A86-6BB5DE88162C}">
      <dgm:prSet/>
      <dgm:spPr/>
      <dgm:t>
        <a:bodyPr/>
        <a:lstStyle/>
        <a:p>
          <a:r>
            <a:rPr lang="en-US"/>
            <a:t>bof(ret)</a:t>
          </a:r>
        </a:p>
      </dgm:t>
    </dgm:pt>
    <dgm:pt modelId="{BB7754AD-4ABE-4C20-B9B5-F7062FE1B2CB}" type="parTrans" cxnId="{F50375C6-8E74-4A9D-90AB-148FB56AB434}">
      <dgm:prSet/>
      <dgm:spPr/>
      <dgm:t>
        <a:bodyPr/>
        <a:lstStyle/>
        <a:p>
          <a:endParaRPr lang="en-US"/>
        </a:p>
      </dgm:t>
    </dgm:pt>
    <dgm:pt modelId="{174F58BB-E50C-4C1D-B4AC-3418776B275A}" type="sibTrans" cxnId="{F50375C6-8E74-4A9D-90AB-148FB56AB434}">
      <dgm:prSet/>
      <dgm:spPr/>
      <dgm:t>
        <a:bodyPr/>
        <a:lstStyle/>
        <a:p>
          <a:endParaRPr lang="en-US"/>
        </a:p>
      </dgm:t>
    </dgm:pt>
    <dgm:pt modelId="{5E56A272-2EE2-4E87-9F99-488F503D9E5F}">
      <dgm:prSet/>
      <dgm:spPr/>
      <dgm:t>
        <a:bodyPr/>
        <a:lstStyle/>
        <a:p>
          <a:r>
            <a:rPr lang="en-US"/>
            <a:t>bruteforce</a:t>
          </a:r>
        </a:p>
      </dgm:t>
    </dgm:pt>
    <dgm:pt modelId="{FC72BCD2-A404-49BF-AE81-B731AD385196}" type="parTrans" cxnId="{6DFAE4D7-B5BA-4D13-8238-DDF83C4DE2AE}">
      <dgm:prSet/>
      <dgm:spPr/>
      <dgm:t>
        <a:bodyPr/>
        <a:lstStyle/>
        <a:p>
          <a:endParaRPr lang="en-US"/>
        </a:p>
      </dgm:t>
    </dgm:pt>
    <dgm:pt modelId="{57941817-A0D2-43E2-904F-812769F63232}" type="sibTrans" cxnId="{6DFAE4D7-B5BA-4D13-8238-DDF83C4DE2AE}">
      <dgm:prSet/>
      <dgm:spPr/>
      <dgm:t>
        <a:bodyPr/>
        <a:lstStyle/>
        <a:p>
          <a:endParaRPr lang="en-US"/>
        </a:p>
      </dgm:t>
    </dgm:pt>
    <dgm:pt modelId="{A67303A1-F0FD-4FBC-82F1-3BB54B69D2FA}" type="pres">
      <dgm:prSet presAssocID="{58E483D4-F7CC-4C49-91EB-DCB70E396912}" presName="vert0" presStyleCnt="0">
        <dgm:presLayoutVars>
          <dgm:dir/>
          <dgm:animOne val="branch"/>
          <dgm:animLvl val="lvl"/>
        </dgm:presLayoutVars>
      </dgm:prSet>
      <dgm:spPr/>
    </dgm:pt>
    <dgm:pt modelId="{6D22073F-C2A8-45F6-B1EC-494FAB6D2135}" type="pres">
      <dgm:prSet presAssocID="{B8731857-5824-4F55-8774-7CD20238DE2D}" presName="thickLine" presStyleLbl="alignNode1" presStyleIdx="0" presStyleCnt="4"/>
      <dgm:spPr/>
    </dgm:pt>
    <dgm:pt modelId="{06E26028-532E-4141-AEA0-1B9E73CEA53C}" type="pres">
      <dgm:prSet presAssocID="{B8731857-5824-4F55-8774-7CD20238DE2D}" presName="horz1" presStyleCnt="0"/>
      <dgm:spPr/>
    </dgm:pt>
    <dgm:pt modelId="{09114747-F73C-46AA-8B8F-FDDC3A5FB786}" type="pres">
      <dgm:prSet presAssocID="{B8731857-5824-4F55-8774-7CD20238DE2D}" presName="tx1" presStyleLbl="revTx" presStyleIdx="0" presStyleCnt="4"/>
      <dgm:spPr/>
    </dgm:pt>
    <dgm:pt modelId="{D63DA3E3-25F4-4485-8454-B754A684C41B}" type="pres">
      <dgm:prSet presAssocID="{B8731857-5824-4F55-8774-7CD20238DE2D}" presName="vert1" presStyleCnt="0"/>
      <dgm:spPr/>
    </dgm:pt>
    <dgm:pt modelId="{F185CD30-78D7-45B7-BA9C-8DCAAA2515EA}" type="pres">
      <dgm:prSet presAssocID="{D2B8990F-498A-47C0-A4BF-29107C3720E7}" presName="thickLine" presStyleLbl="alignNode1" presStyleIdx="1" presStyleCnt="4"/>
      <dgm:spPr/>
    </dgm:pt>
    <dgm:pt modelId="{E6178CD8-7444-4FDC-A7A8-7A7B2A80B1B3}" type="pres">
      <dgm:prSet presAssocID="{D2B8990F-498A-47C0-A4BF-29107C3720E7}" presName="horz1" presStyleCnt="0"/>
      <dgm:spPr/>
    </dgm:pt>
    <dgm:pt modelId="{734B1522-AC40-4123-89B6-5949F2C2604E}" type="pres">
      <dgm:prSet presAssocID="{D2B8990F-498A-47C0-A4BF-29107C3720E7}" presName="tx1" presStyleLbl="revTx" presStyleIdx="1" presStyleCnt="4"/>
      <dgm:spPr/>
    </dgm:pt>
    <dgm:pt modelId="{0D74A654-1B72-48F8-9689-D50B94D31632}" type="pres">
      <dgm:prSet presAssocID="{D2B8990F-498A-47C0-A4BF-29107C3720E7}" presName="vert1" presStyleCnt="0"/>
      <dgm:spPr/>
    </dgm:pt>
    <dgm:pt modelId="{C32C0D99-EB3E-48E6-8C5E-8B4C2D520715}" type="pres">
      <dgm:prSet presAssocID="{E49BC76D-B1F8-497B-8A86-6BB5DE88162C}" presName="thickLine" presStyleLbl="alignNode1" presStyleIdx="2" presStyleCnt="4"/>
      <dgm:spPr/>
    </dgm:pt>
    <dgm:pt modelId="{7ECBE094-C0A2-4432-92FB-D336A31B447F}" type="pres">
      <dgm:prSet presAssocID="{E49BC76D-B1F8-497B-8A86-6BB5DE88162C}" presName="horz1" presStyleCnt="0"/>
      <dgm:spPr/>
    </dgm:pt>
    <dgm:pt modelId="{B67179E1-779A-4279-B23F-925C02FAEE45}" type="pres">
      <dgm:prSet presAssocID="{E49BC76D-B1F8-497B-8A86-6BB5DE88162C}" presName="tx1" presStyleLbl="revTx" presStyleIdx="2" presStyleCnt="4"/>
      <dgm:spPr/>
    </dgm:pt>
    <dgm:pt modelId="{9EFFCDEA-4464-4703-A03A-A992AAAE5EC2}" type="pres">
      <dgm:prSet presAssocID="{E49BC76D-B1F8-497B-8A86-6BB5DE88162C}" presName="vert1" presStyleCnt="0"/>
      <dgm:spPr/>
    </dgm:pt>
    <dgm:pt modelId="{760D7A45-183E-432B-BC8D-3367F0723B58}" type="pres">
      <dgm:prSet presAssocID="{5E56A272-2EE2-4E87-9F99-488F503D9E5F}" presName="thickLine" presStyleLbl="alignNode1" presStyleIdx="3" presStyleCnt="4"/>
      <dgm:spPr/>
    </dgm:pt>
    <dgm:pt modelId="{20245D73-08D6-4ED8-B796-D04FE01509FD}" type="pres">
      <dgm:prSet presAssocID="{5E56A272-2EE2-4E87-9F99-488F503D9E5F}" presName="horz1" presStyleCnt="0"/>
      <dgm:spPr/>
    </dgm:pt>
    <dgm:pt modelId="{6FAC450F-5DCE-44B6-89BE-56108632B1D6}" type="pres">
      <dgm:prSet presAssocID="{5E56A272-2EE2-4E87-9F99-488F503D9E5F}" presName="tx1" presStyleLbl="revTx" presStyleIdx="3" presStyleCnt="4"/>
      <dgm:spPr/>
    </dgm:pt>
    <dgm:pt modelId="{D1AFBEF5-F38D-4458-A298-821E65AABDB5}" type="pres">
      <dgm:prSet presAssocID="{5E56A272-2EE2-4E87-9F99-488F503D9E5F}" presName="vert1" presStyleCnt="0"/>
      <dgm:spPr/>
    </dgm:pt>
  </dgm:ptLst>
  <dgm:cxnLst>
    <dgm:cxn modelId="{2C1BEE2B-F2F8-40FD-9581-0A170F7FA7C1}" type="presOf" srcId="{D2B8990F-498A-47C0-A4BF-29107C3720E7}" destId="{734B1522-AC40-4123-89B6-5949F2C2604E}" srcOrd="0" destOrd="0" presId="urn:microsoft.com/office/officeart/2008/layout/LinedList"/>
    <dgm:cxn modelId="{382FC244-8008-46C0-885C-9ADEDE843953}" type="presOf" srcId="{E49BC76D-B1F8-497B-8A86-6BB5DE88162C}" destId="{B67179E1-779A-4279-B23F-925C02FAEE45}" srcOrd="0" destOrd="0" presId="urn:microsoft.com/office/officeart/2008/layout/LinedList"/>
    <dgm:cxn modelId="{60463A78-75B9-4EEE-9DD9-18B53F56BCB1}" srcId="{58E483D4-F7CC-4C49-91EB-DCB70E396912}" destId="{B8731857-5824-4F55-8774-7CD20238DE2D}" srcOrd="0" destOrd="0" parTransId="{D59527C0-BEA3-44A1-A702-66E5070F2992}" sibTransId="{58A3E203-E8B4-438C-A363-850FF3702DF7}"/>
    <dgm:cxn modelId="{6FB85158-35A7-44E7-A509-0C062946EB96}" type="presOf" srcId="{B8731857-5824-4F55-8774-7CD20238DE2D}" destId="{09114747-F73C-46AA-8B8F-FDDC3A5FB786}" srcOrd="0" destOrd="0" presId="urn:microsoft.com/office/officeart/2008/layout/LinedList"/>
    <dgm:cxn modelId="{FF7FE6AC-A847-45DE-98B1-5BC8A01EAE49}" type="presOf" srcId="{5E56A272-2EE2-4E87-9F99-488F503D9E5F}" destId="{6FAC450F-5DCE-44B6-89BE-56108632B1D6}" srcOrd="0" destOrd="0" presId="urn:microsoft.com/office/officeart/2008/layout/LinedList"/>
    <dgm:cxn modelId="{F50375C6-8E74-4A9D-90AB-148FB56AB434}" srcId="{58E483D4-F7CC-4C49-91EB-DCB70E396912}" destId="{E49BC76D-B1F8-497B-8A86-6BB5DE88162C}" srcOrd="2" destOrd="0" parTransId="{BB7754AD-4ABE-4C20-B9B5-F7062FE1B2CB}" sibTransId="{174F58BB-E50C-4C1D-B4AC-3418776B275A}"/>
    <dgm:cxn modelId="{6DFAE4D7-B5BA-4D13-8238-DDF83C4DE2AE}" srcId="{58E483D4-F7CC-4C49-91EB-DCB70E396912}" destId="{5E56A272-2EE2-4E87-9F99-488F503D9E5F}" srcOrd="3" destOrd="0" parTransId="{FC72BCD2-A404-49BF-AE81-B731AD385196}" sibTransId="{57941817-A0D2-43E2-904F-812769F63232}"/>
    <dgm:cxn modelId="{FD98D8DB-73FC-420D-841F-BBD63E9C4828}" srcId="{58E483D4-F7CC-4C49-91EB-DCB70E396912}" destId="{D2B8990F-498A-47C0-A4BF-29107C3720E7}" srcOrd="1" destOrd="0" parTransId="{CDF6B740-25EB-4161-A744-CF754B44BB62}" sibTransId="{EED798FF-6B76-489F-BA79-3FBC995F8B18}"/>
    <dgm:cxn modelId="{EC29B0F2-0E5D-46F6-8946-F9E0988DC5B1}" type="presOf" srcId="{58E483D4-F7CC-4C49-91EB-DCB70E396912}" destId="{A67303A1-F0FD-4FBC-82F1-3BB54B69D2FA}" srcOrd="0" destOrd="0" presId="urn:microsoft.com/office/officeart/2008/layout/LinedList"/>
    <dgm:cxn modelId="{3ECF8E7D-1A0C-4390-A96E-C9B31D95AE20}" type="presParOf" srcId="{A67303A1-F0FD-4FBC-82F1-3BB54B69D2FA}" destId="{6D22073F-C2A8-45F6-B1EC-494FAB6D2135}" srcOrd="0" destOrd="0" presId="urn:microsoft.com/office/officeart/2008/layout/LinedList"/>
    <dgm:cxn modelId="{3655AA8C-8123-4427-B58B-A355EA74FBEA}" type="presParOf" srcId="{A67303A1-F0FD-4FBC-82F1-3BB54B69D2FA}" destId="{06E26028-532E-4141-AEA0-1B9E73CEA53C}" srcOrd="1" destOrd="0" presId="urn:microsoft.com/office/officeart/2008/layout/LinedList"/>
    <dgm:cxn modelId="{6965FF28-3A24-4D4A-90D4-74579BB4BABD}" type="presParOf" srcId="{06E26028-532E-4141-AEA0-1B9E73CEA53C}" destId="{09114747-F73C-46AA-8B8F-FDDC3A5FB786}" srcOrd="0" destOrd="0" presId="urn:microsoft.com/office/officeart/2008/layout/LinedList"/>
    <dgm:cxn modelId="{02912C0B-A73D-44A1-992E-13AB47B8D047}" type="presParOf" srcId="{06E26028-532E-4141-AEA0-1B9E73CEA53C}" destId="{D63DA3E3-25F4-4485-8454-B754A684C41B}" srcOrd="1" destOrd="0" presId="urn:microsoft.com/office/officeart/2008/layout/LinedList"/>
    <dgm:cxn modelId="{A24B788B-78F9-4236-B699-983B21ABC4BD}" type="presParOf" srcId="{A67303A1-F0FD-4FBC-82F1-3BB54B69D2FA}" destId="{F185CD30-78D7-45B7-BA9C-8DCAAA2515EA}" srcOrd="2" destOrd="0" presId="urn:microsoft.com/office/officeart/2008/layout/LinedList"/>
    <dgm:cxn modelId="{EFDF9835-2B41-4C90-B408-7B08CC4DEBFD}" type="presParOf" srcId="{A67303A1-F0FD-4FBC-82F1-3BB54B69D2FA}" destId="{E6178CD8-7444-4FDC-A7A8-7A7B2A80B1B3}" srcOrd="3" destOrd="0" presId="urn:microsoft.com/office/officeart/2008/layout/LinedList"/>
    <dgm:cxn modelId="{054821EB-785A-4374-9769-F39A7E03A4A1}" type="presParOf" srcId="{E6178CD8-7444-4FDC-A7A8-7A7B2A80B1B3}" destId="{734B1522-AC40-4123-89B6-5949F2C2604E}" srcOrd="0" destOrd="0" presId="urn:microsoft.com/office/officeart/2008/layout/LinedList"/>
    <dgm:cxn modelId="{CE54EFC3-FA72-4266-97E5-4FB063A20424}" type="presParOf" srcId="{E6178CD8-7444-4FDC-A7A8-7A7B2A80B1B3}" destId="{0D74A654-1B72-48F8-9689-D50B94D31632}" srcOrd="1" destOrd="0" presId="urn:microsoft.com/office/officeart/2008/layout/LinedList"/>
    <dgm:cxn modelId="{E31A7C4E-75FF-41AC-9053-90E72755C4D7}" type="presParOf" srcId="{A67303A1-F0FD-4FBC-82F1-3BB54B69D2FA}" destId="{C32C0D99-EB3E-48E6-8C5E-8B4C2D520715}" srcOrd="4" destOrd="0" presId="urn:microsoft.com/office/officeart/2008/layout/LinedList"/>
    <dgm:cxn modelId="{FEBDDFD9-F21A-4F9F-9D7A-EE43630A9286}" type="presParOf" srcId="{A67303A1-F0FD-4FBC-82F1-3BB54B69D2FA}" destId="{7ECBE094-C0A2-4432-92FB-D336A31B447F}" srcOrd="5" destOrd="0" presId="urn:microsoft.com/office/officeart/2008/layout/LinedList"/>
    <dgm:cxn modelId="{FFA54E33-D745-476A-9B16-0B8F79CF58A0}" type="presParOf" srcId="{7ECBE094-C0A2-4432-92FB-D336A31B447F}" destId="{B67179E1-779A-4279-B23F-925C02FAEE45}" srcOrd="0" destOrd="0" presId="urn:microsoft.com/office/officeart/2008/layout/LinedList"/>
    <dgm:cxn modelId="{CD0E0954-F870-44B1-ADCD-B47C00B25C38}" type="presParOf" srcId="{7ECBE094-C0A2-4432-92FB-D336A31B447F}" destId="{9EFFCDEA-4464-4703-A03A-A992AAAE5EC2}" srcOrd="1" destOrd="0" presId="urn:microsoft.com/office/officeart/2008/layout/LinedList"/>
    <dgm:cxn modelId="{1640830E-3AB7-4678-A592-EEAB421B931C}" type="presParOf" srcId="{A67303A1-F0FD-4FBC-82F1-3BB54B69D2FA}" destId="{760D7A45-183E-432B-BC8D-3367F0723B58}" srcOrd="6" destOrd="0" presId="urn:microsoft.com/office/officeart/2008/layout/LinedList"/>
    <dgm:cxn modelId="{66769718-8F19-458A-9E84-DB5A33A08CA2}" type="presParOf" srcId="{A67303A1-F0FD-4FBC-82F1-3BB54B69D2FA}" destId="{20245D73-08D6-4ED8-B796-D04FE01509FD}" srcOrd="7" destOrd="0" presId="urn:microsoft.com/office/officeart/2008/layout/LinedList"/>
    <dgm:cxn modelId="{28BB1662-17E5-4393-845A-471A06CA8E61}" type="presParOf" srcId="{20245D73-08D6-4ED8-B796-D04FE01509FD}" destId="{6FAC450F-5DCE-44B6-89BE-56108632B1D6}" srcOrd="0" destOrd="0" presId="urn:microsoft.com/office/officeart/2008/layout/LinedList"/>
    <dgm:cxn modelId="{813414DC-C2B8-4025-BACB-E92F39FE0918}" type="presParOf" srcId="{20245D73-08D6-4ED8-B796-D04FE01509FD}" destId="{D1AFBEF5-F38D-4458-A298-821E65AABD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2073F-C2A8-45F6-B1EC-494FAB6D2135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14747-F73C-46AA-8B8F-FDDC3A5FB786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bof(segmentation fault)</a:t>
          </a:r>
        </a:p>
      </dsp:txBody>
      <dsp:txXfrm>
        <a:off x="0" y="0"/>
        <a:ext cx="6492875" cy="1276350"/>
      </dsp:txXfrm>
    </dsp:sp>
    <dsp:sp modelId="{F185CD30-78D7-45B7-BA9C-8DCAAA2515E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B1522-AC40-4123-89B6-5949F2C2604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bof(deadbeef)</a:t>
          </a:r>
        </a:p>
      </dsp:txBody>
      <dsp:txXfrm>
        <a:off x="0" y="1276350"/>
        <a:ext cx="6492875" cy="1276350"/>
      </dsp:txXfrm>
    </dsp:sp>
    <dsp:sp modelId="{C32C0D99-EB3E-48E6-8C5E-8B4C2D52071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179E1-779A-4279-B23F-925C02FAEE45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bof(ret)</a:t>
          </a:r>
        </a:p>
      </dsp:txBody>
      <dsp:txXfrm>
        <a:off x="0" y="2552700"/>
        <a:ext cx="6492875" cy="1276350"/>
      </dsp:txXfrm>
    </dsp:sp>
    <dsp:sp modelId="{760D7A45-183E-432B-BC8D-3367F0723B5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C450F-5DCE-44B6-89BE-56108632B1D6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bruteforce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D3C08-144D-478E-AB66-865A73764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105CE-5254-4124-920D-4B105E8E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4CBA4-6BB6-4831-8F7A-98ACE18D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A8B92-1602-43BE-8761-365414A8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7CD76-1776-4C02-BE27-4292775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59CF-2FA8-4F93-B2CB-998D3E59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8D7EF-1BC8-4752-A7D9-422CAFA4B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E65BF-527F-4873-9DC1-D28D7C36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797E0-A70C-4A3B-95B4-F4184205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5D276-470E-4003-8CAC-EF9406C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2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526B8D-8EF8-49AA-9EC9-7C6501621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6E969-F561-4088-BCA6-05D20563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16701-C380-4353-8634-A022A80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2A32D-38BF-4290-B03D-B0A8DA18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D9D60-724A-4764-BB7C-C9A9CE2B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D44E8-3EA5-4E64-80EC-10041E65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961F9-93BF-4435-9CD3-1BEA5318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C9A5C-0F8D-4D12-BD9D-948D7956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15581-B119-4F78-AC22-68AC724C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BDB95-89A2-4C14-A2A6-F8184EE7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C8AA-345C-4C9B-80DA-51BE7C08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5E490-00B3-4E14-BD2A-F6CC3C57C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D49B1-34AD-4FC2-9279-2C20E26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62693-91EC-4FFE-A9D3-B5265991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67461-82F6-4C51-BA19-2FA61FA8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0FBBB-FDEC-4363-B89E-1F6D4A09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C2370-E0F0-46F6-A47A-317B6839B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515C6-8515-40C9-AB50-B7E6AF54B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FD186-15FB-41D0-8502-71E337C8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01513-F9FC-4A01-819C-C2CDFB9F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445CE-8060-4EC3-A866-37CEED20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30D0-A75B-4E0C-BBD9-B61681C3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84529-3521-4FF9-9822-E5BB552B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256DF-3CA8-45FB-9E6B-BB3FDAFF5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4B39B-BFC1-4988-ACF5-1D30C117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3D26CF-9E40-4025-B432-A52CFC050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5F6B91-9990-455A-8DAC-6DD28C0A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6462FF-454A-4CB1-BE82-39F19680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67D0AD-0588-4077-B324-454F71C5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6DD2D-C2A7-49D3-92D4-9B7CBD80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E30C60-92FA-49D7-A395-BF695D8A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D036AA-1237-49E6-A21B-127B9D8B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3524E6-0DE0-4EBD-AE89-24C42949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E959BD-F1BE-43F9-BD74-28B8F742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D73C7-1AF6-47CF-9B22-A31C03CC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0B1B36-4BFB-43A7-B417-4CB1DA3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217F-4A45-4FED-85AC-2559C26E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61EB3-8192-452D-9504-9ACE57B0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40BF01-2027-4D4D-A77C-29D287605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4420A-A58F-4BE4-BA19-83B2DC8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9D799-5E48-4C0C-8A08-6E6A0575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CB13D-4C18-4239-8E97-C5B8B222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14FF-4CA4-4F52-87A3-F409FADB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0DEE2-E135-4EA5-8CCC-7EFD26E7C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35E7-F5EA-422B-A0D9-FDEB8A6BD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713FC-3EC2-467A-BCF8-9F066794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9D26-2297-48BB-8485-5ADBF73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19E22-62A6-49F5-AA52-D88EBB00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8FC672-ADFD-4FDF-A4CE-A2079BDE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D18D8-8476-43A2-B967-1F456274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011C0-6EF9-4AF9-B611-CD3B30EB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BF4C-E7D0-4BE9-9593-A813F85718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9D3B3-E0A7-4B9E-9FA5-F301C84A9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3B367-4CDB-4FB3-8EA8-22AD238F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DBB4-9733-4E7D-9127-8E031A60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, Why and How of CTF Challenges? – DEVOPS DONE RIGHT">
            <a:extLst>
              <a:ext uri="{FF2B5EF4-FFF2-40B4-BE49-F238E27FC236}">
                <a16:creationId xmlns:a16="http://schemas.microsoft.com/office/drawing/2014/main" id="{EE193D21-1D9B-4FF0-B285-DD50B493E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4958" r="28236"/>
          <a:stretch/>
        </p:blipFill>
        <p:spPr bwMode="auto">
          <a:xfrm>
            <a:off x="6473364" y="584908"/>
            <a:ext cx="571863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3045815" y="0"/>
                </a:moveTo>
                <a:lnTo>
                  <a:pt x="5718636" y="0"/>
                </a:lnTo>
                <a:lnTo>
                  <a:pt x="5718636" y="5509036"/>
                </a:lnTo>
                <a:lnTo>
                  <a:pt x="5215794" y="5509036"/>
                </a:lnTo>
                <a:lnTo>
                  <a:pt x="5215794" y="5509675"/>
                </a:lnTo>
                <a:lnTo>
                  <a:pt x="0" y="5509675"/>
                </a:lnTo>
                <a:lnTo>
                  <a:pt x="2542974" y="639"/>
                </a:lnTo>
                <a:lnTo>
                  <a:pt x="3045520" y="6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: Shape 134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D6328-7237-496C-A270-DCBA39BC7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3651047"/>
            <a:ext cx="5254752" cy="91111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91913232 </a:t>
            </a:r>
            <a:r>
              <a:rPr lang="ko-KR" altLang="en-US" sz="200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김우종</a:t>
            </a:r>
            <a:endParaRPr lang="en-US" sz="2000">
              <a:solidFill>
                <a:srgbClr val="FFFFFF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1BA5A9-42D0-4599-986B-DEBEFB32F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408814"/>
            <a:ext cx="5729673" cy="2235277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SCPCTF </a:t>
            </a:r>
            <a:br>
              <a:rPr lang="en-US" altLang="ko-KR" sz="54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ko-KR" altLang="en-US" sz="54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문제 출제</a:t>
            </a:r>
            <a:endParaRPr lang="en-US" sz="5400" dirty="0">
              <a:solidFill>
                <a:srgbClr val="FFFFFF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6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잃어버린 과제물</a:t>
            </a:r>
            <a:r>
              <a:rPr lang="en-US" altLang="ko-KR" sz="4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문제</a:t>
            </a:r>
            <a:endParaRPr lang="en-US" altLang="ko-KR" sz="2000" dirty="0">
              <a:solidFill>
                <a:srgbClr val="FFFFFF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이런</a:t>
            </a:r>
            <a:r>
              <a:rPr lang="en-US" altLang="ko-KR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!! </a:t>
            </a:r>
            <a:r>
              <a:rPr lang="ko-KR" altLang="en-US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디지털 포렌식 과제를 모두 끝내고 저장해둔 압축파일의 비밀번호를 </a:t>
            </a:r>
            <a:r>
              <a:rPr lang="ko-KR" altLang="en-US" sz="2000" dirty="0" err="1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까먹었어</a:t>
            </a:r>
            <a:r>
              <a:rPr lang="en-US" altLang="ko-KR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!!!</a:t>
            </a:r>
            <a:br>
              <a:rPr lang="en-US" altLang="ko-KR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</a:br>
            <a:br>
              <a:rPr lang="en-US" altLang="ko-KR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ko-KR" altLang="en-US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분명 힌트도 </a:t>
            </a:r>
            <a:r>
              <a:rPr lang="ko-KR" altLang="en-US" sz="2000" dirty="0" err="1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적어놨는데</a:t>
            </a:r>
            <a:r>
              <a:rPr lang="en-US" altLang="ko-KR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….</a:t>
            </a:r>
            <a:br>
              <a:rPr lang="en-US" altLang="ko-KR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</a:br>
            <a:br>
              <a:rPr lang="en-US" altLang="ko-KR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ko-KR" altLang="en-US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혹시 내가 잊어버린 비밀번호를 찾아줄 수 있니</a:t>
            </a:r>
            <a:r>
              <a:rPr lang="en-US" altLang="ko-KR" sz="2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??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6F5D87-DA80-4718-A18E-5C3BDA400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5" t="13503" r="27989" b="15007"/>
          <a:stretch/>
        </p:blipFill>
        <p:spPr>
          <a:xfrm>
            <a:off x="8022460" y="2019992"/>
            <a:ext cx="2875526" cy="28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22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잃어버린 과제물</a:t>
            </a:r>
            <a:r>
              <a:rPr lang="en-US" altLang="ko-KR" sz="4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압축파일을 해제하려면 암호를 알아야 한다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D6782-9C56-4919-8611-36D48464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53" y="2919341"/>
            <a:ext cx="473696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29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잃어버린 과제물</a:t>
            </a:r>
            <a:r>
              <a:rPr lang="en-US" altLang="ko-KR" sz="4000" dirty="0">
                <a:solidFill>
                  <a:srgbClr val="FFFFFF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헥스에디터를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이용하자 압축파일이 끝난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뒷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부분에 이상한 문자열이 붙어있다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마지막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이 패딩이라고 가정하면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base64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암호가 적용되었을 가능성이 크다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0FC31-C0F6-433E-97ED-1F4C3E112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5"/>
          <a:stretch/>
        </p:blipFill>
        <p:spPr>
          <a:xfrm>
            <a:off x="6959053" y="2514472"/>
            <a:ext cx="4736963" cy="18290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895E5F-8EB4-4671-9078-6CA9C5699F67}"/>
              </a:ext>
            </a:extLst>
          </p:cNvPr>
          <p:cNvSpPr/>
          <p:nvPr/>
        </p:nvSpPr>
        <p:spPr>
          <a:xfrm>
            <a:off x="10524931" y="3750906"/>
            <a:ext cx="1171085" cy="592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1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잃어버린 과제물</a:t>
            </a:r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base64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이용하여 디코딩을 진행하자</a:t>
            </a: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HINT : </a:t>
            </a:r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bruteforce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attack using usernames dictionary!!!!</a:t>
            </a: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라는 문자열이 등장한다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이걸로 사전 대입 공격이라는 것을 알 수 있고 들어갈 사전은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usernames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라는 것을 알 수 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3D984-6D3F-44B2-B2DB-1327E7506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77"/>
          <a:stretch/>
        </p:blipFill>
        <p:spPr>
          <a:xfrm>
            <a:off x="7267742" y="1492713"/>
            <a:ext cx="4096322" cy="151193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EF65A8-607B-489C-B0B5-86B9211BA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7"/>
          <a:stretch/>
        </p:blipFill>
        <p:spPr>
          <a:xfrm>
            <a:off x="7267742" y="4173978"/>
            <a:ext cx="4096322" cy="151468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01B714-C006-45FB-8DAA-FC15C42B6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844"/>
          <a:stretch/>
        </p:blipFill>
        <p:spPr>
          <a:xfrm>
            <a:off x="7290218" y="4173978"/>
            <a:ext cx="4073845" cy="15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3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잃어버린 과제물</a:t>
            </a:r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구글링을 통해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usernames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란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딕셔너리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파일을 찾을 수 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657735-3F35-4774-B805-707628297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11"/>
          <a:stretch/>
        </p:blipFill>
        <p:spPr>
          <a:xfrm>
            <a:off x="7097689" y="1995287"/>
            <a:ext cx="4459691" cy="28674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253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잃어버린 과제물</a:t>
            </a:r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그 후 사전 대입 공격 툴 혹은 파이썬 코드를 통해 사전 대입 공격을 실행한다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b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				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소스코드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FCFF7-9F18-4680-B0DA-50AAFDDB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38" y="2038263"/>
            <a:ext cx="5400393" cy="27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8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잃어버린 과제물</a:t>
            </a:r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사전 대입 공격을 통해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비밀번호를 찾을 수 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비밀번호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: gilbert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11C5D-FC4A-4AA2-9E35-894AD846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53" y="1028684"/>
            <a:ext cx="4736963" cy="480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12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잃어버린 과제물</a:t>
            </a:r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!!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비밀번호를 풀면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pdf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로 된 레포트가 나타난다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pdf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열면 플래그를 획득할 수 있다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24150-0B21-4C93-8FA0-580CE0A2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38" y="447964"/>
            <a:ext cx="3782390" cy="5962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8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E54ADA-DE0B-4B4F-97CD-D62A93EB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45" y="2121354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FeedBack</a:t>
            </a:r>
            <a:b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QnA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112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1A8955B-4337-4F5A-A63B-8215BAA7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FFFFFF"/>
                </a:solidFill>
              </a:rPr>
              <a:t>Contents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720C36E-6C6B-4892-B54F-F57A521E5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9790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72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BOF</a:t>
            </a:r>
            <a:b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700" dirty="0">
                <a:latin typeface="BM DoHyeon" panose="020B0600000101010101" pitchFamily="34" charset="-127"/>
                <a:ea typeface="BM DoHyeon" panose="020B0600000101010101" pitchFamily="34" charset="-127"/>
              </a:rPr>
              <a:t>(Segmentation Fault)</a:t>
            </a:r>
            <a:endParaRPr lang="en-US" sz="27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소스코드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</a:t>
            </a:r>
          </a:p>
          <a:p>
            <a:endParaRPr lang="en-US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풀이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buf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의 크기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20byte</a:t>
            </a: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gets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함수는 입력하는데 길이 제한 존재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x</a:t>
            </a: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segmentation fault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가 발생하면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win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함수 호출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cat flag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로 플래그 획득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83EB70-C494-4694-B65B-FD14585E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742" y="1299906"/>
            <a:ext cx="4460957" cy="42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9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DCAFD7-7E3B-4B69-944C-D25B4374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BOF</a:t>
            </a:r>
            <a:b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(Segmentation Fault)</a:t>
            </a:r>
            <a:endParaRPr lang="en-US" sz="24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6DEFF-E8A1-48A1-8A72-EBD8112E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풀이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다음과 같이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20byte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가 넘는 길이의 문자열 입력으로 플래그 획득 가능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혹은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파이썬을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이용하여 인자를 넘겨줌으로 플래그 획득 가능</a:t>
            </a:r>
            <a:endParaRPr lang="en-US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438693-2121-497A-A68A-99BA2EF70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0" t="124" b="-124"/>
          <a:stretch/>
        </p:blipFill>
        <p:spPr>
          <a:xfrm>
            <a:off x="6969642" y="2559023"/>
            <a:ext cx="4736963" cy="15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9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BOF</a:t>
            </a:r>
            <a:b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(</a:t>
            </a:r>
            <a:r>
              <a:rPr lang="en-US" altLang="ko-KR" sz="24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DeadBeef</a:t>
            </a: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)</a:t>
            </a:r>
            <a:endParaRPr lang="en-US" sz="24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소스코드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</a:t>
            </a:r>
          </a:p>
          <a:p>
            <a:endParaRPr lang="en-US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풀이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buf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의 크기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20byte</a:t>
            </a: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gets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함수는 입력하는데 길이 제한 존재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x</a:t>
            </a:r>
          </a:p>
          <a:p>
            <a:pPr lvl="1"/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버퍼오버플로우가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발생하여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key1, key2, dummy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변수를 우리가 원하는 값으로 변경할 수 있음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B24D6-7903-493D-8D9E-C7B965E9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1533950"/>
            <a:ext cx="4736963" cy="36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BOF</a:t>
            </a:r>
            <a:b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(</a:t>
            </a:r>
            <a:r>
              <a:rPr lang="en-US" altLang="ko-KR" sz="24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DeadBeef</a:t>
            </a: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)</a:t>
            </a:r>
            <a:endParaRPr lang="en-US" sz="24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풀이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gdb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이용하여 </a:t>
            </a:r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디스어셈블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gets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함수 버퍼의 위치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2"/>
            <a:r>
              <a:rPr lang="en-US" altLang="ko-KR" dirty="0">
                <a:latin typeface="BM DoHyeon" panose="020B0600000101010101" pitchFamily="34" charset="-127"/>
                <a:ea typeface="BM DoHyeon" panose="020B0600000101010101" pitchFamily="34" charset="-127"/>
              </a:rPr>
              <a:t>ebp-0x20</a:t>
            </a:r>
          </a:p>
          <a:p>
            <a:pPr lvl="1"/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deadbeef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의 위치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2"/>
            <a:r>
              <a:rPr lang="en-US" altLang="ko-KR" dirty="0">
                <a:latin typeface="BM DoHyeon" panose="020B0600000101010101" pitchFamily="34" charset="-127"/>
                <a:ea typeface="BM DoHyeon" panose="020B0600000101010101" pitchFamily="34" charset="-127"/>
              </a:rPr>
              <a:t>ebp-0x8</a:t>
            </a:r>
          </a:p>
          <a:p>
            <a:pPr lvl="1"/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cafebabe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의 위치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2"/>
            <a:r>
              <a:rPr lang="en-US" altLang="ko-KR" dirty="0">
                <a:latin typeface="BM DoHyeon" panose="020B0600000101010101" pitchFamily="34" charset="-127"/>
                <a:ea typeface="BM DoHyeon" panose="020B0600000101010101" pitchFamily="34" charset="-127"/>
              </a:rPr>
              <a:t>ebp-0xc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ADC5CAE-1BD7-4501-AE9E-2E9629A9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682564"/>
            <a:ext cx="4736963" cy="53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4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BOF</a:t>
            </a:r>
            <a:b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(</a:t>
            </a:r>
            <a:r>
              <a:rPr lang="en-US" altLang="ko-KR" sz="24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DeadBeef</a:t>
            </a: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)</a:t>
            </a:r>
            <a:endParaRPr lang="en-US" sz="4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풀이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ko-KR" altLang="en-US" sz="16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파이썬을</a:t>
            </a:r>
            <a:r>
              <a:rPr lang="ko-KR" altLang="en-US" sz="1600" dirty="0">
                <a:latin typeface="BM DoHyeon" panose="020B0600000101010101" pitchFamily="34" charset="-127"/>
                <a:ea typeface="BM DoHyeon" panose="020B0600000101010101" pitchFamily="34" charset="-127"/>
              </a:rPr>
              <a:t> 이용하여 인자를 넘겨줌으로 플래그 획득 가능</a:t>
            </a:r>
            <a:endParaRPr lang="en-US" altLang="ko-KR" sz="16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endParaRPr lang="en-US" altLang="ko-KR" sz="16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16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pwntools</a:t>
            </a:r>
            <a:r>
              <a:rPr lang="ko-KR" altLang="en-US" sz="16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이용한 파이썬 코드로 플래그 획득 가능</a:t>
            </a:r>
            <a:endParaRPr lang="en-US" altLang="ko-KR" sz="16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AD6365-DF7A-440F-A3B8-9D446969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29" y="4100501"/>
            <a:ext cx="2845812" cy="26455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D0220A-2FF6-4798-B696-ADF8F2A5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50" y="153633"/>
            <a:ext cx="4736963" cy="38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8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BOF</a:t>
            </a:r>
            <a:b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(RET)</a:t>
            </a:r>
            <a:endParaRPr lang="en-US" sz="24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소스 코드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=&gt;</a:t>
            </a:r>
          </a:p>
          <a:p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풀이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버퍼의 크기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40byte</a:t>
            </a: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gets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함수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입력 제한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x</a:t>
            </a: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key1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값과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key2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값 변경 가능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key1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값과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key2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값을 조건문에 맞게 변경 시켜 준 뒤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ret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주소를 </a:t>
            </a:r>
            <a:r>
              <a:rPr lang="en-US" altLang="ko-KR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flag 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함수 주소로 변경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727A09-8167-42EB-9A7C-FE445A3D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42" y="1629192"/>
            <a:ext cx="4736963" cy="34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48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08286-F4BF-4A7B-9092-D5DFEB5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  <a:t>BOF</a:t>
            </a:r>
            <a:br>
              <a:rPr lang="en-US" altLang="ko-KR" sz="4000" dirty="0">
                <a:latin typeface="BM DoHyeon" panose="020B0600000101010101" pitchFamily="34" charset="-127"/>
                <a:ea typeface="BM DoHyeon" panose="020B0600000101010101" pitchFamily="34" charset="-127"/>
              </a:rPr>
            </a:br>
            <a:r>
              <a:rPr lang="en-US" altLang="ko-KR" sz="2400" dirty="0">
                <a:latin typeface="BM DoHyeon" panose="020B0600000101010101" pitchFamily="34" charset="-127"/>
                <a:ea typeface="BM DoHyeon" panose="020B0600000101010101" pitchFamily="34" charset="-127"/>
              </a:rPr>
              <a:t>(RET)</a:t>
            </a:r>
            <a:endParaRPr lang="en-US" sz="24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F147C6-E736-4938-B7B4-5FC27C5B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풀이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ko-KR" altLang="en-US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파이썬을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 이용하여 인자를 넘겨줌으로 플래그 획득 가능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  <a:p>
            <a:pPr lvl="1"/>
            <a:r>
              <a:rPr lang="en-US" altLang="ko-KR" sz="2000" dirty="0" err="1">
                <a:latin typeface="BM DoHyeon" panose="020B0600000101010101" pitchFamily="34" charset="-127"/>
                <a:ea typeface="BM DoHyeon" panose="020B0600000101010101" pitchFamily="34" charset="-127"/>
              </a:rPr>
              <a:t>pwntools</a:t>
            </a:r>
            <a:r>
              <a:rPr lang="ko-KR" altLang="en-US" sz="2000" dirty="0">
                <a:latin typeface="BM DoHyeon" panose="020B0600000101010101" pitchFamily="34" charset="-127"/>
                <a:ea typeface="BM DoHyeon" panose="020B0600000101010101" pitchFamily="34" charset="-127"/>
              </a:rPr>
              <a:t>를 이용한 파이썬 코드로 플래그 획득 가능</a:t>
            </a:r>
            <a:endParaRPr lang="en-US" altLang="ko-KR" sz="2000" dirty="0"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2CF2B6-3028-48B8-B3EB-8803631B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49" y="153633"/>
            <a:ext cx="4736963" cy="3834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680635-D716-4311-8DD4-8207CA545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7"/>
          <a:stretch/>
        </p:blipFill>
        <p:spPr>
          <a:xfrm>
            <a:off x="7904628" y="4100501"/>
            <a:ext cx="2845812" cy="26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400</Words>
  <Application>Microsoft Office PowerPoint</Application>
  <PresentationFormat>와이드스크린</PresentationFormat>
  <Paragraphs>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BM DoHyeon</vt:lpstr>
      <vt:lpstr>Arial</vt:lpstr>
      <vt:lpstr>Calibri</vt:lpstr>
      <vt:lpstr>Calibri Light</vt:lpstr>
      <vt:lpstr>Office 테마</vt:lpstr>
      <vt:lpstr>SCPCTF  문제 출제</vt:lpstr>
      <vt:lpstr>Contents</vt:lpstr>
      <vt:lpstr>BOF (Segmentation Fault)</vt:lpstr>
      <vt:lpstr>BOF (Segmentation Fault)</vt:lpstr>
      <vt:lpstr>BOF (DeadBeef)</vt:lpstr>
      <vt:lpstr>BOF (DeadBeef)</vt:lpstr>
      <vt:lpstr>BOF (DeadBeef)</vt:lpstr>
      <vt:lpstr>BOF (RET)</vt:lpstr>
      <vt:lpstr>BOF (RET)</vt:lpstr>
      <vt:lpstr>잃어버린 과제물!!</vt:lpstr>
      <vt:lpstr>잃어버린 과제물!!</vt:lpstr>
      <vt:lpstr>잃어버린 과제물!!</vt:lpstr>
      <vt:lpstr>잃어버린 과제물!!</vt:lpstr>
      <vt:lpstr>잃어버린 과제물!!</vt:lpstr>
      <vt:lpstr>잃어버린 과제물!!</vt:lpstr>
      <vt:lpstr>잃어버린 과제물!!</vt:lpstr>
      <vt:lpstr>잃어버린 과제물!!</vt:lpstr>
      <vt:lpstr>FeedBack &amp; 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SCPCTF  문제 출제</dc:title>
  <dc:creator>b3ll c0w</dc:creator>
  <cp:lastModifiedBy>b3ll c0w</cp:lastModifiedBy>
  <cp:revision>2</cp:revision>
  <dcterms:created xsi:type="dcterms:W3CDTF">2020-09-08T07:32:07Z</dcterms:created>
  <dcterms:modified xsi:type="dcterms:W3CDTF">2020-09-08T07:58:32Z</dcterms:modified>
</cp:coreProperties>
</file>