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9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7D5BA-10A6-47EF-A166-AEFFA85D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22FBE-8274-46A5-9653-D8A08135E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06155-CAFB-4509-9AC9-6BB4ABB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176A2-9383-4DD7-A9B0-6B05D140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83ED6-C571-4D63-8790-C488104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780D-CA84-417D-AF3C-BC924A01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BFB00-D76D-45AF-9FFA-93BB7830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77552-40AF-4950-8EED-E0666B37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947FD-4FD8-4C6B-B7A8-C6D10810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FADC-FA95-4C38-931E-CF8F0786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816833-012E-4FA6-A3C6-CBC0ACB7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ACBAD-64FF-4653-BA31-E2170333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B1980-AAF1-4AA7-B428-AB8A0B18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DEC12-1DB1-4CCF-AE31-AC92B16A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F367A-3C08-410D-90C5-8554E99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249E5-1690-4137-A424-58185EB4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3A35-722A-422E-A65C-7948FE2A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49F8C-5BAF-4472-96F8-ADEA7B25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D542F-E50E-4D5A-A760-29F2355E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C81B-9F0D-426A-ABF4-9A7AB94B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BB55-B15D-473C-A34B-6E220607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DBDA6-4B97-4BFA-B2F3-F83031E2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35BC2-FD76-42CD-8A68-1C15E11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0F226-9C47-46A2-A33F-E387025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B5D64-6116-4E26-8F8A-79983B65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5F67C-5FBC-43B3-AB5B-47020260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35E02-56A5-40F9-9644-475AB6A3E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E4F5D-92FD-4B88-AE2E-8BC92769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22CFB-6AA3-416E-AB85-BAAE133A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66BD2-13B3-4A4B-B7C3-8786570D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FE992-40E4-4108-A243-088C92D0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C7FFB-6D67-45CA-B7AC-9CEFD80B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C9F3F-DD31-4EDA-A941-7F1BA133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3622A-41D1-4894-AA53-416F7ECA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704FB-6912-41B1-9DDF-13DAA2A07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DE308A-7BC9-424C-99A9-3A9C8947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9477A-6C6F-42AA-A92C-E3A51C66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AF9389-E258-439F-B2D5-7A18BBD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922F6-E3BF-42B5-AD00-012C349F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3B68-CF0C-4FAE-B0DC-60D5649D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2508E-765E-42D4-98DB-C3EA87A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0489AE-B6DB-4FED-86E7-863037BE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D1075-D545-4E46-AB81-2EBD86EB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8E7A4-5861-4586-A2F6-F593C9D9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4857D-42B7-4F54-95FD-4D2B5D9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1B0AD-2175-4075-8BEE-23F37D0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24C49-0FEA-40F6-A3EF-615EA742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0EA84-6B7D-4AB6-A46B-7FFD4FE7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860A0-818C-4BF0-9DDE-789F8968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82BFB-94CD-46EA-92BB-C1FB602F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A2D03-365D-40CC-8D26-BA97A659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80622-307B-415A-9213-150304CB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7642-AA67-4271-8BC8-10A9BA63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5BBF9-F9D0-4D1A-A2F4-B4F458E5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5EC2C-B875-480A-A598-DE4FE461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3BE8A-5E8A-4D4B-97E6-C08836D6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15D35-172E-4B0A-911D-3A048AD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28D0F-0821-4C5F-A9BC-CE75D9EB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9D80B-7096-479E-B2CD-8F329CC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B25-8CB5-43B8-8E0F-CB6B9671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5034E-0744-4E48-A525-B3B449CF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C7A6-4D1C-4690-839D-74B7CC04BC4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1C035-2CB8-4AC0-87B1-F3CC7DC3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B703C-6DD5-478E-A333-6F885E8C5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2CEA-16E0-4C97-9906-7D9F7D2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A28C-6E6F-4458-A0F4-B853F7B9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38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DownUnderCTF</a:t>
            </a:r>
            <a:br>
              <a:rPr lang="en-US" altLang="ko-KR" sz="38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3800" dirty="0">
                <a:latin typeface="BM DoHyeon" panose="020B0600000101010101" pitchFamily="34" charset="-127"/>
                <a:ea typeface="BM DoHyeon" panose="020B0600000101010101" pitchFamily="34" charset="-127"/>
              </a:rPr>
              <a:t>Writeup</a:t>
            </a:r>
            <a:br>
              <a:rPr lang="en-US" altLang="ko-KR" sz="38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3800" dirty="0">
                <a:latin typeface="BM DoHyeon" panose="020B0600000101010101" pitchFamily="34" charset="-127"/>
                <a:ea typeface="BM DoHyeon" panose="020B0600000101010101" pitchFamily="34" charset="-127"/>
              </a:rPr>
              <a:t>&amp;</a:t>
            </a:r>
            <a:br>
              <a:rPr lang="en-US" altLang="ko-KR" sz="38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3800" dirty="0">
                <a:latin typeface="BM DoHyeon" panose="020B0600000101010101" pitchFamily="34" charset="-127"/>
                <a:ea typeface="BM DoHyeon" panose="020B0600000101010101" pitchFamily="34" charset="-127"/>
              </a:rPr>
              <a:t>간단한 포렌식 문제 출제</a:t>
            </a:r>
            <a:endParaRPr lang="en-US" sz="38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F3706-A442-4CAA-833D-927F196B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 dirty="0"/>
              <a:t>91913232 </a:t>
            </a:r>
            <a:r>
              <a:rPr lang="ko-KR" altLang="en-US" sz="2000" dirty="0"/>
              <a:t>김우종</a:t>
            </a:r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11575-4D8D-4806-A5AB-FE8D3ED41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0" r="2499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818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D5A1-D1D0-46C3-9DAB-991F0A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kern="1200" dirty="0">
                <a:solidFill>
                  <a:schemeClr val="tx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Forensics</a:t>
            </a:r>
            <a:endParaRPr lang="en-US" sz="4800" kern="1200" dirty="0">
              <a:solidFill>
                <a:schemeClr val="tx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On the spectrum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message_1.wav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파일이 주어짐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문제 파일은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wav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파일이므로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Audacity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이용한 문제일 확률이 높음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또한 문제 이름이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Spectrum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이므로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Audacity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기능 중 하나인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Spectrogram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을 이용할 가능성이 있음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2EDB37-06A3-4497-B25C-AAF4688BC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6" r="1" b="1041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On the spectrum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음성파일을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Audacity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로 연 후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spectrogram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으로 보면 오른쪽 상단 사진과 같이 이상한 점들이 있는 것을 볼 수 있음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확대 또는 속도를 조정하면 점자처럼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찍혀있는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플래그를 확인 가능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B822FA-FB2F-49B5-A265-B08FDEA42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" t="-742" r="67201" b="742"/>
          <a:stretch/>
        </p:blipFill>
        <p:spPr>
          <a:xfrm>
            <a:off x="7073713" y="3707894"/>
            <a:ext cx="4397433" cy="2518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B2F322-696E-4C03-957D-04314E968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5" r="1" b="18158"/>
          <a:stretch/>
        </p:blipFill>
        <p:spPr>
          <a:xfrm>
            <a:off x="7074646" y="581892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4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어어엄청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용량이 큰 압축파일 제공됨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압축파일을 해제하면 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PC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그대로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옮겨놓은듯한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폴더가 생성 됨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14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</a:t>
            </a:r>
            <a:r>
              <a:rPr lang="ko-KR" altLang="en-US" sz="1400" dirty="0">
                <a:latin typeface="BM DoHyeon" panose="020B0600000101010101" pitchFamily="34" charset="-127"/>
                <a:ea typeface="BM DoHyeon" panose="020B0600000101010101" pitchFamily="34" charset="-127"/>
              </a:rPr>
              <a:t>괜찮은 </a:t>
            </a:r>
            <a:r>
              <a:rPr lang="ko-KR" altLang="en-US" sz="14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아이디어인것</a:t>
            </a:r>
            <a:r>
              <a:rPr lang="ko-KR" altLang="en-US" sz="1400" dirty="0">
                <a:latin typeface="BM DoHyeon" panose="020B0600000101010101" pitchFamily="34" charset="-127"/>
                <a:ea typeface="BM DoHyeon" panose="020B0600000101010101" pitchFamily="34" charset="-127"/>
              </a:rPr>
              <a:t> 같아 문제 출제 예정</a:t>
            </a:r>
            <a:endParaRPr lang="en-US" altLang="ko-KR" sz="1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06A21-9980-46EA-9CC7-C350D2D4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" t="12677" r="-19" b="3979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18FF03-D307-4DDD-BA7B-1EE12CF6B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7647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0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폴더 안에 데이터가 너무 많아 문제를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읽어보기로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함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이미지를 이용해 데이터가 노출되었으며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steghide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사용해야 한다고 한다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r>
              <a:rPr lang="en-US" altLang="ko-KR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</a:t>
            </a:r>
            <a:r>
              <a:rPr lang="en-US" altLang="ko-KR" sz="12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steghide</a:t>
            </a:r>
            <a:r>
              <a:rPr lang="ko-KR" altLang="en-US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란 </a:t>
            </a:r>
            <a:r>
              <a:rPr lang="ko-KR" altLang="en-US" sz="12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스테가노</a:t>
            </a:r>
            <a:r>
              <a:rPr lang="ko-KR" altLang="en-US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12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그래피</a:t>
            </a:r>
            <a:r>
              <a:rPr lang="ko-KR" altLang="en-US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 툴이다</a:t>
            </a:r>
            <a:r>
              <a:rPr lang="en-US" altLang="ko-KR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r>
              <a:rPr lang="ko-KR" altLang="en-US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그리고 읽고 나서도 좀 헤맸음 </a:t>
            </a:r>
            <a:r>
              <a:rPr lang="ko-KR" altLang="en-US" sz="12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ㅎ</a:t>
            </a:r>
            <a:r>
              <a:rPr lang="en-US" altLang="ko-KR" sz="1200" dirty="0">
                <a:latin typeface="BM DoHyeon" panose="020B0600000101010101" pitchFamily="34" charset="-127"/>
                <a:ea typeface="BM DoHyeon" panose="020B0600000101010101" pitchFamily="34" charset="-127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1B06A21-9980-46EA-9CC7-C350D2D4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" r="-2" b="1505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헤메다가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깨져있는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사진을 발견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282C51-B8B8-4D4B-8480-AE5244CA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45" y="764780"/>
            <a:ext cx="4876296" cy="53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데이터를 열어보니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IHDR, IDAT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과 같은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PNG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청크를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가지고 있으며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8byte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png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헤더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시그니처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중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0D 0A 1A 0A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가지고 있으나 앞의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4byte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zip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파일의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헤더시그니처였다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옳바른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값으로 바꿔준 뒤 열면 아래 사진을 열 수 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901B7-5DCD-4251-818B-C23BFB7A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55" r="-3030" b="3"/>
          <a:stretch/>
        </p:blipFill>
        <p:spPr>
          <a:xfrm>
            <a:off x="5815229" y="799352"/>
            <a:ext cx="5786051" cy="5259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7D140A-6BC5-4322-BCB5-831A21AD4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6" y="5677966"/>
            <a:ext cx="7219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사진 파일 옆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secret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폴더가 있었고 그 폴더 안에는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40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개의 폴더와 각 폴더 마다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40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개의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txt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파일이 존재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아래 명령어를 이용해 비밀번호를 찾을 수 있었다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ECEFC-1C11-4C77-955B-AB73A74D1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4" t="7" r="34014" b="-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F63F1F-CA40-4E7B-971D-F3E16B80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3" y="5169772"/>
            <a:ext cx="4559426" cy="9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3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그 후 비밀번호를 사용할 곳을 찾아야 하는데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누가봐도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badfiles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폴더 안에 이상한 사진들이 수상했다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따라서 이 사진들 중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steghide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기법이 적용된 사진이 있을 것이며 비밀번호는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1234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일 것이다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5F58A6-C18C-4FC6-A538-712DE7B7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2" r="1528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37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그 후 비밀번호를 사용할 곳을 찾아야 하는데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누가봐도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badfiles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폴더 안에 이상한 사진들이 수상했다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따라서 이 사진들 중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steghide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기법이 적용된 사진이 있을 것이며 비밀번호는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1234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일 것이다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5F58A6-C18C-4FC6-A538-712DE7B7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2" r="1528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C7514-C65D-4AF2-B0BE-8D453642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BM DoHyeon" panose="020B0600000101010101" pitchFamily="34" charset="-127"/>
                <a:ea typeface="BM DoHyeon" panose="020B0600000101010101" pitchFamily="34" charset="-127"/>
              </a:rPr>
              <a:t>목차</a:t>
            </a:r>
            <a:endParaRPr lang="en-US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54C8B-8FD8-49CE-A2BB-E7B20146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442637" cy="4041648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Writeup</a:t>
            </a: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misc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en-US" altLang="ko-KR" sz="1800" dirty="0">
                <a:latin typeface="BM DoHyeon" panose="020B0600000101010101" pitchFamily="34" charset="-127"/>
                <a:ea typeface="BM DoHyeon" panose="020B0600000101010101" pitchFamily="34" charset="-127"/>
              </a:rPr>
              <a:t>16 Home Runs – 100pt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web</a:t>
            </a:r>
          </a:p>
          <a:p>
            <a:pPr lvl="2"/>
            <a:r>
              <a:rPr lang="en-US" altLang="ko-KR" sz="18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Leggos</a:t>
            </a:r>
            <a:endParaRPr lang="en-US" altLang="ko-KR" sz="18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pwn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en-US" altLang="ko-KR" sz="1800" dirty="0">
                <a:latin typeface="BM DoHyeon" panose="020B0600000101010101" pitchFamily="34" charset="-127"/>
                <a:ea typeface="BM DoHyeon" panose="020B0600000101010101" pitchFamily="34" charset="-127"/>
              </a:rPr>
              <a:t>Shell this!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forensics</a:t>
            </a:r>
          </a:p>
          <a:p>
            <a:pPr lvl="2"/>
            <a:r>
              <a:rPr lang="en-US" altLang="ko-KR" sz="1800" dirty="0">
                <a:latin typeface="BM DoHyeon" panose="020B0600000101010101" pitchFamily="34" charset="-127"/>
                <a:ea typeface="BM DoHyeon" panose="020B0600000101010101" pitchFamily="34" charset="-127"/>
              </a:rPr>
              <a:t>On the spectrum</a:t>
            </a:r>
          </a:p>
          <a:p>
            <a:pPr lvl="2"/>
            <a:r>
              <a:rPr lang="en-US" altLang="ko-KR" sz="1800" dirty="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</a:p>
          <a:p>
            <a:pPr lvl="1"/>
            <a:endParaRPr lang="en-US" altLang="ko-KR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63766B-4AC1-451A-B0AB-F46EDF69BEFD}"/>
              </a:ext>
            </a:extLst>
          </p:cNvPr>
          <p:cNvSpPr txBox="1">
            <a:spLocks/>
          </p:cNvSpPr>
          <p:nvPr/>
        </p:nvSpPr>
        <p:spPr>
          <a:xfrm>
            <a:off x="6336964" y="2176272"/>
            <a:ext cx="4442637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scpCTF</a:t>
            </a:r>
            <a:endParaRPr lang="en-US" altLang="ko-KR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ko-KR" altLang="en-US" dirty="0">
                <a:latin typeface="BM DoHyeon" panose="020B0600000101010101" pitchFamily="34" charset="-127"/>
                <a:ea typeface="BM DoHyeon" panose="020B0600000101010101" pitchFamily="34" charset="-127"/>
              </a:rPr>
              <a:t>우주에서 온 메시지</a:t>
            </a:r>
            <a:endParaRPr lang="en-US" altLang="ko-KR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ko-KR" altLang="en-US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태양권</a:t>
            </a:r>
            <a:endParaRPr lang="en-US" altLang="ko-KR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ko-KR" altLang="en-US" dirty="0">
                <a:latin typeface="BM DoHyeon" panose="020B0600000101010101" pitchFamily="34" charset="-127"/>
                <a:ea typeface="BM DoHyeon" panose="020B0600000101010101" pitchFamily="34" charset="-127"/>
              </a:rPr>
              <a:t>기밀 문서</a:t>
            </a:r>
            <a:endParaRPr lang="en-US" altLang="ko-KR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43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>
                <a:latin typeface="BM DoHyeon" panose="020B0600000101010101" pitchFamily="34" charset="-127"/>
                <a:ea typeface="BM DoHyeon" panose="020B0600000101010101" pitchFamily="34" charset="-127"/>
              </a:rPr>
              <a:t>Spot the Difference</a:t>
            </a:r>
            <a:endParaRPr lang="en-US" sz="4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다음과 같이 짧은 코드를 통해 노가다를 없앴지만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1234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비밀번호가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아니였다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그 후 설마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1234IsASecurePassword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 문자열이 전부 비밀번호였나 하고 돌려보니 플래그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.txt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제공해주었다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7D2C26-51F5-4F4A-A162-A148C5457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29" b="3"/>
          <a:stretch/>
        </p:blipFill>
        <p:spPr>
          <a:xfrm>
            <a:off x="7083423" y="581892"/>
            <a:ext cx="4443492" cy="251875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535B4F-3E7F-43BD-9BC9-645A541B5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05" r="-2" b="2689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D5A1-D1D0-46C3-9DAB-991F0A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tx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문제 출제</a:t>
            </a:r>
            <a:endParaRPr lang="en-US" sz="4800" kern="1200" dirty="0">
              <a:solidFill>
                <a:schemeClr val="tx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 dirty="0">
                <a:latin typeface="BM DoHyeon" panose="020B0600000101010101" pitchFamily="34" charset="-127"/>
                <a:ea typeface="BM DoHyeon" panose="020B0600000101010101" pitchFamily="34" charset="-127"/>
              </a:rPr>
              <a:t>우주에서 온 </a:t>
            </a:r>
            <a:r>
              <a:rPr lang="ko-KR" altLang="en-US" sz="37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메세지</a:t>
            </a:r>
            <a:endParaRPr lang="en-US" sz="37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친구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B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얼마전 우주에 나간 친구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A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메시지라며 해당 음성파일을 전해주었다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 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당신은 친구가 무슨 말을 전하고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싶은지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알 수 있을까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?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음성 파일 제공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E2826-7983-468E-81F1-C0593680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6" b="14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>
                <a:latin typeface="BM DoHyeon" panose="020B0600000101010101" pitchFamily="34" charset="-127"/>
                <a:ea typeface="BM DoHyeon" panose="020B0600000101010101" pitchFamily="34" charset="-127"/>
              </a:rPr>
              <a:t>우주에서 온 메세지</a:t>
            </a:r>
            <a:endParaRPr lang="en-US" sz="37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문제는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SSTV(Slow-Scan-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Televison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)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을 이용한 문제이다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음성파일 이용하여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RX-SSTV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혹은 핸드폰 어플 중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Robot36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이라는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어플에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소리를 들려주면 주파수에 따라 이미지를 표시해준다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r>
              <a:rPr lang="en-US" altLang="ko-KR" sz="11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</a:t>
            </a:r>
            <a:r>
              <a:rPr lang="ko-KR" altLang="en-US" sz="1100" dirty="0">
                <a:latin typeface="BM DoHyeon" panose="020B0600000101010101" pitchFamily="34" charset="-127"/>
                <a:ea typeface="BM DoHyeon" panose="020B0600000101010101" pitchFamily="34" charset="-127"/>
              </a:rPr>
              <a:t>모바일을 추천함</a:t>
            </a:r>
            <a:r>
              <a:rPr lang="en-US" altLang="ko-KR" sz="1100" dirty="0">
                <a:latin typeface="BM DoHyeon" panose="020B0600000101010101" pitchFamily="34" charset="-127"/>
                <a:ea typeface="BM DoHyeon" panose="020B0600000101010101" pitchFamily="34" charset="-127"/>
              </a:rPr>
              <a:t>… </a:t>
            </a:r>
            <a:r>
              <a:rPr lang="ko-KR" altLang="en-US" sz="1100" dirty="0">
                <a:latin typeface="BM DoHyeon" panose="020B0600000101010101" pitchFamily="34" charset="-127"/>
                <a:ea typeface="BM DoHyeon" panose="020B0600000101010101" pitchFamily="34" charset="-127"/>
              </a:rPr>
              <a:t>컴퓨터는 소리를 왠지 모르겠지만 잘 </a:t>
            </a:r>
            <a:r>
              <a:rPr lang="ko-KR" altLang="en-US" sz="11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안먹음</a:t>
            </a:r>
            <a:r>
              <a:rPr lang="en-US" altLang="ko-KR" sz="1100" dirty="0">
                <a:latin typeface="BM DoHyeon" panose="020B0600000101010101" pitchFamily="34" charset="-127"/>
                <a:ea typeface="BM DoHyeon" panose="020B0600000101010101" pitchFamily="34" charset="-127"/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77E76-BE6F-46DC-AA53-570CDB8C1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" t="1" r="1" b="1"/>
          <a:stretch/>
        </p:blipFill>
        <p:spPr>
          <a:xfrm>
            <a:off x="6041006" y="799352"/>
            <a:ext cx="5362192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latin typeface="BM DoHyeon" panose="020B0600000101010101" pitchFamily="34" charset="-127"/>
                <a:ea typeface="BM DoHyeon" panose="020B0600000101010101" pitchFamily="34" charset="-127"/>
              </a:rPr>
              <a:t>태양권</a:t>
            </a:r>
            <a:endParaRPr lang="en-US" sz="4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크리링이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태양권을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사용했어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우리가 이 기술을 막을 수 있을까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??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이미지 제공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3BC29-5FEF-4330-9A35-E94713133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9" r="13912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latin typeface="BM DoHyeon" panose="020B0600000101010101" pitchFamily="34" charset="-127"/>
                <a:ea typeface="BM DoHyeon" panose="020B0600000101010101" pitchFamily="34" charset="-127"/>
              </a:rPr>
              <a:t>태양권</a:t>
            </a:r>
            <a:endParaRPr lang="en-US" sz="4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사진 프로그램을 이용하여 조명 옵션을 낮추면 플래그를 볼 수 있음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F5272-D267-4835-BB38-676A44AD4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" r="-2" b="-2"/>
          <a:stretch/>
        </p:blipFill>
        <p:spPr>
          <a:xfrm>
            <a:off x="5952931" y="799352"/>
            <a:ext cx="545026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3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 문서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내부 고발자를 통해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CTF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플래그를 유출시킨 파일을 얻을 수 있었어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하지만 안에는 플래그가 안보이는데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…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 docx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 제공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E9F27-D6C7-4E83-9D90-4878B12F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87" y="870164"/>
            <a:ext cx="4679679" cy="51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 문서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해당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docx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파일을 열어도 시각적으로 중요한 정보는 들어있지 않다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 때 알아야 할 점은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Microsoft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문서편집 프로그램 계열은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zip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 포맷을 따르고 있다는 것이다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22D84-FEBB-44C2-8D97-FC4D2AFBC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1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 문서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docx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확장자를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zip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으로 바꿔준 뒤 압축 해제하고 사진 또는 비디오와 같은 미디어 정보가 들어있는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media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폴더에 들어가면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flag.txt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존재함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816868-D4E5-42EB-B300-14F9C4B5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56" y="679635"/>
            <a:ext cx="3129474" cy="330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2DD524-4D2C-4624-AF21-09DE845F0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8" r="31843" b="60068"/>
          <a:stretch/>
        </p:blipFill>
        <p:spPr>
          <a:xfrm>
            <a:off x="5685808" y="4176759"/>
            <a:ext cx="6009367" cy="22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5BDEC3-EA99-41BA-97C5-08F14218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3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D5A1-D1D0-46C3-9DAB-991F0A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kern="1200" dirty="0">
                <a:solidFill>
                  <a:schemeClr val="tx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MISC</a:t>
            </a:r>
            <a:endParaRPr lang="en-US" sz="4800" kern="1200" dirty="0">
              <a:solidFill>
                <a:schemeClr val="tx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9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latin typeface="BM DoHyeon" panose="020B0600000101010101" pitchFamily="34" charset="-127"/>
                <a:ea typeface="BM DoHyeon" panose="020B0600000101010101" pitchFamily="34" charset="-127"/>
              </a:rPr>
              <a:t>16 Home Runs</a:t>
            </a:r>
            <a:endParaRPr lang="en-US" sz="4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문제 문자열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: </a:t>
            </a:r>
            <a:r>
              <a:rPr 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RFVDVEZ7MTZfaDBtM19ydW41X20zNG41X3J1bm4xbjZfcDQ1N182NF9iNDUzNX0=</a:t>
            </a:r>
          </a:p>
          <a:p>
            <a:endParaRPr lang="en-US" sz="200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끝에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= </a:t>
            </a:r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보면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base64</a:t>
            </a:r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라는걸 알 수 있음</a:t>
            </a:r>
            <a:endParaRPr lang="en-US" altLang="ko-KR" sz="200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sz="200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문제 의도로는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16x4</a:t>
            </a:r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루타 해서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64</a:t>
            </a:r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인듯</a:t>
            </a:r>
            <a:endParaRPr lang="en-US" sz="200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38C19-D105-4917-B103-9F9E9280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8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D5A1-D1D0-46C3-9DAB-991F0A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kern="1200" dirty="0">
                <a:solidFill>
                  <a:schemeClr val="tx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Web</a:t>
            </a:r>
            <a:endParaRPr lang="en-US" sz="4800" kern="1200" dirty="0">
              <a:solidFill>
                <a:schemeClr val="tx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Leggos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Pasta, Hot Source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등등 보면 문제 소스코드를 보면 풀리는 경우가 많음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첫번째 웹 문제 답게 해당 사이트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접속후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js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코드 주석을 보면 플래그가 있음</a:t>
            </a:r>
            <a:endParaRPr lang="en-US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91539-7ED3-4E33-86C4-661915C68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1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D5A1-D1D0-46C3-9DAB-991F0A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kern="1200" dirty="0" err="1">
                <a:solidFill>
                  <a:schemeClr val="tx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Pwn</a:t>
            </a:r>
            <a:endParaRPr lang="en-US" sz="4800" kern="1200" dirty="0">
              <a:solidFill>
                <a:schemeClr val="tx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Shell this!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shellthis.c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shellthis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9E81E-265A-481D-9AF2-FF731E9D8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" r="372" b="3"/>
          <a:stretch/>
        </p:blipFill>
        <p:spPr>
          <a:xfrm>
            <a:off x="5977789" y="798717"/>
            <a:ext cx="5425409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D5D69-760B-4272-9106-F23456AA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Shell this!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4D3-A542-4912-A4B8-863061B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shellthis.c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파일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char name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버퍼는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40byte</a:t>
            </a: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gets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함수로 무한정 입력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</a:t>
            </a:r>
            <a:r>
              <a:rPr lang="ko-KR" altLang="en-US" sz="2000">
                <a:latin typeface="BM DoHyeon" panose="020B0600000101010101" pitchFamily="34" charset="-127"/>
                <a:ea typeface="BM DoHyeon" panose="020B0600000101010101" pitchFamily="34" charset="-127"/>
              </a:rPr>
              <a:t>일어남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RET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주소를 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get_shell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()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로 바꾸면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/bin/</a:t>
            </a:r>
            <a:r>
              <a:rPr lang="en-US" altLang="ko-KR" sz="2000">
                <a:latin typeface="BM DoHyeon" panose="020B0600000101010101" pitchFamily="34" charset="-127"/>
                <a:ea typeface="BM DoHyeon" panose="020B0600000101010101" pitchFamily="34" charset="-127"/>
              </a:rPr>
              <a:t>sh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실행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ECC3B-E3C7-44F7-B40D-4E349E8EC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33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91D1C-5197-473F-AC41-220F78CA7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" t="-8939" r="-12" b="-5988"/>
          <a:stretch/>
        </p:blipFill>
        <p:spPr>
          <a:xfrm>
            <a:off x="7083423" y="3504843"/>
            <a:ext cx="4395569" cy="29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와이드스크린</PresentationFormat>
  <Paragraphs>111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BM DoHyeon</vt:lpstr>
      <vt:lpstr>Arial</vt:lpstr>
      <vt:lpstr>Calibri</vt:lpstr>
      <vt:lpstr>Calibri Light</vt:lpstr>
      <vt:lpstr>Office 테마</vt:lpstr>
      <vt:lpstr>DownUnderCTF Writeup &amp; 간단한 포렌식 문제 출제</vt:lpstr>
      <vt:lpstr>목차</vt:lpstr>
      <vt:lpstr>MISC</vt:lpstr>
      <vt:lpstr>16 Home Runs</vt:lpstr>
      <vt:lpstr>Web</vt:lpstr>
      <vt:lpstr>Leggos</vt:lpstr>
      <vt:lpstr>Pwn</vt:lpstr>
      <vt:lpstr>Shell this!</vt:lpstr>
      <vt:lpstr>Shell this!</vt:lpstr>
      <vt:lpstr>Forensics</vt:lpstr>
      <vt:lpstr>On the spectrum</vt:lpstr>
      <vt:lpstr>On the spectrum</vt:lpstr>
      <vt:lpstr>Spot the Difference</vt:lpstr>
      <vt:lpstr>Spot the Difference</vt:lpstr>
      <vt:lpstr>Spot the Difference</vt:lpstr>
      <vt:lpstr>Spot the Difference</vt:lpstr>
      <vt:lpstr>Spot the Difference</vt:lpstr>
      <vt:lpstr>Spot the Difference</vt:lpstr>
      <vt:lpstr>Spot the Difference</vt:lpstr>
      <vt:lpstr>Spot the Difference</vt:lpstr>
      <vt:lpstr>문제 출제</vt:lpstr>
      <vt:lpstr>우주에서 온 메세지</vt:lpstr>
      <vt:lpstr>우주에서 온 메세지</vt:lpstr>
      <vt:lpstr>태양권</vt:lpstr>
      <vt:lpstr>태양권</vt:lpstr>
      <vt:lpstr>비밀 문서</vt:lpstr>
      <vt:lpstr>비밀 문서</vt:lpstr>
      <vt:lpstr>비밀 문서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DownUnderCTF Writeup &amp; 간단한 포렌식 문제 출제</dc:title>
  <dc:creator>b3ll c0w</dc:creator>
  <cp:lastModifiedBy>b3ll c0w</cp:lastModifiedBy>
  <cp:revision>1</cp:revision>
  <dcterms:created xsi:type="dcterms:W3CDTF">2020-09-22T09:22:21Z</dcterms:created>
  <dcterms:modified xsi:type="dcterms:W3CDTF">2020-09-22T09:22:41Z</dcterms:modified>
</cp:coreProperties>
</file>