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70" r:id="rId5"/>
    <p:sldId id="259" r:id="rId6"/>
    <p:sldId id="261" r:id="rId7"/>
    <p:sldId id="264" r:id="rId8"/>
    <p:sldId id="268" r:id="rId9"/>
    <p:sldId id="272" r:id="rId10"/>
    <p:sldId id="27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>
      <p:cViewPr varScale="1">
        <p:scale>
          <a:sx n="54" d="100"/>
          <a:sy n="54" d="100"/>
        </p:scale>
        <p:origin x="-86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1195-96C7-40BC-A05C-0095DFEF0CA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20339-0854-489A-AA96-EB6831F11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6E1E2C-099F-45AE-9C32-2AB5E1F15B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07956C-007F-4233-B36A-F4C913C864DB}" type="datetimeFigureOut">
              <a:rPr lang="ko-KR" altLang="en-US" smtClean="0"/>
              <a:t>2021-05-20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a파도소리" pitchFamily="18" charset="-127"/>
                <a:ea typeface="a파도소리" pitchFamily="18" charset="-127"/>
              </a:rPr>
              <a:t>버퍼 </a:t>
            </a:r>
            <a:r>
              <a:rPr lang="ko-KR" altLang="en-US" sz="5400" dirty="0" err="1">
                <a:latin typeface="a파도소리" pitchFamily="18" charset="-127"/>
                <a:ea typeface="a파도소리" pitchFamily="18" charset="-127"/>
              </a:rPr>
              <a:t>오버플로우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24990" y="638132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 솔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1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708920"/>
            <a:ext cx="3600400" cy="1143000"/>
          </a:xfrm>
        </p:spPr>
        <p:txBody>
          <a:bodyPr/>
          <a:lstStyle/>
          <a:p>
            <a:r>
              <a:rPr lang="ko-KR" altLang="en-US" dirty="0" smtClean="0"/>
              <a:t>감사 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988242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+mn-ea"/>
              </a:rPr>
              <a:t>버퍼 </a:t>
            </a:r>
            <a:r>
              <a:rPr lang="ko-KR" altLang="en-US" sz="2800" dirty="0" err="1" smtClean="0">
                <a:latin typeface="+mn-ea"/>
              </a:rPr>
              <a:t>오버플로우</a:t>
            </a:r>
            <a:r>
              <a:rPr lang="ko-KR" altLang="en-US" sz="2800" dirty="0" smtClean="0">
                <a:latin typeface="+mn-ea"/>
              </a:rPr>
              <a:t> </a:t>
            </a:r>
            <a:endParaRPr lang="en-US" altLang="ko-KR" sz="2800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latin typeface="+mn-ea"/>
              </a:rPr>
              <a:t>‘</a:t>
            </a:r>
            <a:r>
              <a:rPr lang="en-US" altLang="ko-KR" sz="2800" dirty="0" err="1" smtClean="0">
                <a:latin typeface="+mn-ea"/>
              </a:rPr>
              <a:t>Scanf</a:t>
            </a:r>
            <a:r>
              <a:rPr lang="en-US" altLang="ko-KR" sz="2800" dirty="0" smtClean="0">
                <a:latin typeface="+mn-ea"/>
              </a:rPr>
              <a:t>’</a:t>
            </a:r>
            <a:r>
              <a:rPr lang="ko-KR" altLang="en-US" sz="2800" dirty="0" smtClean="0">
                <a:latin typeface="+mn-ea"/>
              </a:rPr>
              <a:t>와 </a:t>
            </a:r>
            <a:r>
              <a:rPr lang="en-US" altLang="ko-KR" sz="2800" dirty="0" smtClean="0">
                <a:latin typeface="+mn-ea"/>
              </a:rPr>
              <a:t>‘</a:t>
            </a:r>
            <a:r>
              <a:rPr lang="en-US" altLang="ko-KR" sz="2800" dirty="0" err="1" smtClean="0">
                <a:latin typeface="+mn-ea"/>
              </a:rPr>
              <a:t>Scanf_s</a:t>
            </a:r>
            <a:r>
              <a:rPr lang="en-US" altLang="ko-KR" sz="2800" dirty="0" smtClean="0">
                <a:latin typeface="+mn-ea"/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+mn-ea"/>
              </a:rPr>
              <a:t>이용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보호 대응 종</a:t>
            </a:r>
            <a:r>
              <a:rPr lang="ko-KR" altLang="en-US" sz="2800" dirty="0">
                <a:latin typeface="+mn-ea"/>
              </a:rPr>
              <a:t>류</a:t>
            </a:r>
            <a:r>
              <a:rPr lang="en-US" altLang="ko-KR" sz="2800" dirty="0" smtClean="0">
                <a:latin typeface="+mn-ea"/>
              </a:rPr>
              <a:t> 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+mj-ea"/>
                <a:ea typeface="+mj-ea"/>
              </a:rPr>
              <a:t>차</a:t>
            </a:r>
            <a:r>
              <a:rPr lang="ko-KR" altLang="en-US" sz="4000" b="1" dirty="0">
                <a:latin typeface="+mj-ea"/>
                <a:ea typeface="+mj-ea"/>
              </a:rPr>
              <a:t>례</a:t>
            </a:r>
          </a:p>
        </p:txBody>
      </p:sp>
    </p:spTree>
    <p:extLst>
      <p:ext uri="{BB962C8B-B14F-4D97-AF65-F5344CB8AC3E}">
        <p14:creationId xmlns:p14="http://schemas.microsoft.com/office/powerpoint/2010/main" val="21181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/>
              <a:t>버퍼 </a:t>
            </a:r>
            <a:r>
              <a:rPr lang="ko-KR" altLang="en-US" sz="4400" b="1" dirty="0" err="1" smtClean="0"/>
              <a:t>오버플로우</a:t>
            </a:r>
            <a:r>
              <a:rPr lang="ko-KR" altLang="en-US" sz="4400" b="1" dirty="0" smtClean="0"/>
              <a:t> </a:t>
            </a:r>
            <a:r>
              <a:rPr lang="en-US" altLang="ko-KR" sz="3200" dirty="0" smtClean="0"/>
              <a:t>Buffer Overflow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endParaRPr lang="en-US" altLang="ko-KR" sz="500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버퍼 </a:t>
            </a:r>
            <a:r>
              <a:rPr lang="en-US" altLang="ko-KR" b="1" dirty="0"/>
              <a:t>: </a:t>
            </a:r>
            <a:r>
              <a:rPr lang="ko-KR" altLang="en-US" dirty="0"/>
              <a:t>어떤 장치에서 다른 장치로 데이터를 송신할 때 일어나는 시간의 차이나 데이터 흐름의 속도 차이를 조정하기 위해 일시적으로 데이터를 기억시키는 장치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sz="900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메모리를 </a:t>
            </a:r>
            <a:r>
              <a:rPr lang="ko-KR" altLang="en-US" dirty="0"/>
              <a:t>다루는 데에 오류가 발생하여 잘못된 동작을 하는 프로그램 </a:t>
            </a:r>
            <a:r>
              <a:rPr lang="ko-KR" altLang="en-US" dirty="0" smtClean="0"/>
              <a:t>취약점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2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/>
              <a:t>버퍼 </a:t>
            </a:r>
            <a:r>
              <a:rPr lang="ko-KR" altLang="en-US" sz="4400" b="1" dirty="0" err="1" smtClean="0"/>
              <a:t>오버플로우</a:t>
            </a:r>
            <a:endParaRPr lang="ko-KR" alt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87" y="2287002"/>
            <a:ext cx="443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37" y="4725144"/>
            <a:ext cx="4343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4680" y="3582308"/>
            <a:ext cx="487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문자열 </a:t>
            </a:r>
            <a:r>
              <a:rPr lang="en-US" altLang="ko-KR" sz="2400" dirty="0"/>
              <a:t>"excessive"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 </a:t>
            </a:r>
            <a:r>
              <a:rPr lang="ko-KR" altLang="en-US" sz="2400" dirty="0"/>
              <a:t>버퍼에 저장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602128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한 바이트짜리 </a:t>
            </a:r>
            <a:r>
              <a:rPr lang="en-US" altLang="ko-KR" dirty="0"/>
              <a:t>0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스트링의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7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‘</a:t>
            </a:r>
            <a:r>
              <a:rPr lang="en-US" altLang="ko-KR" b="1" dirty="0" err="1" smtClean="0"/>
              <a:t>Scanf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‘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’ 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1855"/>
            <a:ext cx="7620000" cy="3737290"/>
          </a:xfrm>
        </p:spPr>
      </p:pic>
    </p:spTree>
    <p:extLst>
      <p:ext uri="{BB962C8B-B14F-4D97-AF65-F5344CB8AC3E}">
        <p14:creationId xmlns:p14="http://schemas.microsoft.com/office/powerpoint/2010/main" val="16649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‘</a:t>
            </a:r>
            <a:r>
              <a:rPr lang="en-US" altLang="ko-KR" b="1" dirty="0" err="1" smtClean="0"/>
              <a:t>Scanf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‘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’ 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9" y="2068662"/>
            <a:ext cx="4640982" cy="386367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67" y="2060848"/>
            <a:ext cx="5125428" cy="38708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4665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620000" cy="1143000"/>
          </a:xfrm>
        </p:spPr>
        <p:txBody>
          <a:bodyPr/>
          <a:lstStyle/>
          <a:p>
            <a:r>
              <a:rPr lang="en-US" altLang="ko-KR" b="1" dirty="0" smtClean="0"/>
              <a:t>‘</a:t>
            </a:r>
            <a:r>
              <a:rPr lang="en-US" altLang="ko-KR" b="1" dirty="0" err="1" smtClean="0"/>
              <a:t>Scanf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‘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’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348880"/>
            <a:ext cx="7620000" cy="3672408"/>
          </a:xfrm>
        </p:spPr>
        <p:txBody>
          <a:bodyPr/>
          <a:lstStyle/>
          <a:p>
            <a:pPr marL="114300" indent="0">
              <a:lnSpc>
                <a:spcPct val="250000"/>
              </a:lnSpc>
              <a:buNone/>
            </a:pPr>
            <a:r>
              <a:rPr lang="en-US" altLang="ko-KR" b="1" dirty="0" err="1"/>
              <a:t>scanf_s</a:t>
            </a:r>
            <a:r>
              <a:rPr lang="en-US" altLang="ko-KR" b="1" dirty="0"/>
              <a:t>("</a:t>
            </a:r>
            <a:r>
              <a:rPr lang="ko-KR" altLang="en-US" b="1" dirty="0" err="1"/>
              <a:t>형식지정자</a:t>
            </a:r>
            <a:r>
              <a:rPr lang="en-US" altLang="ko-KR" b="1" dirty="0"/>
              <a:t>", &amp;</a:t>
            </a:r>
            <a:r>
              <a:rPr lang="ko-KR" altLang="en-US" b="1" dirty="0" smtClean="0"/>
              <a:t>변수</a:t>
            </a:r>
            <a:r>
              <a:rPr lang="en-US" altLang="ko-KR" b="1" dirty="0" smtClean="0"/>
              <a:t>);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1" dirty="0" smtClean="0"/>
          </a:p>
          <a:p>
            <a:pPr marL="114300" indent="0">
              <a:lnSpc>
                <a:spcPct val="250000"/>
              </a:lnSpc>
              <a:buNone/>
            </a:pPr>
            <a:r>
              <a:rPr lang="en-US" altLang="ko-KR" b="1" dirty="0" err="1" smtClean="0"/>
              <a:t>scanf_s</a:t>
            </a:r>
            <a:r>
              <a:rPr lang="en-US" altLang="ko-KR" b="1" dirty="0"/>
              <a:t>("</a:t>
            </a:r>
            <a:r>
              <a:rPr lang="ko-KR" altLang="en-US" b="1" dirty="0" err="1"/>
              <a:t>형식지정자</a:t>
            </a:r>
            <a:r>
              <a:rPr lang="en-US" altLang="ko-KR" b="1" dirty="0"/>
              <a:t>", &amp;</a:t>
            </a:r>
            <a:r>
              <a:rPr lang="ko-KR" altLang="en-US" b="1" dirty="0"/>
              <a:t>변수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ko-KR" altLang="en-US" b="1" dirty="0"/>
              <a:t>버퍼사이즈</a:t>
            </a:r>
            <a:r>
              <a:rPr lang="en-US" altLang="ko-KR" b="1" dirty="0" smtClean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9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이용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398904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b="1" dirty="0"/>
              <a:t>NOP </a:t>
            </a:r>
            <a:r>
              <a:rPr lang="ko-KR" altLang="en-US" b="1" dirty="0"/>
              <a:t>슬라이드 기법</a:t>
            </a:r>
          </a:p>
          <a:p>
            <a:pPr>
              <a:lnSpc>
                <a:spcPct val="300000"/>
              </a:lnSpc>
            </a:pPr>
            <a:r>
              <a:rPr lang="ko-KR" altLang="en-US" b="1" dirty="0"/>
              <a:t>레지스터에 저장된 주소로 건너뛰기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보호 대응 </a:t>
            </a:r>
            <a:r>
              <a:rPr lang="ko-KR" altLang="en-US" b="1" dirty="0" smtClean="0"/>
              <a:t>종</a:t>
            </a:r>
            <a:r>
              <a:rPr lang="ko-KR" altLang="en-US" b="1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프로그래밍 언어 선택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안전한 라이브러리 사용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버퍼 </a:t>
            </a:r>
            <a:r>
              <a:rPr lang="ko-KR" altLang="en-US" b="1" dirty="0" err="1"/>
              <a:t>오버플로</a:t>
            </a:r>
            <a:r>
              <a:rPr lang="ko-KR" altLang="en-US" b="1" dirty="0"/>
              <a:t> 보호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포인터 보호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실행 공간 보호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주소 공간 배치 </a:t>
            </a:r>
            <a:r>
              <a:rPr lang="ko-KR" altLang="en-US" b="1" dirty="0" err="1"/>
              <a:t>난수화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심층 </a:t>
            </a:r>
            <a:r>
              <a:rPr lang="ko-KR" altLang="en-US" b="1" dirty="0" err="1"/>
              <a:t>패킷</a:t>
            </a:r>
            <a:r>
              <a:rPr lang="ko-KR" altLang="en-US" b="1" dirty="0"/>
              <a:t> 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8540</TotalTime>
  <Words>128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근접</vt:lpstr>
      <vt:lpstr>버퍼 오버플로우 </vt:lpstr>
      <vt:lpstr>PowerPoint 프레젠테이션</vt:lpstr>
      <vt:lpstr>버퍼 오버플로우 Buffer Overflow</vt:lpstr>
      <vt:lpstr>버퍼 오버플로우</vt:lpstr>
      <vt:lpstr>‘Scanf’와 ‘Scanf_s’ </vt:lpstr>
      <vt:lpstr>‘Scanf’와 ‘Scanf_s’ </vt:lpstr>
      <vt:lpstr>‘Scanf’와 ‘Scanf_s’ </vt:lpstr>
      <vt:lpstr>이용 종류</vt:lpstr>
      <vt:lpstr>보호 대응 종류</vt:lpstr>
      <vt:lpstr>감사 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버퍼 오버플로우 </dc:title>
  <dc:creator>Windows User</dc:creator>
  <cp:lastModifiedBy>Windows User</cp:lastModifiedBy>
  <cp:revision>17</cp:revision>
  <dcterms:created xsi:type="dcterms:W3CDTF">2021-05-20T07:44:55Z</dcterms:created>
  <dcterms:modified xsi:type="dcterms:W3CDTF">2021-05-26T06:04:56Z</dcterms:modified>
</cp:coreProperties>
</file>