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78" r:id="rId2"/>
    <p:sldId id="279" r:id="rId3"/>
    <p:sldId id="304" r:id="rId4"/>
    <p:sldId id="339" r:id="rId5"/>
    <p:sldId id="307" r:id="rId6"/>
    <p:sldId id="308" r:id="rId7"/>
    <p:sldId id="331" r:id="rId8"/>
    <p:sldId id="334" r:id="rId9"/>
    <p:sldId id="333" r:id="rId10"/>
    <p:sldId id="332" r:id="rId11"/>
    <p:sldId id="336" r:id="rId12"/>
    <p:sldId id="335" r:id="rId13"/>
    <p:sldId id="340" r:id="rId14"/>
    <p:sldId id="338" r:id="rId15"/>
    <p:sldId id="311" r:id="rId16"/>
    <p:sldId id="341" r:id="rId17"/>
    <p:sldId id="342" r:id="rId18"/>
    <p:sldId id="312" r:id="rId19"/>
    <p:sldId id="343" r:id="rId20"/>
    <p:sldId id="314" r:id="rId21"/>
    <p:sldId id="344" r:id="rId22"/>
    <p:sldId id="315" r:id="rId23"/>
    <p:sldId id="355" r:id="rId24"/>
    <p:sldId id="356" r:id="rId25"/>
    <p:sldId id="345" r:id="rId26"/>
    <p:sldId id="346" r:id="rId27"/>
    <p:sldId id="347" r:id="rId28"/>
    <p:sldId id="349" r:id="rId29"/>
    <p:sldId id="350" r:id="rId30"/>
    <p:sldId id="358" r:id="rId31"/>
    <p:sldId id="363" r:id="rId32"/>
    <p:sldId id="357" r:id="rId33"/>
    <p:sldId id="352" r:id="rId34"/>
    <p:sldId id="351" r:id="rId35"/>
    <p:sldId id="348" r:id="rId36"/>
    <p:sldId id="354" r:id="rId37"/>
    <p:sldId id="362" r:id="rId38"/>
    <p:sldId id="353" r:id="rId39"/>
    <p:sldId id="321" r:id="rId40"/>
    <p:sldId id="359" r:id="rId41"/>
    <p:sldId id="360" r:id="rId42"/>
    <p:sldId id="364" r:id="rId43"/>
    <p:sldId id="282" r:id="rId44"/>
    <p:sldId id="361" r:id="rId45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7"/>
    </p:embeddedFont>
    <p:embeddedFont>
      <p:font typeface="나눔스퀘어 ExtraBold" panose="020B0600000101010101" pitchFamily="50" charset="-12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72248" autoAdjust="0"/>
  </p:normalViewPr>
  <p:slideViewPr>
    <p:cSldViewPr>
      <p:cViewPr varScale="1">
        <p:scale>
          <a:sx n="82" d="100"/>
          <a:sy n="82" d="100"/>
        </p:scale>
        <p:origin x="29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BC3CD-5C39-4523-8E98-65BAFEB2C138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C7C47-21AF-4860-A47E-321C19D8B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오늘은 제가 원래 인공지능을 공부를 하는데</a:t>
            </a:r>
            <a:endParaRPr lang="en-US" altLang="ko-KR" dirty="0"/>
          </a:p>
          <a:p>
            <a:r>
              <a:rPr lang="en-US" altLang="ko-KR" dirty="0"/>
              <a:t>CCIT</a:t>
            </a:r>
            <a:r>
              <a:rPr lang="ko-KR" altLang="en-US" dirty="0" err="1"/>
              <a:t>과제중에서</a:t>
            </a:r>
            <a:r>
              <a:rPr lang="ko-KR" altLang="en-US" dirty="0"/>
              <a:t> 악성코드 </a:t>
            </a:r>
            <a:r>
              <a:rPr lang="ko-KR" altLang="en-US" dirty="0" err="1"/>
              <a:t>만드는게</a:t>
            </a:r>
            <a:r>
              <a:rPr lang="ko-KR" altLang="en-US" dirty="0"/>
              <a:t> 있었는데</a:t>
            </a:r>
            <a:endParaRPr lang="en-US" altLang="ko-KR" dirty="0"/>
          </a:p>
          <a:p>
            <a:r>
              <a:rPr lang="ko-KR" altLang="en-US" dirty="0"/>
              <a:t>원래 되게 원시적인 악성코드였는데 </a:t>
            </a:r>
            <a:r>
              <a:rPr lang="ko-KR" altLang="en-US" dirty="0" err="1"/>
              <a:t>하다보니까</a:t>
            </a:r>
            <a:r>
              <a:rPr lang="ko-KR" altLang="en-US" dirty="0"/>
              <a:t> 재밌어서</a:t>
            </a:r>
            <a:endParaRPr lang="en-US" altLang="ko-KR" dirty="0"/>
          </a:p>
          <a:p>
            <a:r>
              <a:rPr lang="ko-KR" altLang="en-US" dirty="0"/>
              <a:t>좀 더 발전시켜서 해봤어요</a:t>
            </a:r>
            <a:endParaRPr lang="en-US" altLang="ko-KR" dirty="0"/>
          </a:p>
          <a:p>
            <a:r>
              <a:rPr lang="ko-KR" altLang="en-US" dirty="0"/>
              <a:t>근데 다같이 </a:t>
            </a:r>
            <a:r>
              <a:rPr lang="ko-KR" altLang="en-US" dirty="0" err="1"/>
              <a:t>이런게</a:t>
            </a:r>
            <a:r>
              <a:rPr lang="ko-KR" altLang="en-US" dirty="0"/>
              <a:t> </a:t>
            </a:r>
            <a:r>
              <a:rPr lang="ko-KR" altLang="en-US" dirty="0" err="1"/>
              <a:t>있다는걸</a:t>
            </a:r>
            <a:r>
              <a:rPr lang="ko-KR" altLang="en-US" dirty="0"/>
              <a:t> </a:t>
            </a:r>
            <a:r>
              <a:rPr lang="ko-KR" altLang="en-US" dirty="0" err="1"/>
              <a:t>아는것도</a:t>
            </a:r>
            <a:r>
              <a:rPr lang="ko-KR" altLang="en-US" dirty="0"/>
              <a:t> 좋을 것 같아서 한번 발표를 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C7C47-21AF-4860-A47E-321C19D8BF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5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단순하게 명령어를 실행시키는 것 뿐만 아니라 공격대상의 </a:t>
            </a:r>
            <a:r>
              <a:rPr lang="en-US" altLang="ko-KR" dirty="0"/>
              <a:t>pc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주요 폴더를 압축하여 아카이브 파일로 만든 다음에 제가 만들어 놓은 클라우드 서비스에다가 업로드 하게 할 수도 있어요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9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클라우드 서비스를 통해서 공격자는</a:t>
            </a:r>
            <a:endParaRPr lang="en-US" altLang="ko-KR" dirty="0"/>
          </a:p>
          <a:p>
            <a:r>
              <a:rPr lang="ko-KR" altLang="en-US" dirty="0"/>
              <a:t>공격대상 </a:t>
            </a:r>
            <a:r>
              <a:rPr lang="en-US" altLang="ko-KR" dirty="0"/>
              <a:t>pc</a:t>
            </a:r>
            <a:r>
              <a:rPr lang="ko-KR" altLang="en-US" dirty="0"/>
              <a:t>의 간단하게는 바탕화면부터</a:t>
            </a:r>
            <a:endParaRPr lang="en-US" altLang="ko-KR" dirty="0"/>
          </a:p>
          <a:p>
            <a:r>
              <a:rPr lang="ko-KR" altLang="en-US" dirty="0"/>
              <a:t>주요 캐시가 들어있는 폴더들을 가져올 수 </a:t>
            </a:r>
            <a:r>
              <a:rPr lang="ko-KR" altLang="en-US" dirty="0" err="1"/>
              <a:t>있는거죠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7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전체 구조도인데 요렇게 </a:t>
            </a:r>
            <a:r>
              <a:rPr lang="en-US" altLang="ko-KR" dirty="0" err="1"/>
              <a:t>Github</a:t>
            </a:r>
            <a:r>
              <a:rPr lang="ko-KR" altLang="en-US" dirty="0"/>
              <a:t>와 </a:t>
            </a:r>
            <a:r>
              <a:rPr lang="en-US" altLang="ko-KR" dirty="0"/>
              <a:t>Slack</a:t>
            </a:r>
            <a:r>
              <a:rPr lang="ko-KR" altLang="en-US" dirty="0"/>
              <a:t>을 따와서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34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SLUB</a:t>
            </a:r>
            <a:r>
              <a:rPr lang="ko-KR" altLang="en-US" dirty="0"/>
              <a:t> </a:t>
            </a:r>
            <a:r>
              <a:rPr lang="en-US" altLang="ko-KR" dirty="0"/>
              <a:t>Backdoor</a:t>
            </a:r>
            <a:r>
              <a:rPr lang="ko-KR" altLang="en-US" dirty="0"/>
              <a:t>라고 명명합니다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45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제작 과정을 보여드리도록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C7C47-21AF-4860-A47E-321C19D8BF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56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환경은 </a:t>
            </a:r>
            <a:endParaRPr lang="en-US" altLang="ko-KR" dirty="0"/>
          </a:p>
          <a:p>
            <a:r>
              <a:rPr lang="ko-KR" altLang="en-US" dirty="0"/>
              <a:t>제 노트북이 공격자의 </a:t>
            </a:r>
            <a:r>
              <a:rPr lang="en-US" altLang="ko-KR" dirty="0"/>
              <a:t>pc</a:t>
            </a:r>
            <a:r>
              <a:rPr lang="ko-KR" altLang="en-US" dirty="0"/>
              <a:t>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데스크탑이 공격대상의 </a:t>
            </a:r>
            <a:r>
              <a:rPr lang="en-US" altLang="ko-KR" dirty="0"/>
              <a:t>pc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94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깃허브에다가</a:t>
            </a:r>
            <a:r>
              <a:rPr lang="ko-KR" altLang="en-US" dirty="0"/>
              <a:t> 명령어를 올리는 과정이에요</a:t>
            </a:r>
            <a:endParaRPr lang="en-US" altLang="ko-KR" dirty="0"/>
          </a:p>
          <a:p>
            <a:r>
              <a:rPr lang="ko-KR" altLang="en-US" dirty="0"/>
              <a:t>사실 이부분이 제일 쉬운데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54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임의의 </a:t>
            </a:r>
            <a:r>
              <a:rPr lang="ko-KR" altLang="en-US" dirty="0" err="1"/>
              <a:t>깃허브</a:t>
            </a:r>
            <a:r>
              <a:rPr lang="ko-KR" altLang="en-US" dirty="0"/>
              <a:t> 페이지를 만들고 제가 사용할 명령어를 올려놓기만 하면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6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방금 제가 </a:t>
            </a:r>
            <a:r>
              <a:rPr lang="ko-KR" altLang="en-US" dirty="0" err="1"/>
              <a:t>깃허브에</a:t>
            </a:r>
            <a:r>
              <a:rPr lang="ko-KR" altLang="en-US" dirty="0"/>
              <a:t> 올려놓은 명령어를 긁어오는 과정인데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web crawler</a:t>
            </a:r>
            <a:r>
              <a:rPr lang="ko-KR" altLang="en-US" dirty="0"/>
              <a:t>를 이용해서 </a:t>
            </a:r>
            <a:r>
              <a:rPr lang="ko-KR" altLang="en-US" dirty="0" err="1"/>
              <a:t>긁어올거에요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22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 crawler</a:t>
            </a:r>
            <a:r>
              <a:rPr lang="ko-KR" altLang="en-US" dirty="0"/>
              <a:t>를 이용하는 과정에서</a:t>
            </a:r>
            <a:endParaRPr lang="en-US" altLang="ko-KR" dirty="0"/>
          </a:p>
          <a:p>
            <a:r>
              <a:rPr lang="ko-KR" altLang="en-US" dirty="0" err="1"/>
              <a:t>전느</a:t>
            </a:r>
            <a:r>
              <a:rPr lang="ko-KR" altLang="en-US" dirty="0"/>
              <a:t> </a:t>
            </a:r>
            <a:r>
              <a:rPr lang="en-US" altLang="ko-KR" dirty="0"/>
              <a:t>beautiful soup</a:t>
            </a:r>
            <a:r>
              <a:rPr lang="ko-KR" altLang="en-US" dirty="0"/>
              <a:t>이라는 파이썬 모듈을 사용해줬어요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5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목차를 </a:t>
            </a:r>
            <a:r>
              <a:rPr lang="ko-KR" altLang="en-US" dirty="0" err="1"/>
              <a:t>설명드리면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C7C47-21AF-4860-A47E-321C19D8BF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16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설명을 드리자면 </a:t>
            </a:r>
            <a:r>
              <a:rPr lang="en-US" altLang="ko-KR" dirty="0"/>
              <a:t>beautiful soup </a:t>
            </a:r>
            <a:r>
              <a:rPr lang="ko-KR" altLang="en-US" dirty="0"/>
              <a:t>가 해당페이지의 </a:t>
            </a:r>
            <a:r>
              <a:rPr lang="en-US" altLang="ko-KR" dirty="0"/>
              <a:t>html</a:t>
            </a:r>
            <a:r>
              <a:rPr lang="ko-KR" altLang="en-US" dirty="0"/>
              <a:t>태그를 가져와줘요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en-US" altLang="ko-KR" dirty="0"/>
              <a:t>html</a:t>
            </a:r>
            <a:r>
              <a:rPr lang="ko-KR" altLang="en-US" dirty="0"/>
              <a:t>구문 중에서 제가 입력한 명령어 구문을 찾아서 마지막에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라는 변수에 저장해주는 구문입니다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2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다음에 명령 결과를 </a:t>
            </a:r>
            <a:r>
              <a:rPr lang="en-US" altLang="ko-KR" dirty="0"/>
              <a:t>slack</a:t>
            </a:r>
            <a:r>
              <a:rPr lang="ko-KR" altLang="en-US" dirty="0"/>
              <a:t>에다가 보내는 과정이에요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04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r>
              <a:rPr lang="ko-KR" altLang="en-US" dirty="0"/>
              <a:t>은 아까 말했듯이 카카오톡 같은 메신저 </a:t>
            </a:r>
            <a:r>
              <a:rPr lang="ko-KR" altLang="en-US" dirty="0" err="1"/>
              <a:t>프로그램이구요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9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요렇게 토큰을 발급 받으면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지원해줘서 파이썬 코드를 통해서</a:t>
            </a:r>
            <a:endParaRPr lang="en-US" altLang="ko-KR" dirty="0"/>
          </a:p>
          <a:p>
            <a:r>
              <a:rPr lang="ko-KR" altLang="en-US" dirty="0"/>
              <a:t>메시지를 보내거나 </a:t>
            </a:r>
            <a:r>
              <a:rPr lang="ko-KR" altLang="en-US" dirty="0" err="1"/>
              <a:t>파일업로드</a:t>
            </a:r>
            <a:r>
              <a:rPr lang="ko-KR" altLang="en-US" dirty="0"/>
              <a:t> </a:t>
            </a:r>
            <a:r>
              <a:rPr lang="ko-KR" altLang="en-US" dirty="0" err="1"/>
              <a:t>같은거를</a:t>
            </a:r>
            <a:r>
              <a:rPr lang="ko-KR" altLang="en-US" dirty="0"/>
              <a:t> 할 수가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12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 코드를 통해서</a:t>
            </a:r>
            <a:endParaRPr lang="en-US" altLang="ko-KR" dirty="0"/>
          </a:p>
          <a:p>
            <a:r>
              <a:rPr lang="ko-KR" altLang="en-US" dirty="0"/>
              <a:t>아까 제가 긁어온 명령어 구문을 </a:t>
            </a:r>
            <a:r>
              <a:rPr lang="en-US" altLang="ko-KR" dirty="0" err="1"/>
              <a:t>cmd</a:t>
            </a:r>
            <a:r>
              <a:rPr lang="ko-KR" altLang="en-US" dirty="0"/>
              <a:t>에다가 실행시켜서</a:t>
            </a:r>
            <a:endParaRPr lang="en-US" altLang="ko-KR" dirty="0"/>
          </a:p>
          <a:p>
            <a:r>
              <a:rPr lang="ko-KR" altLang="en-US" dirty="0"/>
              <a:t>그 결과를 </a:t>
            </a:r>
            <a:r>
              <a:rPr lang="en-US" altLang="ko-KR" dirty="0"/>
              <a:t>out</a:t>
            </a:r>
            <a:r>
              <a:rPr lang="ko-KR" altLang="en-US" dirty="0"/>
              <a:t>이라는 변수에 저장해요</a:t>
            </a: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/>
              <a:t>slack </a:t>
            </a:r>
            <a:r>
              <a:rPr lang="ko-KR" altLang="en-US" dirty="0"/>
              <a:t>고유 토큰을 이용해서 </a:t>
            </a:r>
            <a:r>
              <a:rPr lang="en-US" altLang="ko-KR" dirty="0"/>
              <a:t>request</a:t>
            </a:r>
            <a:r>
              <a:rPr lang="ko-KR" altLang="en-US" dirty="0"/>
              <a:t>를 전송해주면</a:t>
            </a:r>
            <a:endParaRPr lang="en-US" altLang="ko-KR" dirty="0"/>
          </a:p>
          <a:p>
            <a:r>
              <a:rPr lang="ko-KR" altLang="en-US" dirty="0"/>
              <a:t>메시지를 전송할 수가 있어요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65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공격자가 메시지를 확인하는 과정입니다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02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제가 파이썬 코드로 전송을 보내줬기 때문에</a:t>
            </a: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slack</a:t>
            </a:r>
            <a:r>
              <a:rPr lang="ko-KR" altLang="en-US" dirty="0"/>
              <a:t>메신저를 확인해보면</a:t>
            </a:r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명령어를 실행한 결과가 메시지로 와있는 것을 확인할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31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공격대상의  </a:t>
            </a:r>
            <a:r>
              <a:rPr lang="en-US" altLang="ko-KR" dirty="0"/>
              <a:t>pc</a:t>
            </a:r>
            <a:r>
              <a:rPr lang="ko-KR" altLang="en-US" dirty="0"/>
              <a:t>에서 아카이브 파일을</a:t>
            </a:r>
            <a:endParaRPr lang="en-US" altLang="ko-KR" dirty="0"/>
          </a:p>
          <a:p>
            <a:r>
              <a:rPr lang="ko-KR" altLang="en-US" dirty="0"/>
              <a:t>클라우드에다가 올리는 과정입니다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클라우드 서버를 사용해야 하는데</a:t>
            </a:r>
            <a:r>
              <a:rPr lang="en-US" altLang="ko-KR" dirty="0"/>
              <a:t>, </a:t>
            </a:r>
            <a:r>
              <a:rPr lang="ko-KR" altLang="en-US" dirty="0"/>
              <a:t>그게 잘 안되더라구요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그래서 저는 </a:t>
            </a:r>
            <a:r>
              <a:rPr lang="en-US" altLang="ko-KR" dirty="0"/>
              <a:t>FTP</a:t>
            </a:r>
            <a:r>
              <a:rPr lang="ko-KR" altLang="en-US" dirty="0"/>
              <a:t>라는 파일 업로드 서버를 사용했어요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70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윈도우에 </a:t>
            </a:r>
            <a:r>
              <a:rPr lang="ko-KR" altLang="en-US" dirty="0" err="1"/>
              <a:t>내장되어있는</a:t>
            </a:r>
            <a:r>
              <a:rPr lang="ko-KR" altLang="en-US" dirty="0"/>
              <a:t> </a:t>
            </a:r>
            <a:r>
              <a:rPr lang="en-US" altLang="ko-KR" dirty="0"/>
              <a:t>IIS</a:t>
            </a:r>
            <a:r>
              <a:rPr lang="ko-KR" altLang="en-US" dirty="0"/>
              <a:t>관리자를 이용하면 </a:t>
            </a:r>
            <a:r>
              <a:rPr lang="en-US" altLang="ko-KR" dirty="0"/>
              <a:t>FTP</a:t>
            </a:r>
            <a:r>
              <a:rPr lang="ko-KR" altLang="en-US" dirty="0"/>
              <a:t>서버를 만들 수 있어요</a:t>
            </a:r>
            <a:endParaRPr lang="en-US" altLang="ko-KR" dirty="0"/>
          </a:p>
          <a:p>
            <a:r>
              <a:rPr lang="en-US" altLang="ko-KR" dirty="0"/>
              <a:t>FTP</a:t>
            </a:r>
            <a:r>
              <a:rPr lang="ko-KR" altLang="en-US" dirty="0"/>
              <a:t> 서버를 간단하게 </a:t>
            </a:r>
            <a:r>
              <a:rPr lang="ko-KR" altLang="en-US" dirty="0" err="1"/>
              <a:t>설명드리면</a:t>
            </a:r>
            <a:r>
              <a:rPr lang="ko-KR" altLang="en-US" dirty="0"/>
              <a:t> 원격에서 접속할 수 있는 공유 폴더라고 생각하시면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97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서버가 원래 같은 공유기 내에서만 사용할 수 있는데 이렇게</a:t>
            </a:r>
            <a:endParaRPr lang="en-US" altLang="ko-KR" dirty="0"/>
          </a:p>
          <a:p>
            <a:r>
              <a:rPr lang="ko-KR" altLang="en-US" dirty="0"/>
              <a:t>무료 도메인을 발급 받아서 제 </a:t>
            </a:r>
            <a:r>
              <a:rPr lang="en-US" altLang="ko-KR" dirty="0" err="1"/>
              <a:t>ip</a:t>
            </a:r>
            <a:r>
              <a:rPr lang="ko-KR" altLang="en-US" dirty="0"/>
              <a:t>랑 연동시켜주면 외부에서도 접속할 수 있어요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제가 만든 악성코드가 </a:t>
            </a:r>
            <a:r>
              <a:rPr lang="en-US" altLang="ko-KR" dirty="0" err="1"/>
              <a:t>Slub</a:t>
            </a:r>
            <a:r>
              <a:rPr lang="en-US" altLang="ko-KR" dirty="0"/>
              <a:t> Backdoor</a:t>
            </a:r>
            <a:r>
              <a:rPr lang="ko-KR" altLang="en-US" dirty="0"/>
              <a:t>라는 것을 참고해서 만들었기 때문에 이걸 먼저 </a:t>
            </a:r>
            <a:r>
              <a:rPr lang="ko-KR" altLang="en-US" dirty="0" err="1"/>
              <a:t>알려드리구요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제작과정 알려드리고</a:t>
            </a:r>
            <a:endParaRPr lang="en-US" altLang="ko-KR" dirty="0"/>
          </a:p>
          <a:p>
            <a:r>
              <a:rPr lang="ko-KR" altLang="en-US" dirty="0"/>
              <a:t>추후에 개선할 사항까지 얘기하고</a:t>
            </a:r>
            <a:endParaRPr lang="en-US" altLang="ko-KR" dirty="0"/>
          </a:p>
          <a:p>
            <a:r>
              <a:rPr lang="ko-KR" altLang="en-US" dirty="0"/>
              <a:t>마지막으로 질문 받는 순서로 진행을 해보도록 </a:t>
            </a:r>
            <a:r>
              <a:rPr lang="ko-KR" altLang="en-US" dirty="0" err="1"/>
              <a:t>할게요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15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이거는 공유기에서 포트 포워딩 시켜주는 과정인데</a:t>
            </a:r>
            <a:endParaRPr lang="en-US" altLang="ko-KR" dirty="0"/>
          </a:p>
          <a:p>
            <a:r>
              <a:rPr lang="ko-KR" altLang="en-US" dirty="0"/>
              <a:t>외부에서 공유기로 접속한 사용자가</a:t>
            </a:r>
            <a:endParaRPr lang="en-US" altLang="ko-KR" dirty="0"/>
          </a:p>
          <a:p>
            <a:r>
              <a:rPr lang="ko-KR" altLang="en-US" dirty="0"/>
              <a:t>제 </a:t>
            </a:r>
            <a:r>
              <a:rPr lang="en-US" altLang="ko-KR" dirty="0" err="1"/>
              <a:t>pcfhj</a:t>
            </a:r>
            <a:r>
              <a:rPr lang="en-US" altLang="ko-KR" dirty="0"/>
              <a:t> </a:t>
            </a: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들어올 수 있도록</a:t>
            </a:r>
            <a:r>
              <a:rPr lang="en-US" altLang="ko-KR" dirty="0"/>
              <a:t>, </a:t>
            </a:r>
            <a:r>
              <a:rPr lang="ko-KR" altLang="en-US" dirty="0"/>
              <a:t>경로를 지정해준다고 생각하시면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191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여기서는 저기 있는 </a:t>
            </a:r>
            <a:r>
              <a:rPr lang="en-US" altLang="ko-KR" dirty="0" err="1"/>
              <a:t>make_archive</a:t>
            </a:r>
            <a:r>
              <a:rPr lang="ko-KR" altLang="en-US" dirty="0"/>
              <a:t>라는 명령어로 여기서 </a:t>
            </a:r>
            <a:r>
              <a:rPr lang="en-US" altLang="ko-KR" dirty="0" err="1"/>
              <a:t>filepath</a:t>
            </a:r>
            <a:r>
              <a:rPr lang="ko-KR" altLang="en-US" dirty="0"/>
              <a:t>를 바탕화면으로 지정을 해줬기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바탕화면을 전체 압축해서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컴퓨터의이름</a:t>
            </a:r>
            <a:r>
              <a:rPr lang="en-US" altLang="ko-KR" dirty="0"/>
              <a:t>.tar</a:t>
            </a:r>
            <a:r>
              <a:rPr lang="ko-KR" altLang="en-US" dirty="0"/>
              <a:t>이라는 아카이브 파일로 저장해줘요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Ftp</a:t>
            </a:r>
            <a:r>
              <a:rPr lang="ko-KR" altLang="en-US" dirty="0"/>
              <a:t>서버로 전송해 줍니다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예시를 바탕화면을 압축하는 것으로 들었지만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포렌식에서 수집하는 시스템에서 중요한 정보가 들어있는</a:t>
            </a:r>
            <a:endParaRPr lang="en-US" altLang="ko-KR" dirty="0"/>
          </a:p>
          <a:p>
            <a:r>
              <a:rPr lang="ko-KR" altLang="en-US" dirty="0"/>
              <a:t>폴더들이 있어요 </a:t>
            </a:r>
            <a:r>
              <a:rPr lang="ko-KR" altLang="en-US" dirty="0" err="1"/>
              <a:t>그런식</a:t>
            </a:r>
            <a:r>
              <a:rPr lang="ko-KR" altLang="en-US" dirty="0"/>
              <a:t> </a:t>
            </a:r>
            <a:r>
              <a:rPr lang="ko-KR" altLang="en-US" dirty="0" err="1"/>
              <a:t>으로도</a:t>
            </a:r>
            <a:r>
              <a:rPr lang="ko-KR" altLang="en-US" dirty="0"/>
              <a:t> 활용할 수 있겠죠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04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요렇게 해당 데스크탑의 이름</a:t>
            </a:r>
            <a:r>
              <a:rPr lang="en-US" altLang="ko-KR" dirty="0"/>
              <a:t>.tar</a:t>
            </a:r>
            <a:r>
              <a:rPr lang="ko-KR" altLang="en-US" dirty="0"/>
              <a:t>로 아카이브 파일이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58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제가 그 아카이브 파일을 확인하는 과정인데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54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생성했던 </a:t>
            </a:r>
            <a:r>
              <a:rPr lang="en-US" altLang="ko-KR" dirty="0"/>
              <a:t>FTP</a:t>
            </a:r>
            <a:r>
              <a:rPr lang="ko-KR" altLang="en-US" dirty="0"/>
              <a:t>서버에 가보면 아카이브 파일이 </a:t>
            </a:r>
            <a:r>
              <a:rPr lang="ko-KR" altLang="en-US" dirty="0" err="1"/>
              <a:t>올라와있어요</a:t>
            </a:r>
            <a:endParaRPr lang="en-US" altLang="ko-KR" dirty="0"/>
          </a:p>
          <a:p>
            <a:r>
              <a:rPr lang="ko-KR" altLang="en-US" dirty="0"/>
              <a:t>이걸 열어서 실행해보면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43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desktop</a:t>
            </a:r>
            <a:r>
              <a:rPr lang="ko-KR" altLang="en-US" dirty="0"/>
              <a:t>에 있는 파일 및 폴더들의 정보를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76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모든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ko-KR" altLang="en-US" dirty="0" err="1"/>
              <a:t>깔려있으면</a:t>
            </a:r>
            <a:r>
              <a:rPr lang="ko-KR" altLang="en-US" dirty="0"/>
              <a:t> 좋겠지만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사실은 그렇지 않은 </a:t>
            </a:r>
            <a:r>
              <a:rPr lang="en-US" altLang="ko-KR" dirty="0"/>
              <a:t>pc</a:t>
            </a:r>
            <a:r>
              <a:rPr lang="ko-KR" altLang="en-US" dirty="0"/>
              <a:t>들이 더 </a:t>
            </a:r>
            <a:r>
              <a:rPr lang="ko-KR" altLang="en-US" dirty="0" err="1"/>
              <a:t>많잖아요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그렇기 때문에 저 </a:t>
            </a:r>
            <a:r>
              <a:rPr lang="en-US" altLang="ko-KR" dirty="0" err="1"/>
              <a:t>pyinstaller</a:t>
            </a:r>
            <a:r>
              <a:rPr lang="ko-KR" altLang="en-US" dirty="0"/>
              <a:t>라는걸 쓰면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라는 확장자를 </a:t>
            </a:r>
            <a:r>
              <a:rPr lang="en-US" altLang="ko-KR" dirty="0"/>
              <a:t>.exe</a:t>
            </a:r>
            <a:r>
              <a:rPr lang="ko-KR" altLang="en-US" dirty="0"/>
              <a:t>라는 실행파일 확장자로 바꿀 수 있어요</a:t>
            </a:r>
            <a:endParaRPr lang="en-US" altLang="ko-KR" dirty="0"/>
          </a:p>
          <a:p>
            <a:r>
              <a:rPr lang="ko-KR" altLang="en-US" dirty="0"/>
              <a:t>이렇게 되면 모든 </a:t>
            </a:r>
            <a:r>
              <a:rPr lang="en-US" altLang="ko-KR" dirty="0"/>
              <a:t>pc</a:t>
            </a:r>
            <a:r>
              <a:rPr lang="ko-KR" altLang="en-US" dirty="0"/>
              <a:t>에서 이 악성코드를 실행할 수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92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최종적으로 보면 저는 해당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en-US" altLang="ko-KR" dirty="0" err="1"/>
              <a:t>cmd</a:t>
            </a:r>
            <a:r>
              <a:rPr lang="ko-KR" altLang="en-US" dirty="0"/>
              <a:t>명령어를 사용하고</a:t>
            </a:r>
            <a:endParaRPr lang="en-US" altLang="ko-KR" dirty="0"/>
          </a:p>
          <a:p>
            <a:r>
              <a:rPr lang="ko-KR" altLang="en-US" dirty="0"/>
              <a:t>원하는 폴더의 정보를 </a:t>
            </a:r>
            <a:r>
              <a:rPr lang="ko-KR" altLang="en-US" dirty="0" err="1"/>
              <a:t>빼올</a:t>
            </a:r>
            <a:r>
              <a:rPr lang="ko-KR" altLang="en-US" dirty="0"/>
              <a:t> 수도 </a:t>
            </a:r>
            <a:r>
              <a:rPr lang="ko-KR" altLang="en-US" dirty="0" err="1"/>
              <a:t>있습ㄴ디ㅏ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1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이제 추후에 </a:t>
            </a:r>
            <a:r>
              <a:rPr lang="ko-KR" altLang="en-US" dirty="0" err="1"/>
              <a:t>개선해야될</a:t>
            </a:r>
            <a:r>
              <a:rPr lang="ko-KR" altLang="en-US" dirty="0"/>
              <a:t> 사항인데</a:t>
            </a:r>
            <a:endParaRPr lang="en-US" altLang="ko-KR" dirty="0"/>
          </a:p>
          <a:p>
            <a:r>
              <a:rPr lang="ko-KR" altLang="en-US" dirty="0"/>
              <a:t>사실 이거는 넣을까 말까 하다가</a:t>
            </a:r>
            <a:endParaRPr lang="en-US" altLang="ko-KR" dirty="0"/>
          </a:p>
          <a:p>
            <a:r>
              <a:rPr lang="ko-KR" altLang="en-US" dirty="0" err="1"/>
              <a:t>이런것도</a:t>
            </a:r>
            <a:r>
              <a:rPr lang="ko-KR" altLang="en-US" dirty="0"/>
              <a:t> </a:t>
            </a:r>
            <a:r>
              <a:rPr lang="ko-KR" altLang="en-US" dirty="0" err="1"/>
              <a:t>알고계시는</a:t>
            </a:r>
            <a:r>
              <a:rPr lang="ko-KR" altLang="en-US" dirty="0"/>
              <a:t> 것도 좋을 것 같아서 넣었습니다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C7C47-21AF-4860-A47E-321C19D8BF4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첫번째로는 제 코드를 보면</a:t>
            </a:r>
            <a:endParaRPr lang="en-US" altLang="ko-KR" dirty="0"/>
          </a:p>
          <a:p>
            <a:r>
              <a:rPr lang="ko-KR" altLang="en-US" dirty="0"/>
              <a:t>어디가 커맨드 서버인지 다 노출이 되어있어요</a:t>
            </a:r>
            <a:endParaRPr lang="en-US" altLang="ko-KR" dirty="0"/>
          </a:p>
          <a:p>
            <a:r>
              <a:rPr lang="ko-KR" altLang="en-US" dirty="0"/>
              <a:t>공격을 막는 입장에서</a:t>
            </a:r>
            <a:r>
              <a:rPr lang="en-US" altLang="ko-KR" dirty="0"/>
              <a:t> </a:t>
            </a:r>
            <a:r>
              <a:rPr lang="ko-KR" altLang="en-US" dirty="0"/>
              <a:t>보면</a:t>
            </a:r>
            <a:endParaRPr lang="en-US" altLang="ko-KR" dirty="0"/>
          </a:p>
          <a:p>
            <a:r>
              <a:rPr lang="ko-KR" altLang="en-US" dirty="0"/>
              <a:t>제가 이거 힘들게 만들었지만 저 </a:t>
            </a:r>
            <a:r>
              <a:rPr lang="ko-KR" altLang="en-US" dirty="0" err="1"/>
              <a:t>깃허브</a:t>
            </a:r>
            <a:r>
              <a:rPr lang="ko-KR" altLang="en-US" dirty="0"/>
              <a:t> 홈페이지 하나 차단시켜버리면 저는 아무것도 못해요</a:t>
            </a:r>
            <a:endParaRPr lang="en-US" altLang="ko-KR" dirty="0"/>
          </a:p>
          <a:p>
            <a:r>
              <a:rPr lang="ko-KR" altLang="en-US" dirty="0"/>
              <a:t>그래서 뭔가 주요한 링크들을 난독화 </a:t>
            </a:r>
            <a:r>
              <a:rPr lang="ko-KR" altLang="en-US" dirty="0" err="1"/>
              <a:t>시키는게</a:t>
            </a:r>
            <a:r>
              <a:rPr lang="ko-KR" altLang="en-US" dirty="0"/>
              <a:t> 첫번째 </a:t>
            </a:r>
            <a:r>
              <a:rPr lang="ko-KR" altLang="en-US" dirty="0" err="1"/>
              <a:t>목표고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5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Slubbackdoor</a:t>
            </a:r>
            <a:r>
              <a:rPr lang="ko-KR" altLang="en-US" dirty="0"/>
              <a:t>는 </a:t>
            </a:r>
            <a:r>
              <a:rPr lang="en-US" altLang="ko-KR" dirty="0"/>
              <a:t>2019</a:t>
            </a:r>
            <a:r>
              <a:rPr lang="ko-KR" altLang="en-US" dirty="0"/>
              <a:t>년에 처음 발견된 악성코드의 </a:t>
            </a:r>
            <a:r>
              <a:rPr lang="ko-KR" altLang="en-US" dirty="0" err="1"/>
              <a:t>종류에요</a:t>
            </a:r>
            <a:endParaRPr lang="en-US" altLang="ko-KR" dirty="0"/>
          </a:p>
          <a:p>
            <a:r>
              <a:rPr lang="ko-KR" altLang="en-US" dirty="0" err="1"/>
              <a:t>여기보면</a:t>
            </a:r>
            <a:r>
              <a:rPr lang="ko-KR" altLang="en-US" dirty="0"/>
              <a:t> </a:t>
            </a:r>
            <a:r>
              <a:rPr lang="en-US" altLang="ko-KR" dirty="0" err="1"/>
              <a:t>Gibhub</a:t>
            </a:r>
            <a:r>
              <a:rPr lang="en-US" altLang="ko-KR" dirty="0"/>
              <a:t> Gist</a:t>
            </a:r>
            <a:r>
              <a:rPr lang="ko-KR" altLang="en-US" dirty="0"/>
              <a:t>서비스와 </a:t>
            </a:r>
            <a:r>
              <a:rPr lang="en-US" altLang="ko-KR" dirty="0"/>
              <a:t>slack</a:t>
            </a:r>
            <a:r>
              <a:rPr lang="ko-KR" altLang="en-US" dirty="0"/>
              <a:t>메시징 시스템을 통신채널로 사용한다고 나와있는데</a:t>
            </a:r>
            <a:endParaRPr lang="en-US" altLang="ko-KR" dirty="0"/>
          </a:p>
          <a:p>
            <a:r>
              <a:rPr lang="ko-KR" altLang="en-US" dirty="0"/>
              <a:t>공격 원리에 대해서 좀 더 정확하게 설명을 </a:t>
            </a:r>
            <a:r>
              <a:rPr lang="ko-KR" altLang="en-US" dirty="0" err="1"/>
              <a:t>드릴게요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49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이거는 계속 시도는 해보고 있는데</a:t>
            </a:r>
            <a:endParaRPr lang="en-US" altLang="ko-KR" dirty="0"/>
          </a:p>
          <a:p>
            <a:r>
              <a:rPr lang="ko-KR" altLang="en-US" dirty="0"/>
              <a:t>오류가 나서 계속 안되긴 하는데 일단 설명을 드리면</a:t>
            </a:r>
            <a:endParaRPr lang="en-US" altLang="ko-KR" dirty="0"/>
          </a:p>
          <a:p>
            <a:r>
              <a:rPr lang="ko-KR" altLang="en-US" dirty="0"/>
              <a:t>이렇게 제가 저 </a:t>
            </a:r>
            <a:r>
              <a:rPr lang="ko-KR" altLang="en-US" dirty="0" err="1"/>
              <a:t>악성코드르</a:t>
            </a:r>
            <a:r>
              <a:rPr lang="ko-KR" altLang="en-US" dirty="0"/>
              <a:t> 실행하면 다 보여요</a:t>
            </a:r>
            <a:endParaRPr lang="en-US" altLang="ko-KR" dirty="0"/>
          </a:p>
          <a:p>
            <a:r>
              <a:rPr lang="ko-KR" altLang="en-US" dirty="0" err="1"/>
              <a:t>악성코든데</a:t>
            </a:r>
            <a:r>
              <a:rPr lang="ko-KR" altLang="en-US" dirty="0"/>
              <a:t> 이렇게 </a:t>
            </a:r>
            <a:r>
              <a:rPr lang="en-US" altLang="ko-KR" dirty="0" err="1"/>
              <a:t>cmd</a:t>
            </a:r>
            <a:r>
              <a:rPr lang="ko-KR" altLang="en-US" dirty="0"/>
              <a:t>창이 뜨거든요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그래서 공격 대상이 이게 실행되고 </a:t>
            </a:r>
            <a:r>
              <a:rPr lang="ko-KR" altLang="en-US" dirty="0" err="1"/>
              <a:t>있는거를</a:t>
            </a:r>
            <a:r>
              <a:rPr lang="ko-KR" altLang="en-US" dirty="0"/>
              <a:t> 확인할 수 있어요</a:t>
            </a:r>
            <a:endParaRPr lang="en-US" altLang="ko-KR" dirty="0"/>
          </a:p>
          <a:p>
            <a:r>
              <a:rPr lang="ko-KR" altLang="en-US" dirty="0"/>
              <a:t>그래서 공격대상이 이걸 확인하지 못하게</a:t>
            </a:r>
            <a:endParaRPr lang="en-US" altLang="ko-KR" dirty="0"/>
          </a:p>
          <a:p>
            <a:r>
              <a:rPr lang="ko-KR" altLang="en-US" dirty="0" err="1"/>
              <a:t>백그라우드로</a:t>
            </a:r>
            <a:r>
              <a:rPr lang="ko-KR" altLang="en-US" dirty="0"/>
              <a:t> </a:t>
            </a:r>
            <a:r>
              <a:rPr lang="ko-KR" altLang="en-US" dirty="0" err="1"/>
              <a:t>숨기는거</a:t>
            </a:r>
            <a:r>
              <a:rPr lang="ko-KR" altLang="en-US" dirty="0"/>
              <a:t> 요것도 해볼 </a:t>
            </a:r>
            <a:r>
              <a:rPr lang="ko-KR" altLang="en-US" dirty="0" err="1"/>
              <a:t>생각이구요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22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</a:t>
            </a:r>
            <a:r>
              <a:rPr lang="en-US" altLang="ko-KR" dirty="0"/>
              <a:t>ftp</a:t>
            </a:r>
            <a:r>
              <a:rPr lang="ko-KR" altLang="en-US" dirty="0"/>
              <a:t>서버를 이용해서 하고 있는데</a:t>
            </a:r>
            <a:endParaRPr lang="en-US" altLang="ko-KR" dirty="0"/>
          </a:p>
          <a:p>
            <a:r>
              <a:rPr lang="en-US" altLang="ko-KR" dirty="0"/>
              <a:t>Ftp</a:t>
            </a:r>
            <a:r>
              <a:rPr lang="ko-KR" altLang="en-US" dirty="0"/>
              <a:t>가 </a:t>
            </a:r>
            <a:r>
              <a:rPr lang="en-US" altLang="ko-KR" dirty="0" err="1"/>
              <a:t>ip</a:t>
            </a:r>
            <a:r>
              <a:rPr lang="ko-KR" altLang="en-US" dirty="0"/>
              <a:t>를 기반으로 사용해서 열리는데</a:t>
            </a:r>
            <a:endParaRPr lang="en-US" altLang="ko-KR" dirty="0"/>
          </a:p>
          <a:p>
            <a:r>
              <a:rPr lang="ko-KR" altLang="en-US" dirty="0"/>
              <a:t>사설 </a:t>
            </a:r>
            <a:r>
              <a:rPr lang="en-US" altLang="ko-KR" dirty="0" err="1"/>
              <a:t>ip</a:t>
            </a:r>
            <a:r>
              <a:rPr lang="ko-KR" altLang="en-US" dirty="0"/>
              <a:t>를 </a:t>
            </a:r>
            <a:r>
              <a:rPr lang="ko-KR" altLang="en-US" dirty="0" err="1"/>
              <a:t>쓰다보니까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가 계속 바뀌거든요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그래서 서버가 되게 불안정해요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ftp</a:t>
            </a:r>
            <a:r>
              <a:rPr lang="ko-KR" altLang="en-US" dirty="0"/>
              <a:t>말고 뭐 일단은 삼바서버를 </a:t>
            </a:r>
            <a:r>
              <a:rPr lang="en-US" altLang="ko-KR" dirty="0" err="1"/>
              <a:t>gksjqs</a:t>
            </a:r>
            <a:r>
              <a:rPr lang="en-US" altLang="ko-KR" dirty="0"/>
              <a:t> </a:t>
            </a:r>
            <a:r>
              <a:rPr lang="ko-KR" altLang="en-US" dirty="0"/>
              <a:t>써보고</a:t>
            </a:r>
            <a:endParaRPr lang="en-US" altLang="ko-KR" dirty="0"/>
          </a:p>
          <a:p>
            <a:r>
              <a:rPr lang="ko-KR" altLang="en-US" dirty="0"/>
              <a:t>다른 것들도 좀 써봐서 </a:t>
            </a:r>
            <a:r>
              <a:rPr lang="ko-KR" altLang="en-US" dirty="0" err="1"/>
              <a:t>파일업로드</a:t>
            </a:r>
            <a:r>
              <a:rPr lang="ko-KR" altLang="en-US" dirty="0"/>
              <a:t> 서버를 바꿔볼 예정입니다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요게 구조도인데 하나씩 살펴보겠습니다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제가 </a:t>
            </a:r>
            <a:r>
              <a:rPr lang="ko-KR" altLang="en-US" dirty="0" err="1"/>
              <a:t>깃허브에다가</a:t>
            </a:r>
            <a:r>
              <a:rPr lang="ko-KR" altLang="en-US" dirty="0"/>
              <a:t> 명령 구문을 올려놓습니다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뭐 여기서는 </a:t>
            </a:r>
            <a:r>
              <a:rPr lang="en-US" altLang="ko-KR" dirty="0"/>
              <a:t>ipconfig</a:t>
            </a:r>
            <a:r>
              <a:rPr lang="ko-KR" altLang="en-US" dirty="0"/>
              <a:t>로 예를 </a:t>
            </a:r>
            <a:r>
              <a:rPr lang="ko-KR" altLang="en-US" dirty="0" err="1"/>
              <a:t>들어볼게요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81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공격 대상 즉 악성코드를 실행한 컴퓨터에서</a:t>
            </a:r>
            <a:endParaRPr lang="en-US" altLang="ko-KR" dirty="0"/>
          </a:p>
          <a:p>
            <a:r>
              <a:rPr lang="ko-KR" altLang="en-US" dirty="0"/>
              <a:t>저 </a:t>
            </a:r>
            <a:r>
              <a:rPr lang="en-US" altLang="ko-KR" dirty="0"/>
              <a:t>ipconfig</a:t>
            </a:r>
            <a:r>
              <a:rPr lang="ko-KR" altLang="en-US" dirty="0"/>
              <a:t>라는 명령어를 긁어와요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6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그러고 난 다음에 </a:t>
            </a:r>
            <a:r>
              <a:rPr lang="en-US" altLang="ko-KR" dirty="0"/>
              <a:t>ipconfig </a:t>
            </a:r>
            <a:r>
              <a:rPr lang="ko-KR" altLang="en-US" dirty="0"/>
              <a:t>라는 명령어를 </a:t>
            </a:r>
            <a:r>
              <a:rPr lang="en-US" altLang="ko-KR" dirty="0" err="1"/>
              <a:t>cmd</a:t>
            </a:r>
            <a:r>
              <a:rPr lang="ko-KR" altLang="en-US" dirty="0"/>
              <a:t>에다가 실행하고</a:t>
            </a:r>
            <a:r>
              <a:rPr lang="en-US" altLang="ko-KR" dirty="0"/>
              <a:t>, </a:t>
            </a:r>
            <a:r>
              <a:rPr lang="ko-KR" altLang="en-US" dirty="0"/>
              <a:t>실행한 결과를 </a:t>
            </a:r>
            <a:r>
              <a:rPr lang="en-US" altLang="ko-KR" dirty="0"/>
              <a:t>slack</a:t>
            </a:r>
            <a:r>
              <a:rPr lang="ko-KR" altLang="en-US" dirty="0"/>
              <a:t>이라는 메신저를 통해서 보냅니다</a:t>
            </a:r>
            <a:endParaRPr lang="en-US" altLang="ko-KR" dirty="0"/>
          </a:p>
          <a:p>
            <a:r>
              <a:rPr lang="en-US" altLang="ko-KR" dirty="0"/>
              <a:t>Slack</a:t>
            </a:r>
            <a:r>
              <a:rPr lang="ko-KR" altLang="en-US" dirty="0"/>
              <a:t>은 간단하게 말하면 카카오톡 </a:t>
            </a:r>
            <a:r>
              <a:rPr lang="ko-KR" altLang="en-US" dirty="0" err="1"/>
              <a:t>같은거라고</a:t>
            </a:r>
            <a:r>
              <a:rPr lang="ko-KR" altLang="en-US" dirty="0"/>
              <a:t> 생각하시면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4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공격자는 </a:t>
            </a:r>
            <a:r>
              <a:rPr lang="en-US" altLang="ko-KR" dirty="0"/>
              <a:t>ipconfig</a:t>
            </a:r>
            <a:r>
              <a:rPr lang="ko-KR" altLang="en-US" dirty="0"/>
              <a:t>라는 명령어의 실행결과를</a:t>
            </a:r>
            <a:endParaRPr lang="en-US" altLang="ko-KR" dirty="0"/>
          </a:p>
          <a:p>
            <a:r>
              <a:rPr lang="en-US" altLang="ko-KR" dirty="0"/>
              <a:t>Slack</a:t>
            </a:r>
            <a:r>
              <a:rPr lang="ko-KR" altLang="en-US" dirty="0"/>
              <a:t>이라는 메신저를 통해서 확인할 수 있어요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5E51F-9A3C-4E0D-B27C-35B1A4475E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3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B3E3-1EB4-4E3F-BC8F-24370EF8DA27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35A6-A778-460A-A03B-EBBACC304ACC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E566-F353-46EC-BCFF-752347481C43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6275-0D32-4D9E-A8AC-2BA5300D2D86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CF4D-07B4-4D19-82FA-E590176FB930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4C0-C94B-43A4-B459-8AFAC3438370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8C2C-7392-40BB-A5AE-FD7B01144B7A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36A6-5CED-4728-A7F8-3F2428805063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6907-58B6-4477-A4D3-0F1D6EACB314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F9D-0CAD-4700-B0F3-C0A08E453DA6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026A-9B17-4D2C-9BD2-90D92DF08AE2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9EA5-2B1E-4152-BB07-5F0083525169}" type="datetime1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572000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6C89D-5061-4995-9A20-1790F23852C0}"/>
              </a:ext>
            </a:extLst>
          </p:cNvPr>
          <p:cNvSpPr txBox="1"/>
          <p:nvPr/>
        </p:nvSpPr>
        <p:spPr>
          <a:xfrm>
            <a:off x="4680994" y="3032885"/>
            <a:ext cx="446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악성코드 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1A33-3BCA-4CE9-94F4-3D9C5CF91885}"/>
              </a:ext>
            </a:extLst>
          </p:cNvPr>
          <p:cNvSpPr txBox="1"/>
          <p:nvPr/>
        </p:nvSpPr>
        <p:spPr>
          <a:xfrm>
            <a:off x="971600" y="3232940"/>
            <a:ext cx="360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91714167 </a:t>
            </a:r>
            <a:r>
              <a:rPr lang="ko-KR" altLang="en-US" dirty="0" err="1"/>
              <a:t>유재겸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7F3E5-E588-4DCC-9AB8-96ED1533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BA067-B8C1-4DE6-B9FD-E5A2D0C85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72F19-65EF-44FA-885F-A3188228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632C3-9FDD-403C-840F-DA61F000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C6F19F-DB88-400D-9FBC-43813F3F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CA2820-5B54-4DD4-98D6-2FB55F8D5C4D}"/>
              </a:ext>
            </a:extLst>
          </p:cNvPr>
          <p:cNvSpPr/>
          <p:nvPr/>
        </p:nvSpPr>
        <p:spPr>
          <a:xfrm>
            <a:off x="3995935" y="1340768"/>
            <a:ext cx="1152128" cy="2549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997F5D-07E1-45D8-9FBD-D788B06D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486604"/>
            <a:ext cx="3314700" cy="1343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4DA46C-EFBE-42C1-AD27-4E296C1F2E49}"/>
              </a:ext>
            </a:extLst>
          </p:cNvPr>
          <p:cNvSpPr txBox="1"/>
          <p:nvPr/>
        </p:nvSpPr>
        <p:spPr>
          <a:xfrm>
            <a:off x="3349030" y="2995181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Slack + GitHub = SLUB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78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55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악성코드 제작</a:t>
            </a: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5834CA-53E2-4A09-AB7D-F00CE77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946AA8-9158-49DE-8CFC-E54E00B87821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18F0B-E696-4731-9DCC-66AEA521A48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ABFE0B38-FBA7-42E8-A57D-65547AB2CA20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5F7FB-4C39-475E-87F2-730DCEB37DD7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10091-2691-4233-85F6-6114AAD0B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634235"/>
            <a:ext cx="4984403" cy="2005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802E95-ECB8-4A25-9948-7E0215DC30D0}"/>
              </a:ext>
            </a:extLst>
          </p:cNvPr>
          <p:cNvSpPr txBox="1"/>
          <p:nvPr/>
        </p:nvSpPr>
        <p:spPr>
          <a:xfrm>
            <a:off x="2915816" y="3621576"/>
            <a:ext cx="8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노트북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552A5-D9DA-434F-AB41-718A7458977B}"/>
              </a:ext>
            </a:extLst>
          </p:cNvPr>
          <p:cNvSpPr txBox="1"/>
          <p:nvPr/>
        </p:nvSpPr>
        <p:spPr>
          <a:xfrm>
            <a:off x="5796136" y="3621576"/>
            <a:ext cx="87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EC1E5D-D79B-45ED-BB3F-D52FE76A0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2" y="1113284"/>
            <a:ext cx="7430537" cy="464884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0F6E72-D8CD-40FE-BC30-443C5CF00F99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18A80-29B0-41EB-BE13-728D166FD418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DCF9CD66-AB3A-4A9B-89FB-5CF311252BAA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DF3CF-454B-420A-9760-C4E2864EA739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768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8F08B1-7F49-403B-B43F-456602316E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147" y="1162050"/>
            <a:ext cx="7037705" cy="4533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2B4E96-701A-46BB-9DC7-33E72991608E}"/>
              </a:ext>
            </a:extLst>
          </p:cNvPr>
          <p:cNvSpPr txBox="1"/>
          <p:nvPr/>
        </p:nvSpPr>
        <p:spPr>
          <a:xfrm>
            <a:off x="1053147" y="682331"/>
            <a:ext cx="500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Add Commands</a:t>
            </a:r>
          </a:p>
        </p:txBody>
      </p:sp>
    </p:spTree>
    <p:extLst>
      <p:ext uri="{BB962C8B-B14F-4D97-AF65-F5344CB8AC3E}">
        <p14:creationId xmlns:p14="http://schemas.microsoft.com/office/powerpoint/2010/main" val="259785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516398-A9AB-43B6-85B9-EEFA72112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35EB38-47EE-45E0-A28E-537187FE1F97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BF2B6-2163-4BE7-8C69-09F7E7756FF5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5010407-E89A-4B3E-B7DD-84E733C143DA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161EA1-2E49-459A-A8A7-279F6074D051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373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55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6ABF5-4645-4233-8846-9CC1679B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2050" name="Picture 2" descr="Beautiful Soup 4 | Funthon">
            <a:extLst>
              <a:ext uri="{FF2B5EF4-FFF2-40B4-BE49-F238E27FC236}">
                <a16:creationId xmlns:a16="http://schemas.microsoft.com/office/drawing/2014/main" id="{A6D47F4E-9DFC-4EA7-B2A3-6590D70A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2" y="2678257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] 파이썬_CSV 활용하기 (feat.주민등록 인구통계)">
            <a:extLst>
              <a:ext uri="{FF2B5EF4-FFF2-40B4-BE49-F238E27FC236}">
                <a16:creationId xmlns:a16="http://schemas.microsoft.com/office/drawing/2014/main" id="{F945E259-BD25-45BB-9453-177224C8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86037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5254C3-B410-4B2E-BEE4-54D84A81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76" y="2819938"/>
            <a:ext cx="731622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A59D1C-5F81-40D7-955E-8E55BC0AC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189438-941B-4839-BDCF-6BD20918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503281"/>
            <a:ext cx="2600412" cy="12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1A534-570F-466D-81D1-573DC50F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26" y="1595181"/>
            <a:ext cx="714474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1FA8C-732F-4C54-AFAF-FC4AFA12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29" y="1124510"/>
            <a:ext cx="7744906" cy="2067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D12770-E16C-49C2-B6DD-5D416F60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29" y="3127012"/>
            <a:ext cx="486795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030448C-BF41-4C23-AD6E-C5441AB53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40645D-453C-4CBA-9342-C804AF70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701109"/>
            <a:ext cx="5591955" cy="1076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46583A-6F59-4BD1-866B-7E91E15A9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01" y="1840870"/>
            <a:ext cx="452500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B4CF4F-4FBE-4506-AE91-C7F4DEE47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C64A5B-22C3-48D4-ACFD-57B13EDD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42" y="1897816"/>
            <a:ext cx="7867552" cy="25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D2D2F3-500D-4D08-AF90-FE574BB2AA77}"/>
              </a:ext>
            </a:extLst>
          </p:cNvPr>
          <p:cNvSpPr txBox="1"/>
          <p:nvPr/>
        </p:nvSpPr>
        <p:spPr>
          <a:xfrm>
            <a:off x="1331643" y="2028616"/>
            <a:ext cx="75608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  <a:p>
            <a:pPr marL="514350" indent="-514350">
              <a:buAutoNum type="arabicPeriod"/>
            </a:pP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2. </a:t>
            </a:r>
            <a:r>
              <a:rPr lang="ko-KR" altLang="en-US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제작과정</a:t>
            </a: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3. </a:t>
            </a:r>
            <a:r>
              <a:rPr lang="ko-KR" altLang="en-US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개선사항</a:t>
            </a: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  <a:p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4. Question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A47DF2-A9E0-457F-879D-E4E8DEE7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7D99D0-907E-4DD5-BD8E-EB4B0462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79" y="2636912"/>
            <a:ext cx="7754432" cy="29341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273C86-F659-488D-9AF2-25C66B2CB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64" y="661779"/>
            <a:ext cx="8063092" cy="12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67FB15-C3DC-4330-8232-8B4E9E6B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16" y="995023"/>
            <a:ext cx="639216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5F3D8-0C5E-4207-A973-179DD051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1795234"/>
            <a:ext cx="660174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C3F3EC-A047-4B72-9EF7-9E672D76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64" y="2500292"/>
            <a:ext cx="4700844" cy="12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B789B3-4CDF-43A2-936D-6A13AA519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F0B6BD-8C16-4E26-A383-B55E5E20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96" y="2676420"/>
            <a:ext cx="543000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4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1AE42B-81DA-476C-85CE-F03CDE4A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95" y="1080760"/>
            <a:ext cx="724001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Picture 2" descr="Pyinstaller 사용 방법 - gaussian37">
            <a:extLst>
              <a:ext uri="{FF2B5EF4-FFF2-40B4-BE49-F238E27FC236}">
                <a16:creationId xmlns:a16="http://schemas.microsoft.com/office/drawing/2014/main" id="{62E2341E-557F-4C9E-80C8-AC44D354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862188" cy="27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악성코드 제작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C8B96A-D76E-435B-889F-4DA68240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603396"/>
            <a:ext cx="5430008" cy="15051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526EE7-F25D-4CE6-859F-95FE55F70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43" y="827957"/>
            <a:ext cx="444879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55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03. </a:t>
            </a:r>
            <a:r>
              <a:rPr lang="ko-KR" altLang="en-US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추후 개선사항</a:t>
            </a:r>
            <a:endParaRPr lang="en-US" altLang="ko-KR" sz="32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39E62E-92DE-474B-8D32-C6634823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55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01. </a:t>
            </a:r>
            <a:r>
              <a:rPr lang="en-US" altLang="ko-KR" sz="32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Slub</a:t>
            </a:r>
            <a:r>
              <a:rPr lang="en-US" altLang="ko-KR" sz="3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Backdoor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6ABF5-4645-4233-8846-9CC1679B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0" y="179915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17692" y="2147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추후 개선사항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633DF4-2489-43E5-BC1C-5FA813D7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61" y="2334266"/>
            <a:ext cx="712569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0" y="179915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17692" y="2147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추후 개선사항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5FB1A07-292F-4529-8DEB-A49AF0D7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29" y="1579842"/>
            <a:ext cx="7837180" cy="37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0DECB8-A269-4D35-B550-6DAF9CA29B5F}"/>
              </a:ext>
            </a:extLst>
          </p:cNvPr>
          <p:cNvSpPr/>
          <p:nvPr/>
        </p:nvSpPr>
        <p:spPr>
          <a:xfrm>
            <a:off x="0" y="179915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C89EC-63BF-4C11-88E1-B77417F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56C42-F451-44C6-B3B3-C8F561233EFB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7409A-5BC3-4746-AAB4-8D85229BA05E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CA3DEAD1-4393-4AB5-B7A4-30D9FC76981C}"/>
              </a:ext>
            </a:extLst>
          </p:cNvPr>
          <p:cNvSpPr/>
          <p:nvPr/>
        </p:nvSpPr>
        <p:spPr>
          <a:xfrm rot="5400000">
            <a:off x="717692" y="214713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9AFDE-6171-4E43-892F-9CC966635CFD}"/>
              </a:ext>
            </a:extLst>
          </p:cNvPr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추후 개선사항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ABA33-D65A-4030-B29A-5F5ECF5DAE58}"/>
              </a:ext>
            </a:extLst>
          </p:cNvPr>
          <p:cNvSpPr txBox="1"/>
          <p:nvPr/>
        </p:nvSpPr>
        <p:spPr>
          <a:xfrm>
            <a:off x="3635896" y="31805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파일업로드</a:t>
            </a:r>
            <a:r>
              <a:rPr lang="ko-KR" altLang="en-US" dirty="0"/>
              <a:t> 서버</a:t>
            </a:r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0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Question?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63CC4B-131A-4593-8636-C5DF1F57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5599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감사합니다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  <a:sym typeface="Wingdings" panose="05000000000000000000" pitchFamily="2" charset="2"/>
              </a:rPr>
              <a:t>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63CC4B-131A-4593-8636-C5DF1F57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7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3F017-C0B5-494F-A276-BC1C706CFF43}"/>
              </a:ext>
            </a:extLst>
          </p:cNvPr>
          <p:cNvSpPr txBox="1"/>
          <p:nvPr/>
        </p:nvSpPr>
        <p:spPr>
          <a:xfrm>
            <a:off x="4120627" y="12022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82F839-CE0B-414A-9D87-B94A812B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45620-02FC-4637-8876-047754A5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21" y="1653371"/>
            <a:ext cx="6999794" cy="35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1026" name="Picture 2" descr="Slack, GitHub를 통신 채널로 사용하는 새로운 SLUB 백도어 발견">
            <a:extLst>
              <a:ext uri="{FF2B5EF4-FFF2-40B4-BE49-F238E27FC236}">
                <a16:creationId xmlns:a16="http://schemas.microsoft.com/office/drawing/2014/main" id="{3EB7B606-0F09-41B8-B175-CE7390BB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" y="1147588"/>
            <a:ext cx="7431289" cy="46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880315-AB09-4B29-92C7-DD82050C7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8D83D2-9DFF-494A-8F6E-F5FFB312D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720" y="635065"/>
            <a:ext cx="3977438" cy="20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6E0C8-FD3B-41C7-839E-E7CC61F41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5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9" y="1384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Slub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j-ea"/>
                <a:ea typeface="+mj-ea"/>
              </a:rPr>
              <a:t> Backdoor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68251-C556-46F5-8993-7B6820FF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BC1071-18E4-4E24-A6E1-F4694998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04575"/>
            <a:ext cx="743053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1132</Words>
  <Application>Microsoft Office PowerPoint</Application>
  <PresentationFormat>화면 슬라이드 쇼(4:3)</PresentationFormat>
  <Paragraphs>393</Paragraphs>
  <Slides>44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Yoon 윤고딕 520_TT</vt:lpstr>
      <vt:lpstr>맑은 고딕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JaeKyeom</cp:lastModifiedBy>
  <cp:revision>112</cp:revision>
  <dcterms:created xsi:type="dcterms:W3CDTF">2013-09-05T09:43:46Z</dcterms:created>
  <dcterms:modified xsi:type="dcterms:W3CDTF">2021-05-13T13:18:04Z</dcterms:modified>
</cp:coreProperties>
</file>