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E485C6-B7B3-4D41-BA5B-AB87DEAD08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F856270-4E3C-4A3A-AB37-0F2F552A9220}" type="datetimeFigureOut">
              <a:rPr lang="ko-KR" altLang="en-US" smtClean="0"/>
              <a:t>2021-04-29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96336" y="6381328"/>
            <a:ext cx="792088" cy="342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김 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876" y="1124744"/>
            <a:ext cx="46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</a:t>
            </a:r>
            <a:r>
              <a:rPr lang="ko-KR" altLang="en-US" sz="3600" b="1" dirty="0" smtClean="0"/>
              <a:t>언어 장단점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4824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장점</a:t>
            </a:r>
            <a:endParaRPr lang="en-US" altLang="ko-KR" sz="3200" b="1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효율성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/>
              <a:t>확장성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유연성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표준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5798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876" y="1124744"/>
            <a:ext cx="46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</a:t>
            </a:r>
            <a:r>
              <a:rPr lang="ko-KR" altLang="en-US" sz="3600" b="1" dirty="0" smtClean="0"/>
              <a:t>언어 장단점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4824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단점</a:t>
            </a:r>
            <a:endParaRPr lang="en-US" altLang="ko-KR" sz="3200" b="1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에러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이해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/>
              <a:t>수정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19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07694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차</a:t>
            </a:r>
            <a:r>
              <a:rPr lang="ko-KR" altLang="en-US" sz="3200" b="1" dirty="0"/>
              <a:t>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3600" dirty="0" smtClean="0"/>
              <a:t>C</a:t>
            </a:r>
            <a:r>
              <a:rPr lang="ko-KR" altLang="en-US" sz="3600" dirty="0" smtClean="0"/>
              <a:t>언어란</a:t>
            </a:r>
            <a:endParaRPr lang="en-US" altLang="ko-KR" sz="3600" dirty="0" smtClean="0"/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3600" dirty="0" smtClean="0"/>
              <a:t>컴파일 과정</a:t>
            </a:r>
            <a:endParaRPr lang="en-US" altLang="ko-KR" sz="3600" dirty="0" smtClean="0"/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3600" dirty="0" smtClean="0"/>
              <a:t>함수</a:t>
            </a:r>
            <a:endParaRPr lang="en-US" altLang="ko-KR" sz="3600" dirty="0" smtClean="0"/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3600" dirty="0" smtClean="0"/>
              <a:t>장단</a:t>
            </a:r>
            <a:r>
              <a:rPr lang="ko-KR" altLang="en-US" sz="3600" dirty="0"/>
              <a:t>점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791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4499" y="2636912"/>
            <a:ext cx="7488832" cy="220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400" dirty="0"/>
              <a:t>1972</a:t>
            </a:r>
            <a:r>
              <a:rPr lang="ko-KR" altLang="en-US" sz="2400" dirty="0"/>
              <a:t>년 </a:t>
            </a:r>
            <a:r>
              <a:rPr lang="ko-KR" altLang="en-US" sz="2400" dirty="0" err="1"/>
              <a:t>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톰슨과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데니스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리치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 smtClean="0"/>
              <a:t>유닉스 </a:t>
            </a:r>
            <a:r>
              <a:rPr lang="ko-KR" altLang="en-US" sz="2400" dirty="0"/>
              <a:t>운영 체제에서 사용하기 위해 개발한 프로그래밍 </a:t>
            </a:r>
            <a:r>
              <a:rPr lang="ko-KR" altLang="en-US" sz="2400" dirty="0" smtClean="0"/>
              <a:t>언어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ko-KR" altLang="en-US" sz="2400" dirty="0" err="1" smtClean="0"/>
              <a:t>데니스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리치가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개선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499" y="170951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</a:t>
            </a:r>
            <a:r>
              <a:rPr lang="ko-KR" altLang="en-US" sz="3600" b="1" dirty="0" smtClean="0"/>
              <a:t>언어란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86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2962672" cy="994122"/>
          </a:xfrm>
        </p:spPr>
        <p:txBody>
          <a:bodyPr/>
          <a:lstStyle/>
          <a:p>
            <a:r>
              <a:rPr lang="ko-KR" altLang="en-US" sz="3600" b="1" dirty="0" smtClean="0"/>
              <a:t>컴파일 과정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56490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전처리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지시자 해석</a:t>
            </a:r>
            <a:endParaRPr lang="en-US" altLang="ko-KR" sz="2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컴파일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작업 수행 후 오브젝트 파일 만드는 과정</a:t>
            </a:r>
            <a:endParaRPr lang="en-US" altLang="ko-KR" sz="2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err="1" smtClean="0"/>
              <a:t>링킹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실행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87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2962672" cy="994122"/>
          </a:xfrm>
        </p:spPr>
        <p:txBody>
          <a:bodyPr/>
          <a:lstStyle/>
          <a:p>
            <a:r>
              <a:rPr lang="ko-KR" altLang="en-US" sz="3600" b="1" dirty="0" smtClean="0"/>
              <a:t>컴파일 과정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56490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전처리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지시자 해석</a:t>
            </a:r>
            <a:endParaRPr lang="en-US" altLang="ko-KR" sz="2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컴파일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작업 수행 후 오브젝트 파일 만드는 과정</a:t>
            </a:r>
            <a:endParaRPr lang="en-US" altLang="ko-KR" sz="2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err="1" smtClean="0"/>
              <a:t>링킹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실행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6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2962672" cy="994122"/>
          </a:xfrm>
        </p:spPr>
        <p:txBody>
          <a:bodyPr/>
          <a:lstStyle/>
          <a:p>
            <a:r>
              <a:rPr lang="ko-KR" altLang="en-US" sz="3600" b="1" dirty="0" smtClean="0"/>
              <a:t>컴파일 과정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564904"/>
            <a:ext cx="6984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전처리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지시자 해석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 #</a:t>
            </a:r>
            <a:r>
              <a:rPr lang="en-US" altLang="ko-KR" sz="2400" dirty="0" smtClean="0"/>
              <a:t>include, </a:t>
            </a:r>
            <a:r>
              <a:rPr lang="en-US" altLang="ko-KR" sz="2400" dirty="0"/>
              <a:t>#</a:t>
            </a:r>
            <a:r>
              <a:rPr lang="en-US" altLang="ko-KR" sz="2400" dirty="0" smtClean="0"/>
              <a:t>define, </a:t>
            </a:r>
            <a:r>
              <a:rPr lang="en-US" altLang="ko-KR" sz="2400" dirty="0"/>
              <a:t>#</a:t>
            </a:r>
            <a:r>
              <a:rPr lang="en-US" altLang="ko-KR" sz="2400" dirty="0" err="1" smtClean="0"/>
              <a:t>undef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#if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smtClean="0"/>
              <a:t>else,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#</a:t>
            </a:r>
            <a:r>
              <a:rPr lang="en-US" altLang="ko-KR" sz="2400" dirty="0" err="1"/>
              <a:t>ifdef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/>
              <a:t>ifndef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 smtClean="0"/>
              <a:t>endif</a:t>
            </a:r>
            <a:r>
              <a:rPr lang="en-US" altLang="ko-KR" sz="2400" dirty="0" smtClean="0"/>
              <a:t>, #error, #line, #pragma, 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917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2962672" cy="994122"/>
          </a:xfrm>
        </p:spPr>
        <p:txBody>
          <a:bodyPr/>
          <a:lstStyle/>
          <a:p>
            <a:r>
              <a:rPr lang="ko-KR" altLang="en-US" sz="3600" b="1" dirty="0" smtClean="0"/>
              <a:t>컴파일 과정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564904"/>
            <a:ext cx="6984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전처리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지시자 해석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 #</a:t>
            </a:r>
            <a:r>
              <a:rPr lang="en-US" altLang="ko-KR" sz="2400" dirty="0" smtClean="0"/>
              <a:t>include : </a:t>
            </a:r>
            <a:r>
              <a:rPr lang="ko-KR" altLang="en-US" sz="2400" dirty="0" smtClean="0"/>
              <a:t>지정파일 포함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#define : </a:t>
            </a:r>
            <a:r>
              <a:rPr lang="ko-KR" altLang="en-US" sz="2400" dirty="0" err="1" smtClean="0"/>
              <a:t>상수값을</a:t>
            </a:r>
            <a:r>
              <a:rPr lang="ko-KR" altLang="en-US" sz="2400" dirty="0" smtClean="0"/>
              <a:t> 지정하기 위한 </a:t>
            </a:r>
            <a:r>
              <a:rPr lang="ko-KR" altLang="en-US" sz="2400" dirty="0" err="1" smtClean="0"/>
              <a:t>예약어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#</a:t>
            </a:r>
            <a:r>
              <a:rPr lang="en-US" altLang="ko-KR" sz="2400" dirty="0" err="1" smtClean="0"/>
              <a:t>undef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#define</a:t>
            </a:r>
            <a:r>
              <a:rPr lang="ko-KR" altLang="en-US" sz="2400" dirty="0" smtClean="0"/>
              <a:t>을 무효화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#if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smtClean="0"/>
              <a:t>else,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#</a:t>
            </a:r>
            <a:r>
              <a:rPr lang="en-US" altLang="ko-KR" sz="2400" dirty="0" err="1"/>
              <a:t>ifdef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/>
              <a:t>ifndef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#</a:t>
            </a:r>
            <a:r>
              <a:rPr lang="en-US" altLang="ko-KR" sz="2400" dirty="0" err="1" smtClean="0"/>
              <a:t>endif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02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2962672" cy="994122"/>
          </a:xfrm>
        </p:spPr>
        <p:txBody>
          <a:bodyPr/>
          <a:lstStyle/>
          <a:p>
            <a:r>
              <a:rPr lang="ko-KR" altLang="en-US" sz="3600" b="1" dirty="0" smtClean="0"/>
              <a:t>컴파일 과정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564904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컴파일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작업 수행 후 오브젝트 파일 만드는 과정</a:t>
            </a:r>
            <a:r>
              <a:rPr lang="en-US" altLang="ko-KR" sz="2800" dirty="0" smtClean="0"/>
              <a:t>	</a:t>
            </a:r>
            <a:r>
              <a:rPr lang="ko-KR" altLang="en-US" sz="2800" dirty="0" smtClean="0"/>
              <a:t>고급언어 </a:t>
            </a:r>
            <a:r>
              <a:rPr lang="en-US" altLang="ko-KR" sz="2800" dirty="0" smtClean="0">
                <a:sym typeface="Wingdings" pitchFamily="2" charset="2"/>
              </a:rPr>
              <a:t> </a:t>
            </a:r>
            <a:r>
              <a:rPr lang="ko-KR" altLang="en-US" sz="2800" dirty="0" smtClean="0">
                <a:sym typeface="Wingdings" pitchFamily="2" charset="2"/>
              </a:rPr>
              <a:t>기계어</a:t>
            </a:r>
            <a:endParaRPr lang="en-US" altLang="ko-KR" sz="2800" dirty="0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링킹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실행</a:t>
            </a:r>
            <a:endParaRPr lang="en-US" altLang="ko-KR" sz="2800" dirty="0"/>
          </a:p>
          <a:p>
            <a:pPr>
              <a:lnSpc>
                <a:spcPct val="200000"/>
              </a:lnSpc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오브젝트 파일들을 하나로 합치는 과정</a:t>
            </a:r>
          </a:p>
        </p:txBody>
      </p:sp>
    </p:spTree>
    <p:extLst>
      <p:ext uri="{BB962C8B-B14F-4D97-AF65-F5344CB8AC3E}">
        <p14:creationId xmlns:p14="http://schemas.microsoft.com/office/powerpoint/2010/main" val="13508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876" y="112474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함수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라이브러리 함수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scanf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지정 함수</a:t>
            </a:r>
            <a:endParaRPr lang="en-US" altLang="ko-KR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Main()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10513</TotalTime>
  <Words>121</Words>
  <Application>Microsoft Office PowerPoint</Application>
  <PresentationFormat>화면 슬라이드 쇼(4:3)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C언어</vt:lpstr>
      <vt:lpstr>PowerPoint 프레젠테이션</vt:lpstr>
      <vt:lpstr>PowerPoint 프레젠테이션</vt:lpstr>
      <vt:lpstr>컴파일 과정</vt:lpstr>
      <vt:lpstr>컴파일 과정</vt:lpstr>
      <vt:lpstr>컴파일 과정</vt:lpstr>
      <vt:lpstr>컴파일 과정</vt:lpstr>
      <vt:lpstr>컴파일 과정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</dc:title>
  <dc:creator>Windows User</dc:creator>
  <cp:lastModifiedBy>Windows User</cp:lastModifiedBy>
  <cp:revision>16</cp:revision>
  <dcterms:created xsi:type="dcterms:W3CDTF">2021-04-29T05:12:01Z</dcterms:created>
  <dcterms:modified xsi:type="dcterms:W3CDTF">2021-05-06T12:25:19Z</dcterms:modified>
</cp:coreProperties>
</file>